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11" r:id="rId1"/>
    <p:sldMasterId id="2147483713" r:id="rId2"/>
  </p:sldMasterIdLst>
  <p:notesMasterIdLst>
    <p:notesMasterId r:id="rId10"/>
  </p:notesMasterIdLst>
  <p:sldIdLst>
    <p:sldId id="375" r:id="rId3"/>
    <p:sldId id="373" r:id="rId4"/>
    <p:sldId id="374" r:id="rId5"/>
    <p:sldId id="256" r:id="rId6"/>
    <p:sldId id="370" r:id="rId7"/>
    <p:sldId id="371" r:id="rId8"/>
    <p:sldId id="372" r:id="rId9"/>
  </p:sldIdLst>
  <p:sldSz cx="9144000" cy="5143500" type="screen16x9"/>
  <p:notesSz cx="9144000" cy="6858000"/>
  <p:embeddedFontLst>
    <p:embeddedFont>
      <p:font typeface="Montserrat" panose="00000500000000000000" pitchFamily="2" charset="0"/>
      <p:regular r:id="rId11"/>
      <p:bold r:id="rId12"/>
      <p:italic r:id="rId13"/>
      <p:boldItalic r:id="rId14"/>
    </p:embeddedFont>
    <p:embeddedFont>
      <p:font typeface="Montserrat Medium" panose="00000600000000000000" pitchFamily="2" charset="0"/>
      <p:regular r:id="rId15"/>
      <p:bold r:id="rId16"/>
      <p:italic r:id="rId17"/>
      <p:boldItalic r:id="rId18"/>
    </p:embeddedFont>
    <p:embeddedFont>
      <p:font typeface="Playfair Display" panose="00000500000000000000" pitchFamily="2" charset="0"/>
      <p:regular r:id="rId19"/>
      <p:bold r:id="rId20"/>
      <p:italic r:id="rId21"/>
      <p:boldItalic r:id="rId22"/>
    </p:embeddedFont>
    <p:embeddedFont>
      <p:font typeface="Proxima Nova" panose="020B0604020202020204" charset="0"/>
      <p:regular r:id="rId23"/>
      <p:bold r:id="rId24"/>
      <p:italic r:id="rId25"/>
      <p:boldItalic r:id="rId26"/>
    </p:embeddedFont>
    <p:embeddedFont>
      <p:font typeface="Proxima Nova Semibold" panose="020B0604020202020204" charset="0"/>
      <p:regular r:id="rId27"/>
      <p:bold r:id="rId28"/>
      <p:boldItalic r:id="rId29"/>
    </p:embeddedFont>
    <p:embeddedFont>
      <p:font typeface="Quicksand" panose="020B0604020202020204" charset="0"/>
      <p:regular r:id="rId30"/>
      <p:bold r:id="rId31"/>
    </p:embeddedFont>
    <p:embeddedFont>
      <p:font typeface="Ubuntu" panose="020B050403060203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827F09-53A6-41D9-A573-9691B86D25D1}" v="34" dt="2024-05-22T11:52:44.9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8" autoAdjust="0"/>
    <p:restoredTop sz="91774" autoAdjust="0"/>
  </p:normalViewPr>
  <p:slideViewPr>
    <p:cSldViewPr snapToGrid="0">
      <p:cViewPr varScale="1">
        <p:scale>
          <a:sx n="81" d="100"/>
          <a:sy n="81" d="100"/>
        </p:scale>
        <p:origin x="77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1" d="100"/>
          <a:sy n="111" d="100"/>
        </p:scale>
        <p:origin x="244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11.fntdata"/><Relationship Id="rId34" Type="http://schemas.openxmlformats.org/officeDocument/2006/relationships/font" Target="fonts/font24.fntdata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font" Target="fonts/font23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font" Target="fonts/font22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36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font" Target="fonts/font2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font" Target="fonts/font20.fntdata"/><Relationship Id="rId35" Type="http://schemas.openxmlformats.org/officeDocument/2006/relationships/font" Target="fonts/font2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ze Mansuy" userId="dbe63a3c-3892-42b1-bed1-4f78c4e5ae3f" providerId="ADAL" clId="{CE827F09-53A6-41D9-A573-9691B86D25D1}"/>
    <pc:docChg chg="undo custSel addSld delSld modSld sldOrd">
      <pc:chgData name="Alize Mansuy" userId="dbe63a3c-3892-42b1-bed1-4f78c4e5ae3f" providerId="ADAL" clId="{CE827F09-53A6-41D9-A573-9691B86D25D1}" dt="2024-05-28T04:26:41.947" v="1993" actId="20577"/>
      <pc:docMkLst>
        <pc:docMk/>
      </pc:docMkLst>
      <pc:sldChg chg="modSp mod">
        <pc:chgData name="Alize Mansuy" userId="dbe63a3c-3892-42b1-bed1-4f78c4e5ae3f" providerId="ADAL" clId="{CE827F09-53A6-41D9-A573-9691B86D25D1}" dt="2024-05-22T10:52:57.021" v="20" actId="20577"/>
        <pc:sldMkLst>
          <pc:docMk/>
          <pc:sldMk cId="3717624119" sldId="256"/>
        </pc:sldMkLst>
        <pc:spChg chg="mod">
          <ac:chgData name="Alize Mansuy" userId="dbe63a3c-3892-42b1-bed1-4f78c4e5ae3f" providerId="ADAL" clId="{CE827F09-53A6-41D9-A573-9691B86D25D1}" dt="2024-05-22T10:52:57.021" v="20" actId="20577"/>
          <ac:spMkLst>
            <pc:docMk/>
            <pc:sldMk cId="3717624119" sldId="256"/>
            <ac:spMk id="3" creationId="{B0795DD8-7B78-805B-532C-43D3D34E7B73}"/>
          </ac:spMkLst>
        </pc:spChg>
      </pc:sldChg>
      <pc:sldChg chg="del">
        <pc:chgData name="Alize Mansuy" userId="dbe63a3c-3892-42b1-bed1-4f78c4e5ae3f" providerId="ADAL" clId="{CE827F09-53A6-41D9-A573-9691B86D25D1}" dt="2024-05-22T10:52:59.226" v="21" actId="47"/>
        <pc:sldMkLst>
          <pc:docMk/>
          <pc:sldMk cId="2207125277" sldId="258"/>
        </pc:sldMkLst>
      </pc:sldChg>
      <pc:sldChg chg="del">
        <pc:chgData name="Alize Mansuy" userId="dbe63a3c-3892-42b1-bed1-4f78c4e5ae3f" providerId="ADAL" clId="{CE827F09-53A6-41D9-A573-9691B86D25D1}" dt="2024-05-22T10:53:08.294" v="23" actId="47"/>
        <pc:sldMkLst>
          <pc:docMk/>
          <pc:sldMk cId="1594363059" sldId="260"/>
        </pc:sldMkLst>
      </pc:sldChg>
      <pc:sldChg chg="del">
        <pc:chgData name="Alize Mansuy" userId="dbe63a3c-3892-42b1-bed1-4f78c4e5ae3f" providerId="ADAL" clId="{CE827F09-53A6-41D9-A573-9691B86D25D1}" dt="2024-05-22T10:53:08.294" v="23" actId="47"/>
        <pc:sldMkLst>
          <pc:docMk/>
          <pc:sldMk cId="4222088744" sldId="261"/>
        </pc:sldMkLst>
      </pc:sldChg>
      <pc:sldChg chg="del">
        <pc:chgData name="Alize Mansuy" userId="dbe63a3c-3892-42b1-bed1-4f78c4e5ae3f" providerId="ADAL" clId="{CE827F09-53A6-41D9-A573-9691B86D25D1}" dt="2024-05-22T10:53:08.294" v="23" actId="47"/>
        <pc:sldMkLst>
          <pc:docMk/>
          <pc:sldMk cId="1421553741" sldId="262"/>
        </pc:sldMkLst>
      </pc:sldChg>
      <pc:sldChg chg="del">
        <pc:chgData name="Alize Mansuy" userId="dbe63a3c-3892-42b1-bed1-4f78c4e5ae3f" providerId="ADAL" clId="{CE827F09-53A6-41D9-A573-9691B86D25D1}" dt="2024-05-22T10:53:08.294" v="23" actId="47"/>
        <pc:sldMkLst>
          <pc:docMk/>
          <pc:sldMk cId="1354100867" sldId="263"/>
        </pc:sldMkLst>
      </pc:sldChg>
      <pc:sldChg chg="del">
        <pc:chgData name="Alize Mansuy" userId="dbe63a3c-3892-42b1-bed1-4f78c4e5ae3f" providerId="ADAL" clId="{CE827F09-53A6-41D9-A573-9691B86D25D1}" dt="2024-05-22T10:53:08.294" v="23" actId="47"/>
        <pc:sldMkLst>
          <pc:docMk/>
          <pc:sldMk cId="2237646994" sldId="264"/>
        </pc:sldMkLst>
      </pc:sldChg>
      <pc:sldChg chg="del">
        <pc:chgData name="Alize Mansuy" userId="dbe63a3c-3892-42b1-bed1-4f78c4e5ae3f" providerId="ADAL" clId="{CE827F09-53A6-41D9-A573-9691B86D25D1}" dt="2024-05-22T10:53:08.294" v="23" actId="47"/>
        <pc:sldMkLst>
          <pc:docMk/>
          <pc:sldMk cId="1565444005" sldId="265"/>
        </pc:sldMkLst>
      </pc:sldChg>
      <pc:sldChg chg="del">
        <pc:chgData name="Alize Mansuy" userId="dbe63a3c-3892-42b1-bed1-4f78c4e5ae3f" providerId="ADAL" clId="{CE827F09-53A6-41D9-A573-9691B86D25D1}" dt="2024-05-22T10:53:08.294" v="23" actId="47"/>
        <pc:sldMkLst>
          <pc:docMk/>
          <pc:sldMk cId="1126200860" sldId="267"/>
        </pc:sldMkLst>
      </pc:sldChg>
      <pc:sldChg chg="del">
        <pc:chgData name="Alize Mansuy" userId="dbe63a3c-3892-42b1-bed1-4f78c4e5ae3f" providerId="ADAL" clId="{CE827F09-53A6-41D9-A573-9691B86D25D1}" dt="2024-05-22T10:53:08.294" v="23" actId="47"/>
        <pc:sldMkLst>
          <pc:docMk/>
          <pc:sldMk cId="2615790971" sldId="268"/>
        </pc:sldMkLst>
      </pc:sldChg>
      <pc:sldChg chg="del">
        <pc:chgData name="Alize Mansuy" userId="dbe63a3c-3892-42b1-bed1-4f78c4e5ae3f" providerId="ADAL" clId="{CE827F09-53A6-41D9-A573-9691B86D25D1}" dt="2024-05-22T10:53:08.294" v="23" actId="47"/>
        <pc:sldMkLst>
          <pc:docMk/>
          <pc:sldMk cId="2555697269" sldId="269"/>
        </pc:sldMkLst>
      </pc:sldChg>
      <pc:sldChg chg="del">
        <pc:chgData name="Alize Mansuy" userId="dbe63a3c-3892-42b1-bed1-4f78c4e5ae3f" providerId="ADAL" clId="{CE827F09-53A6-41D9-A573-9691B86D25D1}" dt="2024-05-22T10:58:53.163" v="228" actId="47"/>
        <pc:sldMkLst>
          <pc:docMk/>
          <pc:sldMk cId="178471888" sldId="369"/>
        </pc:sldMkLst>
      </pc:sldChg>
      <pc:sldChg chg="addSp delSp modSp mod">
        <pc:chgData name="Alize Mansuy" userId="dbe63a3c-3892-42b1-bed1-4f78c4e5ae3f" providerId="ADAL" clId="{CE827F09-53A6-41D9-A573-9691B86D25D1}" dt="2024-05-28T04:26:24.868" v="1989" actId="20577"/>
        <pc:sldMkLst>
          <pc:docMk/>
          <pc:sldMk cId="766291798" sldId="370"/>
        </pc:sldMkLst>
        <pc:spChg chg="mod">
          <ac:chgData name="Alize Mansuy" userId="dbe63a3c-3892-42b1-bed1-4f78c4e5ae3f" providerId="ADAL" clId="{CE827F09-53A6-41D9-A573-9691B86D25D1}" dt="2024-05-28T04:26:24.868" v="1989" actId="20577"/>
          <ac:spMkLst>
            <pc:docMk/>
            <pc:sldMk cId="766291798" sldId="370"/>
            <ac:spMk id="12" creationId="{8689987A-1931-FBAB-9A74-CEDE5F57BD10}"/>
          </ac:spMkLst>
        </pc:spChg>
        <pc:graphicFrameChg chg="add mod modGraphic">
          <ac:chgData name="Alize Mansuy" userId="dbe63a3c-3892-42b1-bed1-4f78c4e5ae3f" providerId="ADAL" clId="{CE827F09-53A6-41D9-A573-9691B86D25D1}" dt="2024-05-22T10:58:41.208" v="227" actId="113"/>
          <ac:graphicFrameMkLst>
            <pc:docMk/>
            <pc:sldMk cId="766291798" sldId="370"/>
            <ac:graphicFrameMk id="2" creationId="{04AD4D6B-DE1F-C95A-AAAA-10113F02B391}"/>
          </ac:graphicFrameMkLst>
        </pc:graphicFrameChg>
        <pc:graphicFrameChg chg="mod modGraphic">
          <ac:chgData name="Alize Mansuy" userId="dbe63a3c-3892-42b1-bed1-4f78c4e5ae3f" providerId="ADAL" clId="{CE827F09-53A6-41D9-A573-9691B86D25D1}" dt="2024-05-22T10:55:12.702" v="122" actId="1076"/>
          <ac:graphicFrameMkLst>
            <pc:docMk/>
            <pc:sldMk cId="766291798" sldId="370"/>
            <ac:graphicFrameMk id="5" creationId="{FF9B4E9F-CE8C-4088-8D4B-EFF21CB8AE92}"/>
          </ac:graphicFrameMkLst>
        </pc:graphicFrameChg>
        <pc:picChg chg="del">
          <ac:chgData name="Alize Mansuy" userId="dbe63a3c-3892-42b1-bed1-4f78c4e5ae3f" providerId="ADAL" clId="{CE827F09-53A6-41D9-A573-9691B86D25D1}" dt="2024-05-22T10:54:25.967" v="102" actId="478"/>
          <ac:picMkLst>
            <pc:docMk/>
            <pc:sldMk cId="766291798" sldId="370"/>
            <ac:picMk id="4" creationId="{E09584A7-0E93-4030-99FF-DA03576FDE1E}"/>
          </ac:picMkLst>
        </pc:picChg>
        <pc:picChg chg="del">
          <ac:chgData name="Alize Mansuy" userId="dbe63a3c-3892-42b1-bed1-4f78c4e5ae3f" providerId="ADAL" clId="{CE827F09-53A6-41D9-A573-9691B86D25D1}" dt="2024-05-22T10:54:26.475" v="103" actId="478"/>
          <ac:picMkLst>
            <pc:docMk/>
            <pc:sldMk cId="766291798" sldId="370"/>
            <ac:picMk id="9" creationId="{63F95D97-605B-46B3-A6DB-9F71BFA083AD}"/>
          </ac:picMkLst>
        </pc:picChg>
        <pc:picChg chg="del">
          <ac:chgData name="Alize Mansuy" userId="dbe63a3c-3892-42b1-bed1-4f78c4e5ae3f" providerId="ADAL" clId="{CE827F09-53A6-41D9-A573-9691B86D25D1}" dt="2024-05-22T10:54:27.292" v="104" actId="478"/>
          <ac:picMkLst>
            <pc:docMk/>
            <pc:sldMk cId="766291798" sldId="370"/>
            <ac:picMk id="11" creationId="{5BB20A48-3C19-462D-A4F7-F3A8BFFA37C2}"/>
          </ac:picMkLst>
        </pc:picChg>
        <pc:picChg chg="del">
          <ac:chgData name="Alize Mansuy" userId="dbe63a3c-3892-42b1-bed1-4f78c4e5ae3f" providerId="ADAL" clId="{CE827F09-53A6-41D9-A573-9691B86D25D1}" dt="2024-05-22T10:54:29.993" v="106" actId="478"/>
          <ac:picMkLst>
            <pc:docMk/>
            <pc:sldMk cId="766291798" sldId="370"/>
            <ac:picMk id="15" creationId="{FFFE9550-9310-4C92-8550-EEF13A0CC831}"/>
          </ac:picMkLst>
        </pc:picChg>
        <pc:picChg chg="del">
          <ac:chgData name="Alize Mansuy" userId="dbe63a3c-3892-42b1-bed1-4f78c4e5ae3f" providerId="ADAL" clId="{CE827F09-53A6-41D9-A573-9691B86D25D1}" dt="2024-05-22T10:54:29.024" v="105" actId="478"/>
          <ac:picMkLst>
            <pc:docMk/>
            <pc:sldMk cId="766291798" sldId="370"/>
            <ac:picMk id="20" creationId="{EB8FA408-C9E0-441D-A30D-034FE43B8682}"/>
          </ac:picMkLst>
        </pc:picChg>
      </pc:sldChg>
      <pc:sldChg chg="addSp delSp modSp add mod">
        <pc:chgData name="Alize Mansuy" userId="dbe63a3c-3892-42b1-bed1-4f78c4e5ae3f" providerId="ADAL" clId="{CE827F09-53A6-41D9-A573-9691B86D25D1}" dt="2024-05-28T04:26:41.947" v="1993" actId="20577"/>
        <pc:sldMkLst>
          <pc:docMk/>
          <pc:sldMk cId="3271546" sldId="371"/>
        </pc:sldMkLst>
        <pc:spChg chg="add mod">
          <ac:chgData name="Alize Mansuy" userId="dbe63a3c-3892-42b1-bed1-4f78c4e5ae3f" providerId="ADAL" clId="{CE827F09-53A6-41D9-A573-9691B86D25D1}" dt="2024-05-22T11:07:01.999" v="927" actId="20577"/>
          <ac:spMkLst>
            <pc:docMk/>
            <pc:sldMk cId="3271546" sldId="371"/>
            <ac:spMk id="3" creationId="{D6835E8C-D3F2-371C-5C58-AE4D8CCD363F}"/>
          </ac:spMkLst>
        </pc:spChg>
        <pc:spChg chg="mod">
          <ac:chgData name="Alize Mansuy" userId="dbe63a3c-3892-42b1-bed1-4f78c4e5ae3f" providerId="ADAL" clId="{CE827F09-53A6-41D9-A573-9691B86D25D1}" dt="2024-05-22T10:53:21.695" v="48" actId="6549"/>
          <ac:spMkLst>
            <pc:docMk/>
            <pc:sldMk cId="3271546" sldId="371"/>
            <ac:spMk id="8" creationId="{79A92C96-EB89-F7D3-0AE4-E8620DAD5862}"/>
          </ac:spMkLst>
        </pc:spChg>
        <pc:spChg chg="mod">
          <ac:chgData name="Alize Mansuy" userId="dbe63a3c-3892-42b1-bed1-4f78c4e5ae3f" providerId="ADAL" clId="{CE827F09-53A6-41D9-A573-9691B86D25D1}" dt="2024-05-28T04:26:34.092" v="1991" actId="20577"/>
          <ac:spMkLst>
            <pc:docMk/>
            <pc:sldMk cId="3271546" sldId="371"/>
            <ac:spMk id="9" creationId="{C7646AE1-7CE7-5D24-7639-0CEE8A54150B}"/>
          </ac:spMkLst>
        </pc:spChg>
        <pc:graphicFrameChg chg="add mod modGraphic">
          <ac:chgData name="Alize Mansuy" userId="dbe63a3c-3892-42b1-bed1-4f78c4e5ae3f" providerId="ADAL" clId="{CE827F09-53A6-41D9-A573-9691B86D25D1}" dt="2024-05-22T11:09:17.297" v="931" actId="20577"/>
          <ac:graphicFrameMkLst>
            <pc:docMk/>
            <pc:sldMk cId="3271546" sldId="371"/>
            <ac:graphicFrameMk id="2" creationId="{3BD8A590-8375-217C-54C0-81E8D0DD7431}"/>
          </ac:graphicFrameMkLst>
        </pc:graphicFrameChg>
        <pc:graphicFrameChg chg="mod modGraphic">
          <ac:chgData name="Alize Mansuy" userId="dbe63a3c-3892-42b1-bed1-4f78c4e5ae3f" providerId="ADAL" clId="{CE827F09-53A6-41D9-A573-9691B86D25D1}" dt="2024-05-28T04:26:41.947" v="1993" actId="20577"/>
          <ac:graphicFrameMkLst>
            <pc:docMk/>
            <pc:sldMk cId="3271546" sldId="371"/>
            <ac:graphicFrameMk id="5" creationId="{FF9B4E9F-CE8C-4088-8D4B-EFF21CB8AE92}"/>
          </ac:graphicFrameMkLst>
        </pc:graphicFrameChg>
        <pc:picChg chg="del">
          <ac:chgData name="Alize Mansuy" userId="dbe63a3c-3892-42b1-bed1-4f78c4e5ae3f" providerId="ADAL" clId="{CE827F09-53A6-41D9-A573-9691B86D25D1}" dt="2024-05-22T10:59:20.406" v="238" actId="478"/>
          <ac:picMkLst>
            <pc:docMk/>
            <pc:sldMk cId="3271546" sldId="371"/>
            <ac:picMk id="12" creationId="{13478A7D-F7DD-4749-8E0D-38E2CBA3EFA3}"/>
          </ac:picMkLst>
        </pc:picChg>
        <pc:picChg chg="del">
          <ac:chgData name="Alize Mansuy" userId="dbe63a3c-3892-42b1-bed1-4f78c4e5ae3f" providerId="ADAL" clId="{CE827F09-53A6-41D9-A573-9691B86D25D1}" dt="2024-05-22T10:59:21.579" v="239" actId="478"/>
          <ac:picMkLst>
            <pc:docMk/>
            <pc:sldMk cId="3271546" sldId="371"/>
            <ac:picMk id="14" creationId="{E638DE57-A804-4753-A12C-4946CBFE0A31}"/>
          </ac:picMkLst>
        </pc:picChg>
        <pc:picChg chg="del">
          <ac:chgData name="Alize Mansuy" userId="dbe63a3c-3892-42b1-bed1-4f78c4e5ae3f" providerId="ADAL" clId="{CE827F09-53A6-41D9-A573-9691B86D25D1}" dt="2024-05-22T10:59:22.212" v="240" actId="478"/>
          <ac:picMkLst>
            <pc:docMk/>
            <pc:sldMk cId="3271546" sldId="371"/>
            <ac:picMk id="16" creationId="{B0B785FC-E1F6-48B9-AA00-8730B94F7859}"/>
          </ac:picMkLst>
        </pc:picChg>
        <pc:picChg chg="del">
          <ac:chgData name="Alize Mansuy" userId="dbe63a3c-3892-42b1-bed1-4f78c4e5ae3f" providerId="ADAL" clId="{CE827F09-53A6-41D9-A573-9691B86D25D1}" dt="2024-05-22T10:59:19.881" v="237" actId="478"/>
          <ac:picMkLst>
            <pc:docMk/>
            <pc:sldMk cId="3271546" sldId="371"/>
            <ac:picMk id="18" creationId="{42BF337C-9CCF-4A16-B704-DD76847CF506}"/>
          </ac:picMkLst>
        </pc:picChg>
      </pc:sldChg>
      <pc:sldChg chg="addSp delSp modSp add mod">
        <pc:chgData name="Alize Mansuy" userId="dbe63a3c-3892-42b1-bed1-4f78c4e5ae3f" providerId="ADAL" clId="{CE827F09-53A6-41D9-A573-9691B86D25D1}" dt="2024-05-22T11:15:19.973" v="1350" actId="20577"/>
        <pc:sldMkLst>
          <pc:docMk/>
          <pc:sldMk cId="4104324748" sldId="372"/>
        </pc:sldMkLst>
        <pc:spChg chg="add mod">
          <ac:chgData name="Alize Mansuy" userId="dbe63a3c-3892-42b1-bed1-4f78c4e5ae3f" providerId="ADAL" clId="{CE827F09-53A6-41D9-A573-9691B86D25D1}" dt="2024-05-22T11:14:27.938" v="1279" actId="113"/>
          <ac:spMkLst>
            <pc:docMk/>
            <pc:sldMk cId="4104324748" sldId="372"/>
            <ac:spMk id="2" creationId="{324E43C2-7269-98A1-D413-54128915075B}"/>
          </ac:spMkLst>
        </pc:spChg>
        <pc:spChg chg="mod">
          <ac:chgData name="Alize Mansuy" userId="dbe63a3c-3892-42b1-bed1-4f78c4e5ae3f" providerId="ADAL" clId="{CE827F09-53A6-41D9-A573-9691B86D25D1}" dt="2024-05-22T10:53:33.925" v="80" actId="6549"/>
          <ac:spMkLst>
            <pc:docMk/>
            <pc:sldMk cId="4104324748" sldId="372"/>
            <ac:spMk id="8" creationId="{79A92C96-EB89-F7D3-0AE4-E8620DAD5862}"/>
          </ac:spMkLst>
        </pc:spChg>
        <pc:spChg chg="mod">
          <ac:chgData name="Alize Mansuy" userId="dbe63a3c-3892-42b1-bed1-4f78c4e5ae3f" providerId="ADAL" clId="{CE827F09-53A6-41D9-A573-9691B86D25D1}" dt="2024-05-22T11:11:30.907" v="943" actId="20577"/>
          <ac:spMkLst>
            <pc:docMk/>
            <pc:sldMk cId="4104324748" sldId="372"/>
            <ac:spMk id="9" creationId="{C7646AE1-7CE7-5D24-7639-0CEE8A54150B}"/>
          </ac:spMkLst>
        </pc:spChg>
        <pc:graphicFrameChg chg="mod modGraphic">
          <ac:chgData name="Alize Mansuy" userId="dbe63a3c-3892-42b1-bed1-4f78c4e5ae3f" providerId="ADAL" clId="{CE827F09-53A6-41D9-A573-9691B86D25D1}" dt="2024-05-22T11:15:19.973" v="1350" actId="20577"/>
          <ac:graphicFrameMkLst>
            <pc:docMk/>
            <pc:sldMk cId="4104324748" sldId="372"/>
            <ac:graphicFrameMk id="5" creationId="{FF9B4E9F-CE8C-4088-8D4B-EFF21CB8AE92}"/>
          </ac:graphicFrameMkLst>
        </pc:graphicFrameChg>
        <pc:picChg chg="del">
          <ac:chgData name="Alize Mansuy" userId="dbe63a3c-3892-42b1-bed1-4f78c4e5ae3f" providerId="ADAL" clId="{CE827F09-53A6-41D9-A573-9691B86D25D1}" dt="2024-05-22T11:11:56.674" v="953" actId="478"/>
          <ac:picMkLst>
            <pc:docMk/>
            <pc:sldMk cId="4104324748" sldId="372"/>
            <ac:picMk id="12" creationId="{13478A7D-F7DD-4749-8E0D-38E2CBA3EFA3}"/>
          </ac:picMkLst>
        </pc:picChg>
        <pc:picChg chg="del">
          <ac:chgData name="Alize Mansuy" userId="dbe63a3c-3892-42b1-bed1-4f78c4e5ae3f" providerId="ADAL" clId="{CE827F09-53A6-41D9-A573-9691B86D25D1}" dt="2024-05-22T11:11:57.360" v="954" actId="478"/>
          <ac:picMkLst>
            <pc:docMk/>
            <pc:sldMk cId="4104324748" sldId="372"/>
            <ac:picMk id="14" creationId="{E638DE57-A804-4753-A12C-4946CBFE0A31}"/>
          </ac:picMkLst>
        </pc:picChg>
        <pc:picChg chg="del">
          <ac:chgData name="Alize Mansuy" userId="dbe63a3c-3892-42b1-bed1-4f78c4e5ae3f" providerId="ADAL" clId="{CE827F09-53A6-41D9-A573-9691B86D25D1}" dt="2024-05-22T11:11:57.909" v="955" actId="478"/>
          <ac:picMkLst>
            <pc:docMk/>
            <pc:sldMk cId="4104324748" sldId="372"/>
            <ac:picMk id="16" creationId="{B0B785FC-E1F6-48B9-AA00-8730B94F7859}"/>
          </ac:picMkLst>
        </pc:picChg>
        <pc:picChg chg="del">
          <ac:chgData name="Alize Mansuy" userId="dbe63a3c-3892-42b1-bed1-4f78c4e5ae3f" providerId="ADAL" clId="{CE827F09-53A6-41D9-A573-9691B86D25D1}" dt="2024-05-22T11:11:56.073" v="952" actId="478"/>
          <ac:picMkLst>
            <pc:docMk/>
            <pc:sldMk cId="4104324748" sldId="372"/>
            <ac:picMk id="18" creationId="{42BF337C-9CCF-4A16-B704-DD76847CF506}"/>
          </ac:picMkLst>
        </pc:picChg>
      </pc:sldChg>
      <pc:sldChg chg="new del ord">
        <pc:chgData name="Alize Mansuy" userId="dbe63a3c-3892-42b1-bed1-4f78c4e5ae3f" providerId="ADAL" clId="{CE827F09-53A6-41D9-A573-9691B86D25D1}" dt="2024-05-22T11:42:26.763" v="1356" actId="47"/>
        <pc:sldMkLst>
          <pc:docMk/>
          <pc:sldMk cId="290514049" sldId="373"/>
        </pc:sldMkLst>
      </pc:sldChg>
      <pc:sldChg chg="addSp delSp modSp add mod setBg">
        <pc:chgData name="Alize Mansuy" userId="dbe63a3c-3892-42b1-bed1-4f78c4e5ae3f" providerId="ADAL" clId="{CE827F09-53A6-41D9-A573-9691B86D25D1}" dt="2024-05-22T11:52:44.987" v="1780"/>
        <pc:sldMkLst>
          <pc:docMk/>
          <pc:sldMk cId="1604687374" sldId="373"/>
        </pc:sldMkLst>
        <pc:spChg chg="mod">
          <ac:chgData name="Alize Mansuy" userId="dbe63a3c-3892-42b1-bed1-4f78c4e5ae3f" providerId="ADAL" clId="{CE827F09-53A6-41D9-A573-9691B86D25D1}" dt="2024-05-22T11:42:44.427" v="1386" actId="20577"/>
          <ac:spMkLst>
            <pc:docMk/>
            <pc:sldMk cId="1604687374" sldId="373"/>
            <ac:spMk id="2" creationId="{2D3931E3-70B8-ECC2-C298-8E2CFF41B189}"/>
          </ac:spMkLst>
        </pc:spChg>
        <pc:spChg chg="mod">
          <ac:chgData name="Alize Mansuy" userId="dbe63a3c-3892-42b1-bed1-4f78c4e5ae3f" providerId="ADAL" clId="{CE827F09-53A6-41D9-A573-9691B86D25D1}" dt="2024-05-22T11:42:39.849" v="1384" actId="20577"/>
          <ac:spMkLst>
            <pc:docMk/>
            <pc:sldMk cId="1604687374" sldId="373"/>
            <ac:spMk id="3" creationId="{B0795DD8-7B78-805B-532C-43D3D34E7B73}"/>
          </ac:spMkLst>
        </pc:spChg>
        <pc:picChg chg="add del mod">
          <ac:chgData name="Alize Mansuy" userId="dbe63a3c-3892-42b1-bed1-4f78c4e5ae3f" providerId="ADAL" clId="{CE827F09-53A6-41D9-A573-9691B86D25D1}" dt="2024-05-22T11:52:27.110" v="1778" actId="478"/>
          <ac:picMkLst>
            <pc:docMk/>
            <pc:sldMk cId="1604687374" sldId="373"/>
            <ac:picMk id="2050" creationId="{7E306B24-0DCA-4328-10DC-AB9AFACB7CB8}"/>
          </ac:picMkLst>
        </pc:picChg>
      </pc:sldChg>
      <pc:sldChg chg="add del setBg">
        <pc:chgData name="Alize Mansuy" userId="dbe63a3c-3892-42b1-bed1-4f78c4e5ae3f" providerId="ADAL" clId="{CE827F09-53A6-41D9-A573-9691B86D25D1}" dt="2024-05-22T11:42:22.469" v="1352"/>
        <pc:sldMkLst>
          <pc:docMk/>
          <pc:sldMk cId="4224292421" sldId="373"/>
        </pc:sldMkLst>
      </pc:sldChg>
      <pc:sldChg chg="addSp delSp modSp new mod">
        <pc:chgData name="Alize Mansuy" userId="dbe63a3c-3892-42b1-bed1-4f78c4e5ae3f" providerId="ADAL" clId="{CE827F09-53A6-41D9-A573-9691B86D25D1}" dt="2024-05-22T11:59:21.034" v="1921" actId="478"/>
        <pc:sldMkLst>
          <pc:docMk/>
          <pc:sldMk cId="2386145478" sldId="374"/>
        </pc:sldMkLst>
        <pc:spChg chg="del">
          <ac:chgData name="Alize Mansuy" userId="dbe63a3c-3892-42b1-bed1-4f78c4e5ae3f" providerId="ADAL" clId="{CE827F09-53A6-41D9-A573-9691B86D25D1}" dt="2024-05-22T11:43:51.600" v="1388" actId="478"/>
          <ac:spMkLst>
            <pc:docMk/>
            <pc:sldMk cId="2386145478" sldId="374"/>
            <ac:spMk id="2" creationId="{08D6761F-FF73-7C92-3B7E-A3A801D1C014}"/>
          </ac:spMkLst>
        </pc:spChg>
        <pc:spChg chg="add mod">
          <ac:chgData name="Alize Mansuy" userId="dbe63a3c-3892-42b1-bed1-4f78c4e5ae3f" providerId="ADAL" clId="{CE827F09-53A6-41D9-A573-9691B86D25D1}" dt="2024-05-22T11:51:46.533" v="1775" actId="1076"/>
          <ac:spMkLst>
            <pc:docMk/>
            <pc:sldMk cId="2386145478" sldId="374"/>
            <ac:spMk id="3" creationId="{3D149C91-ED9A-092F-B1DF-E4C70AF13116}"/>
          </ac:spMkLst>
        </pc:spChg>
        <pc:spChg chg="add mod">
          <ac:chgData name="Alize Mansuy" userId="dbe63a3c-3892-42b1-bed1-4f78c4e5ae3f" providerId="ADAL" clId="{CE827F09-53A6-41D9-A573-9691B86D25D1}" dt="2024-05-22T11:58:22.048" v="1817" actId="1076"/>
          <ac:spMkLst>
            <pc:docMk/>
            <pc:sldMk cId="2386145478" sldId="374"/>
            <ac:spMk id="4" creationId="{E2AAA53B-F10F-D675-75E4-4A8734DF7807}"/>
          </ac:spMkLst>
        </pc:spChg>
        <pc:spChg chg="add mod">
          <ac:chgData name="Alize Mansuy" userId="dbe63a3c-3892-42b1-bed1-4f78c4e5ae3f" providerId="ADAL" clId="{CE827F09-53A6-41D9-A573-9691B86D25D1}" dt="2024-05-22T11:58:17.224" v="1816" actId="1076"/>
          <ac:spMkLst>
            <pc:docMk/>
            <pc:sldMk cId="2386145478" sldId="374"/>
            <ac:spMk id="5" creationId="{779D052D-3AAE-AC10-56ED-A5F1F60A2D1E}"/>
          </ac:spMkLst>
        </pc:spChg>
        <pc:spChg chg="add del mod ord">
          <ac:chgData name="Alize Mansuy" userId="dbe63a3c-3892-42b1-bed1-4f78c4e5ae3f" providerId="ADAL" clId="{CE827F09-53A6-41D9-A573-9691B86D25D1}" dt="2024-05-22T11:59:21.034" v="1921" actId="478"/>
          <ac:spMkLst>
            <pc:docMk/>
            <pc:sldMk cId="2386145478" sldId="374"/>
            <ac:spMk id="6" creationId="{819C9BB1-12BD-3749-8800-9438DB23DC45}"/>
          </ac:spMkLst>
        </pc:spChg>
        <pc:picChg chg="add mod">
          <ac:chgData name="Alize Mansuy" userId="dbe63a3c-3892-42b1-bed1-4f78c4e5ae3f" providerId="ADAL" clId="{CE827F09-53A6-41D9-A573-9691B86D25D1}" dt="2024-05-22T11:51:28.588" v="1769" actId="14100"/>
          <ac:picMkLst>
            <pc:docMk/>
            <pc:sldMk cId="2386145478" sldId="374"/>
            <ac:picMk id="1026" creationId="{339F311A-4E0E-8507-E7F0-336496C4D217}"/>
          </ac:picMkLst>
        </pc:picChg>
      </pc:sldChg>
      <pc:sldChg chg="modSp new mod ord">
        <pc:chgData name="Alize Mansuy" userId="dbe63a3c-3892-42b1-bed1-4f78c4e5ae3f" providerId="ADAL" clId="{CE827F09-53A6-41D9-A573-9691B86D25D1}" dt="2024-05-23T04:33:30.656" v="1987" actId="20577"/>
        <pc:sldMkLst>
          <pc:docMk/>
          <pc:sldMk cId="621503950" sldId="375"/>
        </pc:sldMkLst>
        <pc:spChg chg="mod">
          <ac:chgData name="Alize Mansuy" userId="dbe63a3c-3892-42b1-bed1-4f78c4e5ae3f" providerId="ADAL" clId="{CE827F09-53A6-41D9-A573-9691B86D25D1}" dt="2024-05-23T04:33:30.656" v="1987" actId="20577"/>
          <ac:spMkLst>
            <pc:docMk/>
            <pc:sldMk cId="621503950" sldId="375"/>
            <ac:spMk id="2" creationId="{C612B0ED-8D25-4819-DCE1-8470C0DAF195}"/>
          </ac:spMkLst>
        </pc:spChg>
      </pc:sldChg>
      <pc:sldChg chg="del">
        <pc:chgData name="Alize Mansuy" userId="dbe63a3c-3892-42b1-bed1-4f78c4e5ae3f" providerId="ADAL" clId="{CE827F09-53A6-41D9-A573-9691B86D25D1}" dt="2024-05-22T10:53:08.294" v="23" actId="47"/>
        <pc:sldMkLst>
          <pc:docMk/>
          <pc:sldMk cId="3380665660" sldId="1243"/>
        </pc:sldMkLst>
      </pc:sldChg>
      <pc:sldChg chg="del">
        <pc:chgData name="Alize Mansuy" userId="dbe63a3c-3892-42b1-bed1-4f78c4e5ae3f" providerId="ADAL" clId="{CE827F09-53A6-41D9-A573-9691B86D25D1}" dt="2024-05-22T10:53:03.472" v="22" actId="47"/>
        <pc:sldMkLst>
          <pc:docMk/>
          <pc:sldMk cId="2514600674" sldId="1244"/>
        </pc:sldMkLst>
      </pc:sldChg>
      <pc:sldChg chg="del">
        <pc:chgData name="Alize Mansuy" userId="dbe63a3c-3892-42b1-bed1-4f78c4e5ae3f" providerId="ADAL" clId="{CE827F09-53A6-41D9-A573-9691B86D25D1}" dt="2024-05-22T10:53:08.294" v="23" actId="47"/>
        <pc:sldMkLst>
          <pc:docMk/>
          <pc:sldMk cId="3744597219" sldId="1245"/>
        </pc:sldMkLst>
      </pc:sldChg>
      <pc:sldChg chg="del">
        <pc:chgData name="Alize Mansuy" userId="dbe63a3c-3892-42b1-bed1-4f78c4e5ae3f" providerId="ADAL" clId="{CE827F09-53A6-41D9-A573-9691B86D25D1}" dt="2024-05-22T10:53:08.294" v="23" actId="47"/>
        <pc:sldMkLst>
          <pc:docMk/>
          <pc:sldMk cId="3801627927" sldId="1246"/>
        </pc:sldMkLst>
      </pc:sldChg>
      <pc:sldChg chg="del">
        <pc:chgData name="Alize Mansuy" userId="dbe63a3c-3892-42b1-bed1-4f78c4e5ae3f" providerId="ADAL" clId="{CE827F09-53A6-41D9-A573-9691B86D25D1}" dt="2024-05-22T10:53:08.294" v="23" actId="47"/>
        <pc:sldMkLst>
          <pc:docMk/>
          <pc:sldMk cId="1514845804" sldId="1247"/>
        </pc:sldMkLst>
      </pc:sldChg>
      <pc:sldChg chg="del">
        <pc:chgData name="Alize Mansuy" userId="dbe63a3c-3892-42b1-bed1-4f78c4e5ae3f" providerId="ADAL" clId="{CE827F09-53A6-41D9-A573-9691B86D25D1}" dt="2024-05-22T10:53:08.294" v="23" actId="47"/>
        <pc:sldMkLst>
          <pc:docMk/>
          <pc:sldMk cId="2670160546" sldId="1248"/>
        </pc:sldMkLst>
      </pc:sldChg>
      <pc:sldChg chg="del">
        <pc:chgData name="Alize Mansuy" userId="dbe63a3c-3892-42b1-bed1-4f78c4e5ae3f" providerId="ADAL" clId="{CE827F09-53A6-41D9-A573-9691B86D25D1}" dt="2024-05-22T10:53:08.294" v="23" actId="47"/>
        <pc:sldMkLst>
          <pc:docMk/>
          <pc:sldMk cId="1680164283" sldId="1249"/>
        </pc:sldMkLst>
      </pc:sldChg>
      <pc:sldChg chg="del">
        <pc:chgData name="Alize Mansuy" userId="dbe63a3c-3892-42b1-bed1-4f78c4e5ae3f" providerId="ADAL" clId="{CE827F09-53A6-41D9-A573-9691B86D25D1}" dt="2024-05-22T10:53:08.294" v="23" actId="47"/>
        <pc:sldMkLst>
          <pc:docMk/>
          <pc:sldMk cId="3673863112" sldId="1250"/>
        </pc:sldMkLst>
      </pc:sldChg>
      <pc:sldChg chg="del">
        <pc:chgData name="Alize Mansuy" userId="dbe63a3c-3892-42b1-bed1-4f78c4e5ae3f" providerId="ADAL" clId="{CE827F09-53A6-41D9-A573-9691B86D25D1}" dt="2024-05-22T10:53:08.294" v="23" actId="47"/>
        <pc:sldMkLst>
          <pc:docMk/>
          <pc:sldMk cId="746246368" sldId="1251"/>
        </pc:sldMkLst>
      </pc:sldChg>
      <pc:sldChg chg="del">
        <pc:chgData name="Alize Mansuy" userId="dbe63a3c-3892-42b1-bed1-4f78c4e5ae3f" providerId="ADAL" clId="{CE827F09-53A6-41D9-A573-9691B86D25D1}" dt="2024-05-22T10:53:08.294" v="23" actId="47"/>
        <pc:sldMkLst>
          <pc:docMk/>
          <pc:sldMk cId="448322095" sldId="1252"/>
        </pc:sldMkLst>
      </pc:sldChg>
      <pc:sldChg chg="del">
        <pc:chgData name="Alize Mansuy" userId="dbe63a3c-3892-42b1-bed1-4f78c4e5ae3f" providerId="ADAL" clId="{CE827F09-53A6-41D9-A573-9691B86D25D1}" dt="2024-05-22T10:53:08.294" v="23" actId="47"/>
        <pc:sldMkLst>
          <pc:docMk/>
          <pc:sldMk cId="3853111495" sldId="1253"/>
        </pc:sldMkLst>
      </pc:sldChg>
      <pc:sldMasterChg chg="delSldLayout">
        <pc:chgData name="Alize Mansuy" userId="dbe63a3c-3892-42b1-bed1-4f78c4e5ae3f" providerId="ADAL" clId="{CE827F09-53A6-41D9-A573-9691B86D25D1}" dt="2024-05-22T11:42:26.763" v="1356" actId="47"/>
        <pc:sldMasterMkLst>
          <pc:docMk/>
          <pc:sldMasterMk cId="0" sldId="2147483711"/>
        </pc:sldMasterMkLst>
        <pc:sldLayoutChg chg="del">
          <pc:chgData name="Alize Mansuy" userId="dbe63a3c-3892-42b1-bed1-4f78c4e5ae3f" providerId="ADAL" clId="{CE827F09-53A6-41D9-A573-9691B86D25D1}" dt="2024-05-22T10:53:08.294" v="23" actId="47"/>
          <pc:sldLayoutMkLst>
            <pc:docMk/>
            <pc:sldMasterMk cId="0" sldId="2147483711"/>
            <pc:sldLayoutMk cId="0" sldId="2147483651"/>
          </pc:sldLayoutMkLst>
        </pc:sldLayoutChg>
        <pc:sldLayoutChg chg="del">
          <pc:chgData name="Alize Mansuy" userId="dbe63a3c-3892-42b1-bed1-4f78c4e5ae3f" providerId="ADAL" clId="{CE827F09-53A6-41D9-A573-9691B86D25D1}" dt="2024-05-22T11:42:26.763" v="1356" actId="47"/>
          <pc:sldLayoutMkLst>
            <pc:docMk/>
            <pc:sldMasterMk cId="0" sldId="2147483711"/>
            <pc:sldLayoutMk cId="0" sldId="2147483659"/>
          </pc:sldLayoutMkLst>
        </pc:sldLayoutChg>
      </pc:sldMasterChg>
    </pc:docChg>
  </pc:docChgLst>
  <pc:docChgLst>
    <pc:chgData name="Alize Mansuy" userId="dbe63a3c-3892-42b1-bed1-4f78c4e5ae3f" providerId="ADAL" clId="{6021891A-2480-45E8-A23C-F80DDB22582A}"/>
    <pc:docChg chg="modSld">
      <pc:chgData name="Alize Mansuy" userId="dbe63a3c-3892-42b1-bed1-4f78c4e5ae3f" providerId="ADAL" clId="{6021891A-2480-45E8-A23C-F80DDB22582A}" dt="2023-04-28T05:13:13.289" v="0" actId="20577"/>
      <pc:docMkLst>
        <pc:docMk/>
      </pc:docMkLst>
      <pc:sldChg chg="modSp mod">
        <pc:chgData name="Alize Mansuy" userId="dbe63a3c-3892-42b1-bed1-4f78c4e5ae3f" providerId="ADAL" clId="{6021891A-2480-45E8-A23C-F80DDB22582A}" dt="2023-04-28T05:13:13.289" v="0" actId="20577"/>
        <pc:sldMkLst>
          <pc:docMk/>
          <pc:sldMk cId="2514600674" sldId="1244"/>
        </pc:sldMkLst>
        <pc:graphicFrameChg chg="modGraphic">
          <ac:chgData name="Alize Mansuy" userId="dbe63a3c-3892-42b1-bed1-4f78c4e5ae3f" providerId="ADAL" clId="{6021891A-2480-45E8-A23C-F80DDB22582A}" dt="2023-04-28T05:13:13.289" v="0" actId="20577"/>
          <ac:graphicFrameMkLst>
            <pc:docMk/>
            <pc:sldMk cId="2514600674" sldId="1244"/>
            <ac:graphicFrameMk id="2" creationId="{38D12B18-32BE-E435-24F4-EA708644028E}"/>
          </ac:graphicFrameMkLst>
        </pc:graphicFrameChg>
      </pc:sldChg>
    </pc:docChg>
  </pc:docChgLst>
  <pc:docChgLst>
    <pc:chgData name="Alize Mansuy" userId="dbe63a3c-3892-42b1-bed1-4f78c4e5ae3f" providerId="ADAL" clId="{691BD9C7-93B7-4850-A5E8-44B1C5F84AD1}"/>
    <pc:docChg chg="custSel addSld delSld modSld sldOrd">
      <pc:chgData name="Alize Mansuy" userId="dbe63a3c-3892-42b1-bed1-4f78c4e5ae3f" providerId="ADAL" clId="{691BD9C7-93B7-4850-A5E8-44B1C5F84AD1}" dt="2023-03-24T07:05:53.421" v="591"/>
      <pc:docMkLst>
        <pc:docMk/>
      </pc:docMkLst>
      <pc:sldChg chg="ord">
        <pc:chgData name="Alize Mansuy" userId="dbe63a3c-3892-42b1-bed1-4f78c4e5ae3f" providerId="ADAL" clId="{691BD9C7-93B7-4850-A5E8-44B1C5F84AD1}" dt="2023-03-24T07:04:40.499" v="589"/>
        <pc:sldMkLst>
          <pc:docMk/>
          <pc:sldMk cId="2237646994" sldId="264"/>
        </pc:sldMkLst>
      </pc:sldChg>
      <pc:sldChg chg="ord">
        <pc:chgData name="Alize Mansuy" userId="dbe63a3c-3892-42b1-bed1-4f78c4e5ae3f" providerId="ADAL" clId="{691BD9C7-93B7-4850-A5E8-44B1C5F84AD1}" dt="2023-03-24T07:05:53.421" v="591"/>
        <pc:sldMkLst>
          <pc:docMk/>
          <pc:sldMk cId="2555697269" sldId="269"/>
        </pc:sldMkLst>
      </pc:sldChg>
      <pc:sldChg chg="add">
        <pc:chgData name="Alize Mansuy" userId="dbe63a3c-3892-42b1-bed1-4f78c4e5ae3f" providerId="ADAL" clId="{691BD9C7-93B7-4850-A5E8-44B1C5F84AD1}" dt="2023-03-24T06:46:24.383" v="1"/>
        <pc:sldMkLst>
          <pc:docMk/>
          <pc:sldMk cId="178471888" sldId="369"/>
        </pc:sldMkLst>
      </pc:sldChg>
      <pc:sldChg chg="del">
        <pc:chgData name="Alize Mansuy" userId="dbe63a3c-3892-42b1-bed1-4f78c4e5ae3f" providerId="ADAL" clId="{691BD9C7-93B7-4850-A5E8-44B1C5F84AD1}" dt="2023-03-24T06:46:20.598" v="0" actId="2696"/>
        <pc:sldMkLst>
          <pc:docMk/>
          <pc:sldMk cId="1559357009" sldId="369"/>
        </pc:sldMkLst>
      </pc:sldChg>
      <pc:sldChg chg="add">
        <pc:chgData name="Alize Mansuy" userId="dbe63a3c-3892-42b1-bed1-4f78c4e5ae3f" providerId="ADAL" clId="{691BD9C7-93B7-4850-A5E8-44B1C5F84AD1}" dt="2023-03-24T06:46:24.383" v="1"/>
        <pc:sldMkLst>
          <pc:docMk/>
          <pc:sldMk cId="766291798" sldId="370"/>
        </pc:sldMkLst>
      </pc:sldChg>
      <pc:sldChg chg="del">
        <pc:chgData name="Alize Mansuy" userId="dbe63a3c-3892-42b1-bed1-4f78c4e5ae3f" providerId="ADAL" clId="{691BD9C7-93B7-4850-A5E8-44B1C5F84AD1}" dt="2023-03-24T06:46:20.598" v="0" actId="2696"/>
        <pc:sldMkLst>
          <pc:docMk/>
          <pc:sldMk cId="1435828892" sldId="370"/>
        </pc:sldMkLst>
      </pc:sldChg>
      <pc:sldChg chg="add">
        <pc:chgData name="Alize Mansuy" userId="dbe63a3c-3892-42b1-bed1-4f78c4e5ae3f" providerId="ADAL" clId="{691BD9C7-93B7-4850-A5E8-44B1C5F84AD1}" dt="2023-03-24T06:46:24.383" v="1"/>
        <pc:sldMkLst>
          <pc:docMk/>
          <pc:sldMk cId="2514600674" sldId="1244"/>
        </pc:sldMkLst>
      </pc:sldChg>
      <pc:sldChg chg="del">
        <pc:chgData name="Alize Mansuy" userId="dbe63a3c-3892-42b1-bed1-4f78c4e5ae3f" providerId="ADAL" clId="{691BD9C7-93B7-4850-A5E8-44B1C5F84AD1}" dt="2023-03-24T06:46:20.598" v="0" actId="2696"/>
        <pc:sldMkLst>
          <pc:docMk/>
          <pc:sldMk cId="3173343592" sldId="1244"/>
        </pc:sldMkLst>
      </pc:sldChg>
      <pc:sldChg chg="del">
        <pc:chgData name="Alize Mansuy" userId="dbe63a3c-3892-42b1-bed1-4f78c4e5ae3f" providerId="ADAL" clId="{691BD9C7-93B7-4850-A5E8-44B1C5F84AD1}" dt="2023-03-24T06:46:20.598" v="0" actId="2696"/>
        <pc:sldMkLst>
          <pc:docMk/>
          <pc:sldMk cId="211375419" sldId="1245"/>
        </pc:sldMkLst>
      </pc:sldChg>
      <pc:sldChg chg="add">
        <pc:chgData name="Alize Mansuy" userId="dbe63a3c-3892-42b1-bed1-4f78c4e5ae3f" providerId="ADAL" clId="{691BD9C7-93B7-4850-A5E8-44B1C5F84AD1}" dt="2023-03-24T06:46:24.383" v="1"/>
        <pc:sldMkLst>
          <pc:docMk/>
          <pc:sldMk cId="3744597219" sldId="1245"/>
        </pc:sldMkLst>
      </pc:sldChg>
      <pc:sldChg chg="ord">
        <pc:chgData name="Alize Mansuy" userId="dbe63a3c-3892-42b1-bed1-4f78c4e5ae3f" providerId="ADAL" clId="{691BD9C7-93B7-4850-A5E8-44B1C5F84AD1}" dt="2023-03-24T07:05:53.421" v="591"/>
        <pc:sldMkLst>
          <pc:docMk/>
          <pc:sldMk cId="3801627927" sldId="1246"/>
        </pc:sldMkLst>
      </pc:sldChg>
      <pc:sldChg chg="modSp add mod">
        <pc:chgData name="Alize Mansuy" userId="dbe63a3c-3892-42b1-bed1-4f78c4e5ae3f" providerId="ADAL" clId="{691BD9C7-93B7-4850-A5E8-44B1C5F84AD1}" dt="2023-03-24T06:52:04.471" v="381" actId="207"/>
        <pc:sldMkLst>
          <pc:docMk/>
          <pc:sldMk cId="746246368" sldId="1251"/>
        </pc:sldMkLst>
        <pc:spChg chg="mod">
          <ac:chgData name="Alize Mansuy" userId="dbe63a3c-3892-42b1-bed1-4f78c4e5ae3f" providerId="ADAL" clId="{691BD9C7-93B7-4850-A5E8-44B1C5F84AD1}" dt="2023-03-24T06:47:06.452" v="24" actId="20577"/>
          <ac:spMkLst>
            <pc:docMk/>
            <pc:sldMk cId="746246368" sldId="1251"/>
            <ac:spMk id="2" creationId="{AA0B52FC-CFBA-D287-0E23-C0FC4C5AE9A8}"/>
          </ac:spMkLst>
        </pc:spChg>
        <pc:spChg chg="mod">
          <ac:chgData name="Alize Mansuy" userId="dbe63a3c-3892-42b1-bed1-4f78c4e5ae3f" providerId="ADAL" clId="{691BD9C7-93B7-4850-A5E8-44B1C5F84AD1}" dt="2023-03-24T06:52:04.471" v="381" actId="207"/>
          <ac:spMkLst>
            <pc:docMk/>
            <pc:sldMk cId="746246368" sldId="1251"/>
            <ac:spMk id="13" creationId="{1B4E7654-6862-CE28-2B7C-90868FB1BCB3}"/>
          </ac:spMkLst>
        </pc:spChg>
      </pc:sldChg>
      <pc:sldChg chg="addSp modSp add mod modShow">
        <pc:chgData name="Alize Mansuy" userId="dbe63a3c-3892-42b1-bed1-4f78c4e5ae3f" providerId="ADAL" clId="{691BD9C7-93B7-4850-A5E8-44B1C5F84AD1}" dt="2023-03-24T07:04:14.290" v="585" actId="729"/>
        <pc:sldMkLst>
          <pc:docMk/>
          <pc:sldMk cId="448322095" sldId="1252"/>
        </pc:sldMkLst>
        <pc:spChg chg="add mod">
          <ac:chgData name="Alize Mansuy" userId="dbe63a3c-3892-42b1-bed1-4f78c4e5ae3f" providerId="ADAL" clId="{691BD9C7-93B7-4850-A5E8-44B1C5F84AD1}" dt="2023-03-24T07:01:05.034" v="414" actId="14100"/>
          <ac:spMkLst>
            <pc:docMk/>
            <pc:sldMk cId="448322095" sldId="1252"/>
            <ac:spMk id="5" creationId="{929F854D-26E2-720E-7873-A24FCA18B293}"/>
          </ac:spMkLst>
        </pc:spChg>
        <pc:spChg chg="add mod">
          <ac:chgData name="Alize Mansuy" userId="dbe63a3c-3892-42b1-bed1-4f78c4e5ae3f" providerId="ADAL" clId="{691BD9C7-93B7-4850-A5E8-44B1C5F84AD1}" dt="2023-03-24T07:01:13.366" v="416" actId="1076"/>
          <ac:spMkLst>
            <pc:docMk/>
            <pc:sldMk cId="448322095" sldId="1252"/>
            <ac:spMk id="6" creationId="{E0BDE5F5-8ABF-1152-D81C-CD8800D7DAF8}"/>
          </ac:spMkLst>
        </pc:spChg>
        <pc:spChg chg="add mod">
          <ac:chgData name="Alize Mansuy" userId="dbe63a3c-3892-42b1-bed1-4f78c4e5ae3f" providerId="ADAL" clId="{691BD9C7-93B7-4850-A5E8-44B1C5F84AD1}" dt="2023-03-24T07:01:48.025" v="422" actId="1076"/>
          <ac:spMkLst>
            <pc:docMk/>
            <pc:sldMk cId="448322095" sldId="1252"/>
            <ac:spMk id="9" creationId="{D4700692-C1F5-6A8C-7249-48274F30C60E}"/>
          </ac:spMkLst>
        </pc:spChg>
        <pc:spChg chg="add mod">
          <ac:chgData name="Alize Mansuy" userId="dbe63a3c-3892-42b1-bed1-4f78c4e5ae3f" providerId="ADAL" clId="{691BD9C7-93B7-4850-A5E8-44B1C5F84AD1}" dt="2023-03-24T07:02:17.722" v="451" actId="1076"/>
          <ac:spMkLst>
            <pc:docMk/>
            <pc:sldMk cId="448322095" sldId="1252"/>
            <ac:spMk id="10" creationId="{4B464260-9BE9-29C2-6533-7A797720367A}"/>
          </ac:spMkLst>
        </pc:spChg>
        <pc:spChg chg="add mod">
          <ac:chgData name="Alize Mansuy" userId="dbe63a3c-3892-42b1-bed1-4f78c4e5ae3f" providerId="ADAL" clId="{691BD9C7-93B7-4850-A5E8-44B1C5F84AD1}" dt="2023-03-24T07:02:33.006" v="467" actId="20577"/>
          <ac:spMkLst>
            <pc:docMk/>
            <pc:sldMk cId="448322095" sldId="1252"/>
            <ac:spMk id="11" creationId="{308DEC85-DA3C-BAF6-790A-53812E2E34EC}"/>
          </ac:spMkLst>
        </pc:spChg>
        <pc:spChg chg="mod">
          <ac:chgData name="Alize Mansuy" userId="dbe63a3c-3892-42b1-bed1-4f78c4e5ae3f" providerId="ADAL" clId="{691BD9C7-93B7-4850-A5E8-44B1C5F84AD1}" dt="2023-03-24T07:03:19.458" v="565" actId="20577"/>
          <ac:spMkLst>
            <pc:docMk/>
            <pc:sldMk cId="448322095" sldId="1252"/>
            <ac:spMk id="13" creationId="{1B4E7654-6862-CE28-2B7C-90868FB1BCB3}"/>
          </ac:spMkLst>
        </pc:spChg>
        <pc:picChg chg="add mod">
          <ac:chgData name="Alize Mansuy" userId="dbe63a3c-3892-42b1-bed1-4f78c4e5ae3f" providerId="ADAL" clId="{691BD9C7-93B7-4850-A5E8-44B1C5F84AD1}" dt="2023-03-24T07:00:32.676" v="409" actId="1076"/>
          <ac:picMkLst>
            <pc:docMk/>
            <pc:sldMk cId="448322095" sldId="1252"/>
            <ac:picMk id="4" creationId="{9D7E10E6-C4A8-CE92-9ADA-1826B4EB215D}"/>
          </ac:picMkLst>
        </pc:picChg>
        <pc:picChg chg="add mod">
          <ac:chgData name="Alize Mansuy" userId="dbe63a3c-3892-42b1-bed1-4f78c4e5ae3f" providerId="ADAL" clId="{691BD9C7-93B7-4850-A5E8-44B1C5F84AD1}" dt="2023-03-24T07:01:38.813" v="420" actId="1076"/>
          <ac:picMkLst>
            <pc:docMk/>
            <pc:sldMk cId="448322095" sldId="1252"/>
            <ac:picMk id="8" creationId="{CDAA3446-16D2-5CAD-B2B1-35403109B03E}"/>
          </ac:picMkLst>
        </pc:picChg>
      </pc:sldChg>
      <pc:sldChg chg="addSp delSp modSp add mod">
        <pc:chgData name="Alize Mansuy" userId="dbe63a3c-3892-42b1-bed1-4f78c4e5ae3f" providerId="ADAL" clId="{691BD9C7-93B7-4850-A5E8-44B1C5F84AD1}" dt="2023-03-24T07:04:05.825" v="584" actId="14100"/>
        <pc:sldMkLst>
          <pc:docMk/>
          <pc:sldMk cId="3853111495" sldId="1253"/>
        </pc:sldMkLst>
        <pc:spChg chg="del">
          <ac:chgData name="Alize Mansuy" userId="dbe63a3c-3892-42b1-bed1-4f78c4e5ae3f" providerId="ADAL" clId="{691BD9C7-93B7-4850-A5E8-44B1C5F84AD1}" dt="2023-03-24T07:04:01.766" v="582" actId="478"/>
          <ac:spMkLst>
            <pc:docMk/>
            <pc:sldMk cId="3853111495" sldId="1253"/>
            <ac:spMk id="2" creationId="{AA0B52FC-CFBA-D287-0E23-C0FC4C5AE9A8}"/>
          </ac:spMkLst>
        </pc:spChg>
        <pc:spChg chg="del">
          <ac:chgData name="Alize Mansuy" userId="dbe63a3c-3892-42b1-bed1-4f78c4e5ae3f" providerId="ADAL" clId="{691BD9C7-93B7-4850-A5E8-44B1C5F84AD1}" dt="2023-03-24T07:03:37.855" v="573" actId="478"/>
          <ac:spMkLst>
            <pc:docMk/>
            <pc:sldMk cId="3853111495" sldId="1253"/>
            <ac:spMk id="5" creationId="{929F854D-26E2-720E-7873-A24FCA18B293}"/>
          </ac:spMkLst>
        </pc:spChg>
        <pc:spChg chg="del">
          <ac:chgData name="Alize Mansuy" userId="dbe63a3c-3892-42b1-bed1-4f78c4e5ae3f" providerId="ADAL" clId="{691BD9C7-93B7-4850-A5E8-44B1C5F84AD1}" dt="2023-03-24T07:03:36.478" v="571" actId="478"/>
          <ac:spMkLst>
            <pc:docMk/>
            <pc:sldMk cId="3853111495" sldId="1253"/>
            <ac:spMk id="6" creationId="{E0BDE5F5-8ABF-1152-D81C-CD8800D7DAF8}"/>
          </ac:spMkLst>
        </pc:spChg>
        <pc:spChg chg="del">
          <ac:chgData name="Alize Mansuy" userId="dbe63a3c-3892-42b1-bed1-4f78c4e5ae3f" providerId="ADAL" clId="{691BD9C7-93B7-4850-A5E8-44B1C5F84AD1}" dt="2023-03-24T07:03:37.262" v="572" actId="478"/>
          <ac:spMkLst>
            <pc:docMk/>
            <pc:sldMk cId="3853111495" sldId="1253"/>
            <ac:spMk id="9" creationId="{D4700692-C1F5-6A8C-7249-48274F30C60E}"/>
          </ac:spMkLst>
        </pc:spChg>
        <pc:spChg chg="del">
          <ac:chgData name="Alize Mansuy" userId="dbe63a3c-3892-42b1-bed1-4f78c4e5ae3f" providerId="ADAL" clId="{691BD9C7-93B7-4850-A5E8-44B1C5F84AD1}" dt="2023-03-24T07:03:34.800" v="569" actId="478"/>
          <ac:spMkLst>
            <pc:docMk/>
            <pc:sldMk cId="3853111495" sldId="1253"/>
            <ac:spMk id="10" creationId="{4B464260-9BE9-29C2-6533-7A797720367A}"/>
          </ac:spMkLst>
        </pc:spChg>
        <pc:spChg chg="del">
          <ac:chgData name="Alize Mansuy" userId="dbe63a3c-3892-42b1-bed1-4f78c4e5ae3f" providerId="ADAL" clId="{691BD9C7-93B7-4850-A5E8-44B1C5F84AD1}" dt="2023-03-24T07:03:35.055" v="570" actId="478"/>
          <ac:spMkLst>
            <pc:docMk/>
            <pc:sldMk cId="3853111495" sldId="1253"/>
            <ac:spMk id="11" creationId="{308DEC85-DA3C-BAF6-790A-53812E2E34EC}"/>
          </ac:spMkLst>
        </pc:spChg>
        <pc:spChg chg="mod">
          <ac:chgData name="Alize Mansuy" userId="dbe63a3c-3892-42b1-bed1-4f78c4e5ae3f" providerId="ADAL" clId="{691BD9C7-93B7-4850-A5E8-44B1C5F84AD1}" dt="2023-03-24T07:03:43.056" v="579" actId="20577"/>
          <ac:spMkLst>
            <pc:docMk/>
            <pc:sldMk cId="3853111495" sldId="1253"/>
            <ac:spMk id="13" creationId="{1B4E7654-6862-CE28-2B7C-90868FB1BCB3}"/>
          </ac:spMkLst>
        </pc:spChg>
        <pc:picChg chg="del">
          <ac:chgData name="Alize Mansuy" userId="dbe63a3c-3892-42b1-bed1-4f78c4e5ae3f" providerId="ADAL" clId="{691BD9C7-93B7-4850-A5E8-44B1C5F84AD1}" dt="2023-03-24T07:03:34.778" v="567" actId="478"/>
          <ac:picMkLst>
            <pc:docMk/>
            <pc:sldMk cId="3853111495" sldId="1253"/>
            <ac:picMk id="4" creationId="{9D7E10E6-C4A8-CE92-9ADA-1826B4EB215D}"/>
          </ac:picMkLst>
        </pc:picChg>
        <pc:picChg chg="add mod">
          <ac:chgData name="Alize Mansuy" userId="dbe63a3c-3892-42b1-bed1-4f78c4e5ae3f" providerId="ADAL" clId="{691BD9C7-93B7-4850-A5E8-44B1C5F84AD1}" dt="2023-03-24T07:04:05.825" v="584" actId="14100"/>
          <ac:picMkLst>
            <pc:docMk/>
            <pc:sldMk cId="3853111495" sldId="1253"/>
            <ac:picMk id="7" creationId="{4C1CF81C-18CE-D7C8-4F36-649BB7E82AC8}"/>
          </ac:picMkLst>
        </pc:picChg>
        <pc:picChg chg="del">
          <ac:chgData name="Alize Mansuy" userId="dbe63a3c-3892-42b1-bed1-4f78c4e5ae3f" providerId="ADAL" clId="{691BD9C7-93B7-4850-A5E8-44B1C5F84AD1}" dt="2023-03-24T07:03:34.788" v="568" actId="478"/>
          <ac:picMkLst>
            <pc:docMk/>
            <pc:sldMk cId="3853111495" sldId="1253"/>
            <ac:picMk id="8" creationId="{CDAA3446-16D2-5CAD-B2B1-35403109B03E}"/>
          </ac:picMkLst>
        </pc:picChg>
      </pc:sldChg>
      <pc:sldMasterChg chg="delSldLayout">
        <pc:chgData name="Alize Mansuy" userId="dbe63a3c-3892-42b1-bed1-4f78c4e5ae3f" providerId="ADAL" clId="{691BD9C7-93B7-4850-A5E8-44B1C5F84AD1}" dt="2023-03-24T06:46:20.598" v="0" actId="2696"/>
        <pc:sldMasterMkLst>
          <pc:docMk/>
          <pc:sldMasterMk cId="0" sldId="2147483711"/>
        </pc:sldMasterMkLst>
        <pc:sldLayoutChg chg="del">
          <pc:chgData name="Alize Mansuy" userId="dbe63a3c-3892-42b1-bed1-4f78c4e5ae3f" providerId="ADAL" clId="{691BD9C7-93B7-4850-A5E8-44B1C5F84AD1}" dt="2023-03-24T06:46:20.598" v="0" actId="2696"/>
          <pc:sldLayoutMkLst>
            <pc:docMk/>
            <pc:sldMasterMk cId="0" sldId="2147483711"/>
            <pc:sldLayoutMk cId="751521513" sldId="2147483714"/>
          </pc:sldLayoutMkLst>
        </pc:sldLayoutChg>
      </pc:sldMasterChg>
    </pc:docChg>
  </pc:docChgLst>
  <pc:docChgLst>
    <pc:chgData name="Alize Mansuy" userId="dbe63a3c-3892-42b1-bed1-4f78c4e5ae3f" providerId="ADAL" clId="{F9C1911B-B521-4EFF-8DDD-F2767F92D2D1}"/>
    <pc:docChg chg="undo custSel modSld">
      <pc:chgData name="Alize Mansuy" userId="dbe63a3c-3892-42b1-bed1-4f78c4e5ae3f" providerId="ADAL" clId="{F9C1911B-B521-4EFF-8DDD-F2767F92D2D1}" dt="2023-03-23T10:06:51.617" v="150" actId="20577"/>
      <pc:docMkLst>
        <pc:docMk/>
      </pc:docMkLst>
      <pc:sldChg chg="modSp mod modShow">
        <pc:chgData name="Alize Mansuy" userId="dbe63a3c-3892-42b1-bed1-4f78c4e5ae3f" providerId="ADAL" clId="{F9C1911B-B521-4EFF-8DDD-F2767F92D2D1}" dt="2023-03-23T10:06:51.617" v="150" actId="20577"/>
        <pc:sldMkLst>
          <pc:docMk/>
          <pc:sldMk cId="1559357009" sldId="369"/>
        </pc:sldMkLst>
        <pc:graphicFrameChg chg="modGraphic">
          <ac:chgData name="Alize Mansuy" userId="dbe63a3c-3892-42b1-bed1-4f78c4e5ae3f" providerId="ADAL" clId="{F9C1911B-B521-4EFF-8DDD-F2767F92D2D1}" dt="2023-03-23T10:06:51.617" v="150" actId="20577"/>
          <ac:graphicFrameMkLst>
            <pc:docMk/>
            <pc:sldMk cId="1559357009" sldId="369"/>
            <ac:graphicFrameMk id="5" creationId="{FF9B4E9F-CE8C-4088-8D4B-EFF21CB8AE92}"/>
          </ac:graphicFrameMkLst>
        </pc:graphicFrameChg>
      </pc:sldChg>
      <pc:sldChg chg="mod modShow">
        <pc:chgData name="Alize Mansuy" userId="dbe63a3c-3892-42b1-bed1-4f78c4e5ae3f" providerId="ADAL" clId="{F9C1911B-B521-4EFF-8DDD-F2767F92D2D1}" dt="2023-03-23T09:47:05.172" v="0" actId="729"/>
        <pc:sldMkLst>
          <pc:docMk/>
          <pc:sldMk cId="1435828892" sldId="370"/>
        </pc:sldMkLst>
      </pc:sldChg>
    </pc:docChg>
  </pc:docChgLst>
  <pc:docChgLst>
    <pc:chgData name="Alize Mansuy" userId="dbe63a3c-3892-42b1-bed1-4f78c4e5ae3f" providerId="ADAL" clId="{85C1EC1D-12EC-4960-9034-06E03E0488C0}"/>
    <pc:docChg chg="undo custSel addSld delSld modSld">
      <pc:chgData name="Alize Mansuy" userId="dbe63a3c-3892-42b1-bed1-4f78c4e5ae3f" providerId="ADAL" clId="{85C1EC1D-12EC-4960-9034-06E03E0488C0}" dt="2023-03-20T12:04:14.203" v="1882"/>
      <pc:docMkLst>
        <pc:docMk/>
      </pc:docMkLst>
      <pc:sldChg chg="modAnim">
        <pc:chgData name="Alize Mansuy" userId="dbe63a3c-3892-42b1-bed1-4f78c4e5ae3f" providerId="ADAL" clId="{85C1EC1D-12EC-4960-9034-06E03E0488C0}" dt="2023-03-20T12:04:14.203" v="1882"/>
        <pc:sldMkLst>
          <pc:docMk/>
          <pc:sldMk cId="1559357009" sldId="369"/>
        </pc:sldMkLst>
      </pc:sldChg>
      <pc:sldChg chg="modAnim">
        <pc:chgData name="Alize Mansuy" userId="dbe63a3c-3892-42b1-bed1-4f78c4e5ae3f" providerId="ADAL" clId="{85C1EC1D-12EC-4960-9034-06E03E0488C0}" dt="2023-03-20T12:04:05.662" v="1878"/>
        <pc:sldMkLst>
          <pc:docMk/>
          <pc:sldMk cId="1435828892" sldId="370"/>
        </pc:sldMkLst>
      </pc:sldChg>
      <pc:sldChg chg="modSp modAnim">
        <pc:chgData name="Alize Mansuy" userId="dbe63a3c-3892-42b1-bed1-4f78c4e5ae3f" providerId="ADAL" clId="{85C1EC1D-12EC-4960-9034-06E03E0488C0}" dt="2023-03-20T12:04:02.705" v="1877"/>
        <pc:sldMkLst>
          <pc:docMk/>
          <pc:sldMk cId="3380665660" sldId="1243"/>
        </pc:sldMkLst>
        <pc:spChg chg="mod">
          <ac:chgData name="Alize Mansuy" userId="dbe63a3c-3892-42b1-bed1-4f78c4e5ae3f" providerId="ADAL" clId="{85C1EC1D-12EC-4960-9034-06E03E0488C0}" dt="2023-03-20T10:20:52.490" v="542" actId="20577"/>
          <ac:spMkLst>
            <pc:docMk/>
            <pc:sldMk cId="3380665660" sldId="1243"/>
            <ac:spMk id="8" creationId="{6BEE2E81-72D7-92F0-A469-793F2DD44CE2}"/>
          </ac:spMkLst>
        </pc:spChg>
      </pc:sldChg>
      <pc:sldChg chg="modAnim">
        <pc:chgData name="Alize Mansuy" userId="dbe63a3c-3892-42b1-bed1-4f78c4e5ae3f" providerId="ADAL" clId="{85C1EC1D-12EC-4960-9034-06E03E0488C0}" dt="2023-03-20T12:04:10.074" v="1881"/>
        <pc:sldMkLst>
          <pc:docMk/>
          <pc:sldMk cId="3173343592" sldId="1244"/>
        </pc:sldMkLst>
      </pc:sldChg>
      <pc:sldChg chg="modSp mod">
        <pc:chgData name="Alize Mansuy" userId="dbe63a3c-3892-42b1-bed1-4f78c4e5ae3f" providerId="ADAL" clId="{85C1EC1D-12EC-4960-9034-06E03E0488C0}" dt="2023-03-20T10:20:27.951" v="538" actId="20577"/>
        <pc:sldMkLst>
          <pc:docMk/>
          <pc:sldMk cId="3801627927" sldId="1246"/>
        </pc:sldMkLst>
        <pc:spChg chg="mod">
          <ac:chgData name="Alize Mansuy" userId="dbe63a3c-3892-42b1-bed1-4f78c4e5ae3f" providerId="ADAL" clId="{85C1EC1D-12EC-4960-9034-06E03E0488C0}" dt="2023-03-20T10:20:27.951" v="538" actId="20577"/>
          <ac:spMkLst>
            <pc:docMk/>
            <pc:sldMk cId="3801627927" sldId="1246"/>
            <ac:spMk id="3" creationId="{099B7874-5333-1B3F-C348-1A08D0A35201}"/>
          </ac:spMkLst>
        </pc:spChg>
      </pc:sldChg>
      <pc:sldChg chg="addSp delSp modSp mod delAnim modAnim modNotesTx">
        <pc:chgData name="Alize Mansuy" userId="dbe63a3c-3892-42b1-bed1-4f78c4e5ae3f" providerId="ADAL" clId="{85C1EC1D-12EC-4960-9034-06E03E0488C0}" dt="2023-03-20T11:43:56.651" v="1245" actId="113"/>
        <pc:sldMkLst>
          <pc:docMk/>
          <pc:sldMk cId="1514845804" sldId="1247"/>
        </pc:sldMkLst>
        <pc:spChg chg="add mod">
          <ac:chgData name="Alize Mansuy" userId="dbe63a3c-3892-42b1-bed1-4f78c4e5ae3f" providerId="ADAL" clId="{85C1EC1D-12EC-4960-9034-06E03E0488C0}" dt="2023-03-20T11:36:29.172" v="1228" actId="113"/>
          <ac:spMkLst>
            <pc:docMk/>
            <pc:sldMk cId="1514845804" sldId="1247"/>
            <ac:spMk id="4" creationId="{A05F18CE-20CD-D1BE-3EBC-CE7B382B3584}"/>
          </ac:spMkLst>
        </pc:spChg>
        <pc:spChg chg="mod">
          <ac:chgData name="Alize Mansuy" userId="dbe63a3c-3892-42b1-bed1-4f78c4e5ae3f" providerId="ADAL" clId="{85C1EC1D-12EC-4960-9034-06E03E0488C0}" dt="2023-03-20T11:43:56.651" v="1245" actId="113"/>
          <ac:spMkLst>
            <pc:docMk/>
            <pc:sldMk cId="1514845804" sldId="1247"/>
            <ac:spMk id="6" creationId="{8EEE3E2E-98DC-74D8-9758-EE031DCB6947}"/>
          </ac:spMkLst>
        </pc:spChg>
        <pc:picChg chg="add del mod">
          <ac:chgData name="Alize Mansuy" userId="dbe63a3c-3892-42b1-bed1-4f78c4e5ae3f" providerId="ADAL" clId="{85C1EC1D-12EC-4960-9034-06E03E0488C0}" dt="2023-03-20T11:36:23.729" v="1227" actId="478"/>
          <ac:picMkLst>
            <pc:docMk/>
            <pc:sldMk cId="1514845804" sldId="1247"/>
            <ac:picMk id="3" creationId="{195B3F33-1A59-117B-57A0-1807173AF2AA}"/>
          </ac:picMkLst>
        </pc:picChg>
      </pc:sldChg>
      <pc:sldChg chg="addSp delSp modSp add mod modAnim">
        <pc:chgData name="Alize Mansuy" userId="dbe63a3c-3892-42b1-bed1-4f78c4e5ae3f" providerId="ADAL" clId="{85C1EC1D-12EC-4960-9034-06E03E0488C0}" dt="2023-03-20T10:19:14.918" v="511" actId="1076"/>
        <pc:sldMkLst>
          <pc:docMk/>
          <pc:sldMk cId="2670160546" sldId="1248"/>
        </pc:sldMkLst>
        <pc:spChg chg="mod">
          <ac:chgData name="Alize Mansuy" userId="dbe63a3c-3892-42b1-bed1-4f78c4e5ae3f" providerId="ADAL" clId="{85C1EC1D-12EC-4960-9034-06E03E0488C0}" dt="2023-03-20T04:50:12.490" v="16" actId="20577"/>
          <ac:spMkLst>
            <pc:docMk/>
            <pc:sldMk cId="2670160546" sldId="1248"/>
            <ac:spMk id="7" creationId="{298100E7-2DD0-8474-F012-392501E88EFC}"/>
          </ac:spMkLst>
        </pc:spChg>
        <pc:spChg chg="mod">
          <ac:chgData name="Alize Mansuy" userId="dbe63a3c-3892-42b1-bed1-4f78c4e5ae3f" providerId="ADAL" clId="{85C1EC1D-12EC-4960-9034-06E03E0488C0}" dt="2023-03-20T10:19:14.918" v="511" actId="1076"/>
          <ac:spMkLst>
            <pc:docMk/>
            <pc:sldMk cId="2670160546" sldId="1248"/>
            <ac:spMk id="8" creationId="{9B8B505C-1C3D-6398-BA65-A417105928AF}"/>
          </ac:spMkLst>
        </pc:spChg>
        <pc:spChg chg="del">
          <ac:chgData name="Alize Mansuy" userId="dbe63a3c-3892-42b1-bed1-4f78c4e5ae3f" providerId="ADAL" clId="{85C1EC1D-12EC-4960-9034-06E03E0488C0}" dt="2023-03-20T04:50:16.823" v="20" actId="478"/>
          <ac:spMkLst>
            <pc:docMk/>
            <pc:sldMk cId="2670160546" sldId="1248"/>
            <ac:spMk id="16" creationId="{ECCCF106-9EB7-165D-230B-0870538E4516}"/>
          </ac:spMkLst>
        </pc:spChg>
        <pc:spChg chg="del">
          <ac:chgData name="Alize Mansuy" userId="dbe63a3c-3892-42b1-bed1-4f78c4e5ae3f" providerId="ADAL" clId="{85C1EC1D-12EC-4960-9034-06E03E0488C0}" dt="2023-03-20T04:50:22.103" v="23" actId="478"/>
          <ac:spMkLst>
            <pc:docMk/>
            <pc:sldMk cId="2670160546" sldId="1248"/>
            <ac:spMk id="19" creationId="{660AA585-4B78-3833-ED2C-F96F0D1417AA}"/>
          </ac:spMkLst>
        </pc:spChg>
        <pc:picChg chg="add mod">
          <ac:chgData name="Alize Mansuy" userId="dbe63a3c-3892-42b1-bed1-4f78c4e5ae3f" providerId="ADAL" clId="{85C1EC1D-12EC-4960-9034-06E03E0488C0}" dt="2023-03-20T04:58:10.271" v="507" actId="14100"/>
          <ac:picMkLst>
            <pc:docMk/>
            <pc:sldMk cId="2670160546" sldId="1248"/>
            <ac:picMk id="2" creationId="{67B5B0E1-D85F-56DA-6B47-9DA0E8926B8A}"/>
          </ac:picMkLst>
        </pc:picChg>
        <pc:picChg chg="del">
          <ac:chgData name="Alize Mansuy" userId="dbe63a3c-3892-42b1-bed1-4f78c4e5ae3f" providerId="ADAL" clId="{85C1EC1D-12EC-4960-9034-06E03E0488C0}" dt="2023-03-20T04:50:14.917" v="17" actId="478"/>
          <ac:picMkLst>
            <pc:docMk/>
            <pc:sldMk cId="2670160546" sldId="1248"/>
            <ac:picMk id="6" creationId="{661FF620-46C9-12F3-F2F1-5271F66D2165}"/>
          </ac:picMkLst>
        </pc:picChg>
        <pc:picChg chg="del">
          <ac:chgData name="Alize Mansuy" userId="dbe63a3c-3892-42b1-bed1-4f78c4e5ae3f" providerId="ADAL" clId="{85C1EC1D-12EC-4960-9034-06E03E0488C0}" dt="2023-03-20T04:50:15.920" v="19" actId="478"/>
          <ac:picMkLst>
            <pc:docMk/>
            <pc:sldMk cId="2670160546" sldId="1248"/>
            <ac:picMk id="9" creationId="{A4692570-534F-19A0-1F1B-0FC107A665D9}"/>
          </ac:picMkLst>
        </pc:picChg>
        <pc:picChg chg="del">
          <ac:chgData name="Alize Mansuy" userId="dbe63a3c-3892-42b1-bed1-4f78c4e5ae3f" providerId="ADAL" clId="{85C1EC1D-12EC-4960-9034-06E03E0488C0}" dt="2023-03-20T04:50:15.503" v="18" actId="478"/>
          <ac:picMkLst>
            <pc:docMk/>
            <pc:sldMk cId="2670160546" sldId="1248"/>
            <ac:picMk id="23" creationId="{52A32071-530D-65DD-87C8-74C1DCDF9E12}"/>
          </ac:picMkLst>
        </pc:picChg>
        <pc:cxnChg chg="del mod">
          <ac:chgData name="Alize Mansuy" userId="dbe63a3c-3892-42b1-bed1-4f78c4e5ae3f" providerId="ADAL" clId="{85C1EC1D-12EC-4960-9034-06E03E0488C0}" dt="2023-03-20T04:50:17.441" v="21" actId="478"/>
          <ac:cxnSpMkLst>
            <pc:docMk/>
            <pc:sldMk cId="2670160546" sldId="1248"/>
            <ac:cxnSpMk id="13" creationId="{543A3073-0ED5-6D04-F580-6004DCC9FEF6}"/>
          </ac:cxnSpMkLst>
        </pc:cxnChg>
      </pc:sldChg>
      <pc:sldChg chg="new del">
        <pc:chgData name="Alize Mansuy" userId="dbe63a3c-3892-42b1-bed1-4f78c4e5ae3f" providerId="ADAL" clId="{85C1EC1D-12EC-4960-9034-06E03E0488C0}" dt="2023-03-20T10:23:53.036" v="573" actId="47"/>
        <pc:sldMkLst>
          <pc:docMk/>
          <pc:sldMk cId="195695163" sldId="1249"/>
        </pc:sldMkLst>
      </pc:sldChg>
      <pc:sldChg chg="addSp delSp modSp add mod delAnim modNotesTx">
        <pc:chgData name="Alize Mansuy" userId="dbe63a3c-3892-42b1-bed1-4f78c4e5ae3f" providerId="ADAL" clId="{85C1EC1D-12EC-4960-9034-06E03E0488C0}" dt="2023-03-20T11:45:24.975" v="1331" actId="13822"/>
        <pc:sldMkLst>
          <pc:docMk/>
          <pc:sldMk cId="1680164283" sldId="1249"/>
        </pc:sldMkLst>
        <pc:spChg chg="del">
          <ac:chgData name="Alize Mansuy" userId="dbe63a3c-3892-42b1-bed1-4f78c4e5ae3f" providerId="ADAL" clId="{85C1EC1D-12EC-4960-9034-06E03E0488C0}" dt="2023-03-20T10:38:42.601" v="855" actId="478"/>
          <ac:spMkLst>
            <pc:docMk/>
            <pc:sldMk cId="1680164283" sldId="1249"/>
            <ac:spMk id="6" creationId="{8EEE3E2E-98DC-74D8-9758-EE031DCB6947}"/>
          </ac:spMkLst>
        </pc:spChg>
        <pc:spChg chg="add mod">
          <ac:chgData name="Alize Mansuy" userId="dbe63a3c-3892-42b1-bed1-4f78c4e5ae3f" providerId="ADAL" clId="{85C1EC1D-12EC-4960-9034-06E03E0488C0}" dt="2023-03-20T11:14:28.975" v="927" actId="208"/>
          <ac:spMkLst>
            <pc:docMk/>
            <pc:sldMk cId="1680164283" sldId="1249"/>
            <ac:spMk id="12" creationId="{A077C056-DDA9-EE10-9F68-1BA37D9E6117}"/>
          </ac:spMkLst>
        </pc:spChg>
        <pc:spChg chg="add mod">
          <ac:chgData name="Alize Mansuy" userId="dbe63a3c-3892-42b1-bed1-4f78c4e5ae3f" providerId="ADAL" clId="{85C1EC1D-12EC-4960-9034-06E03E0488C0}" dt="2023-03-20T11:44:25.037" v="1254" actId="1076"/>
          <ac:spMkLst>
            <pc:docMk/>
            <pc:sldMk cId="1680164283" sldId="1249"/>
            <ac:spMk id="13" creationId="{1B4E7654-6862-CE28-2B7C-90868FB1BCB3}"/>
          </ac:spMkLst>
        </pc:spChg>
        <pc:spChg chg="add mod">
          <ac:chgData name="Alize Mansuy" userId="dbe63a3c-3892-42b1-bed1-4f78c4e5ae3f" providerId="ADAL" clId="{85C1EC1D-12EC-4960-9034-06E03E0488C0}" dt="2023-03-20T11:45:02.849" v="1321" actId="20577"/>
          <ac:spMkLst>
            <pc:docMk/>
            <pc:sldMk cId="1680164283" sldId="1249"/>
            <ac:spMk id="16" creationId="{EBD8046C-99F8-1F1A-C997-DBF81CD6B49A}"/>
          </ac:spMkLst>
        </pc:spChg>
        <pc:spChg chg="add mod">
          <ac:chgData name="Alize Mansuy" userId="dbe63a3c-3892-42b1-bed1-4f78c4e5ae3f" providerId="ADAL" clId="{85C1EC1D-12EC-4960-9034-06E03E0488C0}" dt="2023-03-20T11:45:24.975" v="1331" actId="13822"/>
          <ac:spMkLst>
            <pc:docMk/>
            <pc:sldMk cId="1680164283" sldId="1249"/>
            <ac:spMk id="17" creationId="{58F786DE-975E-C8B2-38D6-B9FBC48027A5}"/>
          </ac:spMkLst>
        </pc:spChg>
        <pc:picChg chg="del">
          <ac:chgData name="Alize Mansuy" userId="dbe63a3c-3892-42b1-bed1-4f78c4e5ae3f" providerId="ADAL" clId="{85C1EC1D-12EC-4960-9034-06E03E0488C0}" dt="2023-03-20T10:39:28.709" v="856" actId="478"/>
          <ac:picMkLst>
            <pc:docMk/>
            <pc:sldMk cId="1680164283" sldId="1249"/>
            <ac:picMk id="3" creationId="{195B3F33-1A59-117B-57A0-1807173AF2AA}"/>
          </ac:picMkLst>
        </pc:picChg>
        <pc:picChg chg="add mod">
          <ac:chgData name="Alize Mansuy" userId="dbe63a3c-3892-42b1-bed1-4f78c4e5ae3f" providerId="ADAL" clId="{85C1EC1D-12EC-4960-9034-06E03E0488C0}" dt="2023-03-20T10:39:33.958" v="859" actId="1076"/>
          <ac:picMkLst>
            <pc:docMk/>
            <pc:sldMk cId="1680164283" sldId="1249"/>
            <ac:picMk id="5" creationId="{6C86E877-D311-EF0C-C265-A3E40C0371E3}"/>
          </ac:picMkLst>
        </pc:picChg>
        <pc:picChg chg="add del mod">
          <ac:chgData name="Alize Mansuy" userId="dbe63a3c-3892-42b1-bed1-4f78c4e5ae3f" providerId="ADAL" clId="{85C1EC1D-12EC-4960-9034-06E03E0488C0}" dt="2023-03-20T11:44:17.276" v="1248" actId="478"/>
          <ac:picMkLst>
            <pc:docMk/>
            <pc:sldMk cId="1680164283" sldId="1249"/>
            <ac:picMk id="7" creationId="{8C82E051-F347-CAE2-6B0D-FFEDF04C24D3}"/>
          </ac:picMkLst>
        </pc:picChg>
        <pc:picChg chg="add del mod">
          <ac:chgData name="Alize Mansuy" userId="dbe63a3c-3892-42b1-bed1-4f78c4e5ae3f" providerId="ADAL" clId="{85C1EC1D-12EC-4960-9034-06E03E0488C0}" dt="2023-03-20T11:44:17.826" v="1249" actId="478"/>
          <ac:picMkLst>
            <pc:docMk/>
            <pc:sldMk cId="1680164283" sldId="1249"/>
            <ac:picMk id="8" creationId="{5F05BE31-B0A9-3AB9-2F2B-34BD172D6D9F}"/>
          </ac:picMkLst>
        </pc:picChg>
        <pc:picChg chg="add del mod">
          <ac:chgData name="Alize Mansuy" userId="dbe63a3c-3892-42b1-bed1-4f78c4e5ae3f" providerId="ADAL" clId="{85C1EC1D-12EC-4960-9034-06E03E0488C0}" dt="2023-03-20T11:44:18.365" v="1250" actId="478"/>
          <ac:picMkLst>
            <pc:docMk/>
            <pc:sldMk cId="1680164283" sldId="1249"/>
            <ac:picMk id="9" creationId="{CA43106C-D834-AACE-7691-ABD7806D9DE8}"/>
          </ac:picMkLst>
        </pc:picChg>
        <pc:picChg chg="add del mod">
          <ac:chgData name="Alize Mansuy" userId="dbe63a3c-3892-42b1-bed1-4f78c4e5ae3f" providerId="ADAL" clId="{85C1EC1D-12EC-4960-9034-06E03E0488C0}" dt="2023-03-20T11:44:18.882" v="1251" actId="478"/>
          <ac:picMkLst>
            <pc:docMk/>
            <pc:sldMk cId="1680164283" sldId="1249"/>
            <ac:picMk id="10" creationId="{E885D366-0D8A-4CF8-19D1-9383CAAAEB13}"/>
          </ac:picMkLst>
        </pc:picChg>
        <pc:picChg chg="add del mod">
          <ac:chgData name="Alize Mansuy" userId="dbe63a3c-3892-42b1-bed1-4f78c4e5ae3f" providerId="ADAL" clId="{85C1EC1D-12EC-4960-9034-06E03E0488C0}" dt="2023-03-20T11:44:19.516" v="1252" actId="478"/>
          <ac:picMkLst>
            <pc:docMk/>
            <pc:sldMk cId="1680164283" sldId="1249"/>
            <ac:picMk id="11" creationId="{E3C32913-5C4B-F05C-0407-26DAC62D4FD6}"/>
          </ac:picMkLst>
        </pc:picChg>
        <pc:picChg chg="add del mod">
          <ac:chgData name="Alize Mansuy" userId="dbe63a3c-3892-42b1-bed1-4f78c4e5ae3f" providerId="ADAL" clId="{85C1EC1D-12EC-4960-9034-06E03E0488C0}" dt="2023-03-20T11:44:20.188" v="1253" actId="478"/>
          <ac:picMkLst>
            <pc:docMk/>
            <pc:sldMk cId="1680164283" sldId="1249"/>
            <ac:picMk id="15" creationId="{85683C9A-827C-A4C5-CAA0-67A43D503831}"/>
          </ac:picMkLst>
        </pc:picChg>
      </pc:sldChg>
      <pc:sldChg chg="new del">
        <pc:chgData name="Alize Mansuy" userId="dbe63a3c-3892-42b1-bed1-4f78c4e5ae3f" providerId="ADAL" clId="{85C1EC1D-12EC-4960-9034-06E03E0488C0}" dt="2023-03-20T10:23:35.017" v="571" actId="47"/>
        <pc:sldMkLst>
          <pc:docMk/>
          <pc:sldMk cId="3906790669" sldId="1249"/>
        </pc:sldMkLst>
      </pc:sldChg>
      <pc:sldChg chg="addSp delSp modSp add mod">
        <pc:chgData name="Alize Mansuy" userId="dbe63a3c-3892-42b1-bed1-4f78c4e5ae3f" providerId="ADAL" clId="{85C1EC1D-12EC-4960-9034-06E03E0488C0}" dt="2023-03-20T12:00:46.079" v="1871" actId="113"/>
        <pc:sldMkLst>
          <pc:docMk/>
          <pc:sldMk cId="3673863112" sldId="1250"/>
        </pc:sldMkLst>
        <pc:spChg chg="add del mod">
          <ac:chgData name="Alize Mansuy" userId="dbe63a3c-3892-42b1-bed1-4f78c4e5ae3f" providerId="ADAL" clId="{85C1EC1D-12EC-4960-9034-06E03E0488C0}" dt="2023-03-20T11:35:17.696" v="1100" actId="21"/>
          <ac:spMkLst>
            <pc:docMk/>
            <pc:sldMk cId="3673863112" sldId="1250"/>
            <ac:spMk id="3" creationId="{3F00E89F-D14A-22A2-9819-6A68C0E73A9F}"/>
          </ac:spMkLst>
        </pc:spChg>
        <pc:spChg chg="del">
          <ac:chgData name="Alize Mansuy" userId="dbe63a3c-3892-42b1-bed1-4f78c4e5ae3f" providerId="ADAL" clId="{85C1EC1D-12EC-4960-9034-06E03E0488C0}" dt="2023-03-20T11:15:40.343" v="941" actId="478"/>
          <ac:spMkLst>
            <pc:docMk/>
            <pc:sldMk cId="3673863112" sldId="1250"/>
            <ac:spMk id="12" creationId="{A077C056-DDA9-EE10-9F68-1BA37D9E6117}"/>
          </ac:spMkLst>
        </pc:spChg>
        <pc:spChg chg="mod">
          <ac:chgData name="Alize Mansuy" userId="dbe63a3c-3892-42b1-bed1-4f78c4e5ae3f" providerId="ADAL" clId="{85C1EC1D-12EC-4960-9034-06E03E0488C0}" dt="2023-03-20T12:00:46.079" v="1871" actId="113"/>
          <ac:spMkLst>
            <pc:docMk/>
            <pc:sldMk cId="3673863112" sldId="1250"/>
            <ac:spMk id="13" creationId="{1B4E7654-6862-CE28-2B7C-90868FB1BCB3}"/>
          </ac:spMkLst>
        </pc:spChg>
        <pc:picChg chg="del">
          <ac:chgData name="Alize Mansuy" userId="dbe63a3c-3892-42b1-bed1-4f78c4e5ae3f" providerId="ADAL" clId="{85C1EC1D-12EC-4960-9034-06E03E0488C0}" dt="2023-03-20T11:15:36.030" v="939" actId="478"/>
          <ac:picMkLst>
            <pc:docMk/>
            <pc:sldMk cId="3673863112" sldId="1250"/>
            <ac:picMk id="5" creationId="{6C86E877-D311-EF0C-C265-A3E40C0371E3}"/>
          </ac:picMkLst>
        </pc:picChg>
        <pc:picChg chg="del">
          <ac:chgData name="Alize Mansuy" userId="dbe63a3c-3892-42b1-bed1-4f78c4e5ae3f" providerId="ADAL" clId="{85C1EC1D-12EC-4960-9034-06E03E0488C0}" dt="2023-03-20T11:15:39.240" v="940" actId="478"/>
          <ac:picMkLst>
            <pc:docMk/>
            <pc:sldMk cId="3673863112" sldId="1250"/>
            <ac:picMk id="7" creationId="{8C82E051-F347-CAE2-6B0D-FFEDF04C24D3}"/>
          </ac:picMkLst>
        </pc:picChg>
        <pc:picChg chg="del">
          <ac:chgData name="Alize Mansuy" userId="dbe63a3c-3892-42b1-bed1-4f78c4e5ae3f" providerId="ADAL" clId="{85C1EC1D-12EC-4960-9034-06E03E0488C0}" dt="2023-03-20T11:15:39.240" v="940" actId="478"/>
          <ac:picMkLst>
            <pc:docMk/>
            <pc:sldMk cId="3673863112" sldId="1250"/>
            <ac:picMk id="8" creationId="{5F05BE31-B0A9-3AB9-2F2B-34BD172D6D9F}"/>
          </ac:picMkLst>
        </pc:picChg>
        <pc:picChg chg="del">
          <ac:chgData name="Alize Mansuy" userId="dbe63a3c-3892-42b1-bed1-4f78c4e5ae3f" providerId="ADAL" clId="{85C1EC1D-12EC-4960-9034-06E03E0488C0}" dt="2023-03-20T11:15:39.240" v="940" actId="478"/>
          <ac:picMkLst>
            <pc:docMk/>
            <pc:sldMk cId="3673863112" sldId="1250"/>
            <ac:picMk id="9" creationId="{CA43106C-D834-AACE-7691-ABD7806D9DE8}"/>
          </ac:picMkLst>
        </pc:picChg>
        <pc:picChg chg="del">
          <ac:chgData name="Alize Mansuy" userId="dbe63a3c-3892-42b1-bed1-4f78c4e5ae3f" providerId="ADAL" clId="{85C1EC1D-12EC-4960-9034-06E03E0488C0}" dt="2023-03-20T11:15:39.240" v="940" actId="478"/>
          <ac:picMkLst>
            <pc:docMk/>
            <pc:sldMk cId="3673863112" sldId="1250"/>
            <ac:picMk id="10" creationId="{E885D366-0D8A-4CF8-19D1-9383CAAAEB13}"/>
          </ac:picMkLst>
        </pc:picChg>
        <pc:picChg chg="del">
          <ac:chgData name="Alize Mansuy" userId="dbe63a3c-3892-42b1-bed1-4f78c4e5ae3f" providerId="ADAL" clId="{85C1EC1D-12EC-4960-9034-06E03E0488C0}" dt="2023-03-20T11:15:39.240" v="940" actId="478"/>
          <ac:picMkLst>
            <pc:docMk/>
            <pc:sldMk cId="3673863112" sldId="1250"/>
            <ac:picMk id="11" creationId="{E3C32913-5C4B-F05C-0407-26DAC62D4FD6}"/>
          </ac:picMkLst>
        </pc:picChg>
      </pc:sldChg>
      <pc:sldChg chg="add del mod modShow">
        <pc:chgData name="Alize Mansuy" userId="dbe63a3c-3892-42b1-bed1-4f78c4e5ae3f" providerId="ADAL" clId="{85C1EC1D-12EC-4960-9034-06E03E0488C0}" dt="2023-03-20T12:02:36.287" v="1872" actId="47"/>
        <pc:sldMkLst>
          <pc:docMk/>
          <pc:sldMk cId="909069506" sldId="1251"/>
        </pc:sldMkLst>
      </pc:sldChg>
      <pc:sldMasterChg chg="delSldLayout">
        <pc:chgData name="Alize Mansuy" userId="dbe63a3c-3892-42b1-bed1-4f78c4e5ae3f" providerId="ADAL" clId="{85C1EC1D-12EC-4960-9034-06E03E0488C0}" dt="2023-03-20T10:23:35.017" v="571" actId="47"/>
        <pc:sldMasterMkLst>
          <pc:docMk/>
          <pc:sldMasterMk cId="0" sldId="2147483711"/>
        </pc:sldMasterMkLst>
        <pc:sldLayoutChg chg="del">
          <pc:chgData name="Alize Mansuy" userId="dbe63a3c-3892-42b1-bed1-4f78c4e5ae3f" providerId="ADAL" clId="{85C1EC1D-12EC-4960-9034-06E03E0488C0}" dt="2023-03-20T10:23:35.017" v="571" actId="47"/>
          <pc:sldLayoutMkLst>
            <pc:docMk/>
            <pc:sldMasterMk cId="0" sldId="2147483711"/>
            <pc:sldLayoutMk cId="0" sldId="2147483675"/>
          </pc:sldLayoutMkLst>
        </pc:sldLayoutChg>
      </pc:sldMasterChg>
    </pc:docChg>
  </pc:docChgLst>
  <pc:docChgLst>
    <pc:chgData name="Alize Mansuy" userId="dbe63a3c-3892-42b1-bed1-4f78c4e5ae3f" providerId="ADAL" clId="{7D8F281C-74AF-4DDE-B98A-4D3FA23C9B1E}"/>
    <pc:docChg chg="undo custSel addSld delSld modSld sldOrd modMainMaster">
      <pc:chgData name="Alize Mansuy" userId="dbe63a3c-3892-42b1-bed1-4f78c4e5ae3f" providerId="ADAL" clId="{7D8F281C-74AF-4DDE-B98A-4D3FA23C9B1E}" dt="2023-03-17T13:05:57.201" v="2625" actId="1076"/>
      <pc:docMkLst>
        <pc:docMk/>
      </pc:docMkLst>
      <pc:sldChg chg="addSp delSp modSp add mod modNotesTx">
        <pc:chgData name="Alize Mansuy" userId="dbe63a3c-3892-42b1-bed1-4f78c4e5ae3f" providerId="ADAL" clId="{7D8F281C-74AF-4DDE-B98A-4D3FA23C9B1E}" dt="2023-03-17T12:27:56.052" v="777" actId="20577"/>
        <pc:sldMkLst>
          <pc:docMk/>
          <pc:sldMk cId="2555697269" sldId="269"/>
        </pc:sldMkLst>
        <pc:spChg chg="mod">
          <ac:chgData name="Alize Mansuy" userId="dbe63a3c-3892-42b1-bed1-4f78c4e5ae3f" providerId="ADAL" clId="{7D8F281C-74AF-4DDE-B98A-4D3FA23C9B1E}" dt="2023-03-17T12:22:06.803" v="365" actId="1076"/>
          <ac:spMkLst>
            <pc:docMk/>
            <pc:sldMk cId="2555697269" sldId="269"/>
            <ac:spMk id="3" creationId="{099B7874-5333-1B3F-C348-1A08D0A35201}"/>
          </ac:spMkLst>
        </pc:spChg>
        <pc:spChg chg="mod">
          <ac:chgData name="Alize Mansuy" userId="dbe63a3c-3892-42b1-bed1-4f78c4e5ae3f" providerId="ADAL" clId="{7D8F281C-74AF-4DDE-B98A-4D3FA23C9B1E}" dt="2023-03-17T12:17:52.504" v="42" actId="1076"/>
          <ac:spMkLst>
            <pc:docMk/>
            <pc:sldMk cId="2555697269" sldId="269"/>
            <ac:spMk id="4" creationId="{C68E903C-D0A9-54F3-DB06-4F265B8227E2}"/>
          </ac:spMkLst>
        </pc:spChg>
        <pc:spChg chg="add mod">
          <ac:chgData name="Alize Mansuy" userId="dbe63a3c-3892-42b1-bed1-4f78c4e5ae3f" providerId="ADAL" clId="{7D8F281C-74AF-4DDE-B98A-4D3FA23C9B1E}" dt="2023-03-17T12:27:15.014" v="738" actId="20577"/>
          <ac:spMkLst>
            <pc:docMk/>
            <pc:sldMk cId="2555697269" sldId="269"/>
            <ac:spMk id="6" creationId="{AFA4B1B7-920B-59B8-5D2F-77AA692D1ECB}"/>
          </ac:spMkLst>
        </pc:spChg>
        <pc:spChg chg="add mod">
          <ac:chgData name="Alize Mansuy" userId="dbe63a3c-3892-42b1-bed1-4f78c4e5ae3f" providerId="ADAL" clId="{7D8F281C-74AF-4DDE-B98A-4D3FA23C9B1E}" dt="2023-03-17T12:27:40.437" v="755" actId="20577"/>
          <ac:spMkLst>
            <pc:docMk/>
            <pc:sldMk cId="2555697269" sldId="269"/>
            <ac:spMk id="11" creationId="{D07E9DC0-9A68-DFFB-C43F-4191699D588C}"/>
          </ac:spMkLst>
        </pc:spChg>
        <pc:spChg chg="add mod">
          <ac:chgData name="Alize Mansuy" userId="dbe63a3c-3892-42b1-bed1-4f78c4e5ae3f" providerId="ADAL" clId="{7D8F281C-74AF-4DDE-B98A-4D3FA23C9B1E}" dt="2023-03-17T12:27:07.893" v="735" actId="1076"/>
          <ac:spMkLst>
            <pc:docMk/>
            <pc:sldMk cId="2555697269" sldId="269"/>
            <ac:spMk id="24" creationId="{A5D556DD-DD3B-0A85-4683-C256B32B7261}"/>
          </ac:spMkLst>
        </pc:spChg>
        <pc:picChg chg="del">
          <ac:chgData name="Alize Mansuy" userId="dbe63a3c-3892-42b1-bed1-4f78c4e5ae3f" providerId="ADAL" clId="{7D8F281C-74AF-4DDE-B98A-4D3FA23C9B1E}" dt="2023-03-17T12:18:27.491" v="102" actId="478"/>
          <ac:picMkLst>
            <pc:docMk/>
            <pc:sldMk cId="2555697269" sldId="269"/>
            <ac:picMk id="16" creationId="{158F924B-BBC7-6E56-D7C2-99183206D006}"/>
          </ac:picMkLst>
        </pc:picChg>
        <pc:cxnChg chg="add mod">
          <ac:chgData name="Alize Mansuy" userId="dbe63a3c-3892-42b1-bed1-4f78c4e5ae3f" providerId="ADAL" clId="{7D8F281C-74AF-4DDE-B98A-4D3FA23C9B1E}" dt="2023-03-17T12:22:00.155" v="362" actId="14100"/>
          <ac:cxnSpMkLst>
            <pc:docMk/>
            <pc:sldMk cId="2555697269" sldId="269"/>
            <ac:cxnSpMk id="5" creationId="{D9954B5D-5D5B-C134-9090-1FC63067ABC8}"/>
          </ac:cxnSpMkLst>
        </pc:cxnChg>
        <pc:cxnChg chg="add mod">
          <ac:chgData name="Alize Mansuy" userId="dbe63a3c-3892-42b1-bed1-4f78c4e5ae3f" providerId="ADAL" clId="{7D8F281C-74AF-4DDE-B98A-4D3FA23C9B1E}" dt="2023-03-17T12:27:24.749" v="741" actId="14100"/>
          <ac:cxnSpMkLst>
            <pc:docMk/>
            <pc:sldMk cId="2555697269" sldId="269"/>
            <ac:cxnSpMk id="9" creationId="{792E98B2-595D-E83B-C607-FEDF084E296D}"/>
          </ac:cxnSpMkLst>
        </pc:cxnChg>
        <pc:cxnChg chg="add mod">
          <ac:chgData name="Alize Mansuy" userId="dbe63a3c-3892-42b1-bed1-4f78c4e5ae3f" providerId="ADAL" clId="{7D8F281C-74AF-4DDE-B98A-4D3FA23C9B1E}" dt="2023-03-17T12:27:22.457" v="740" actId="14100"/>
          <ac:cxnSpMkLst>
            <pc:docMk/>
            <pc:sldMk cId="2555697269" sldId="269"/>
            <ac:cxnSpMk id="12" creationId="{0815FC3D-E02A-F3D9-93F7-A3010DB494CE}"/>
          </ac:cxnSpMkLst>
        </pc:cxnChg>
        <pc:cxnChg chg="add mod">
          <ac:chgData name="Alize Mansuy" userId="dbe63a3c-3892-42b1-bed1-4f78c4e5ae3f" providerId="ADAL" clId="{7D8F281C-74AF-4DDE-B98A-4D3FA23C9B1E}" dt="2023-03-17T12:23:22.033" v="523" actId="14100"/>
          <ac:cxnSpMkLst>
            <pc:docMk/>
            <pc:sldMk cId="2555697269" sldId="269"/>
            <ac:cxnSpMk id="15" creationId="{6F730BD0-1333-C82D-CD0D-0E6C99FBE016}"/>
          </ac:cxnSpMkLst>
        </pc:cxnChg>
        <pc:cxnChg chg="add del mod">
          <ac:chgData name="Alize Mansuy" userId="dbe63a3c-3892-42b1-bed1-4f78c4e5ae3f" providerId="ADAL" clId="{7D8F281C-74AF-4DDE-B98A-4D3FA23C9B1E}" dt="2023-03-17T12:24:53.655" v="666" actId="478"/>
          <ac:cxnSpMkLst>
            <pc:docMk/>
            <pc:sldMk cId="2555697269" sldId="269"/>
            <ac:cxnSpMk id="19" creationId="{212F8AC9-9C06-8D42-31CD-2F84F21D0C42}"/>
          </ac:cxnSpMkLst>
        </pc:cxnChg>
        <pc:cxnChg chg="add mod">
          <ac:chgData name="Alize Mansuy" userId="dbe63a3c-3892-42b1-bed1-4f78c4e5ae3f" providerId="ADAL" clId="{7D8F281C-74AF-4DDE-B98A-4D3FA23C9B1E}" dt="2023-03-17T12:26:43.438" v="700" actId="14100"/>
          <ac:cxnSpMkLst>
            <pc:docMk/>
            <pc:sldMk cId="2555697269" sldId="269"/>
            <ac:cxnSpMk id="21" creationId="{4F43FA82-5123-4356-F97F-1171E5376E15}"/>
          </ac:cxnSpMkLst>
        </pc:cxnChg>
      </pc:sldChg>
      <pc:sldChg chg="addSp delSp modSp add mod ord addAnim delAnim modAnim modShow">
        <pc:chgData name="Alize Mansuy" userId="dbe63a3c-3892-42b1-bed1-4f78c4e5ae3f" providerId="ADAL" clId="{7D8F281C-74AF-4DDE-B98A-4D3FA23C9B1E}" dt="2023-03-17T12:53:45.900" v="2024" actId="729"/>
        <pc:sldMkLst>
          <pc:docMk/>
          <pc:sldMk cId="1559357009" sldId="369"/>
        </pc:sldMkLst>
        <pc:spChg chg="del">
          <ac:chgData name="Alize Mansuy" userId="dbe63a3c-3892-42b1-bed1-4f78c4e5ae3f" providerId="ADAL" clId="{7D8F281C-74AF-4DDE-B98A-4D3FA23C9B1E}" dt="2023-03-17T12:50:46.900" v="1806" actId="478"/>
          <ac:spMkLst>
            <pc:docMk/>
            <pc:sldMk cId="1559357009" sldId="369"/>
            <ac:spMk id="2" creationId="{5145B36D-EB09-42BD-9398-64921E1EA3C9}"/>
          </ac:spMkLst>
        </pc:spChg>
        <pc:spChg chg="add del mod">
          <ac:chgData name="Alize Mansuy" userId="dbe63a3c-3892-42b1-bed1-4f78c4e5ae3f" providerId="ADAL" clId="{7D8F281C-74AF-4DDE-B98A-4D3FA23C9B1E}" dt="2023-03-17T12:50:48.509" v="1807" actId="478"/>
          <ac:spMkLst>
            <pc:docMk/>
            <pc:sldMk cId="1559357009" sldId="369"/>
            <ac:spMk id="4" creationId="{F9C6F719-E72C-64FE-D3DC-0402CBB4EE5F}"/>
          </ac:spMkLst>
        </pc:spChg>
        <pc:spChg chg="del">
          <ac:chgData name="Alize Mansuy" userId="dbe63a3c-3892-42b1-bed1-4f78c4e5ae3f" providerId="ADAL" clId="{7D8F281C-74AF-4DDE-B98A-4D3FA23C9B1E}" dt="2023-03-17T12:53:00.034" v="2018" actId="478"/>
          <ac:spMkLst>
            <pc:docMk/>
            <pc:sldMk cId="1559357009" sldId="369"/>
            <ac:spMk id="6" creationId="{74ECDE13-CE11-47FD-B5FF-9DF9BF4EB69E}"/>
          </ac:spMkLst>
        </pc:spChg>
        <pc:spChg chg="del">
          <ac:chgData name="Alize Mansuy" userId="dbe63a3c-3892-42b1-bed1-4f78c4e5ae3f" providerId="ADAL" clId="{7D8F281C-74AF-4DDE-B98A-4D3FA23C9B1E}" dt="2023-03-17T12:50:49.774" v="1808" actId="478"/>
          <ac:spMkLst>
            <pc:docMk/>
            <pc:sldMk cId="1559357009" sldId="369"/>
            <ac:spMk id="7" creationId="{3DF4D594-73EE-465F-B9EF-D0DC9A0E35AB}"/>
          </ac:spMkLst>
        </pc:spChg>
        <pc:spChg chg="add mod">
          <ac:chgData name="Alize Mansuy" userId="dbe63a3c-3892-42b1-bed1-4f78c4e5ae3f" providerId="ADAL" clId="{7D8F281C-74AF-4DDE-B98A-4D3FA23C9B1E}" dt="2023-03-17T12:51:52.057" v="1912" actId="2711"/>
          <ac:spMkLst>
            <pc:docMk/>
            <pc:sldMk cId="1559357009" sldId="369"/>
            <ac:spMk id="8" creationId="{79A92C96-EB89-F7D3-0AE4-E8620DAD5862}"/>
          </ac:spMkLst>
        </pc:spChg>
        <pc:spChg chg="add del mod">
          <ac:chgData name="Alize Mansuy" userId="dbe63a3c-3892-42b1-bed1-4f78c4e5ae3f" providerId="ADAL" clId="{7D8F281C-74AF-4DDE-B98A-4D3FA23C9B1E}" dt="2023-03-17T12:51:40.450" v="1911" actId="207"/>
          <ac:spMkLst>
            <pc:docMk/>
            <pc:sldMk cId="1559357009" sldId="369"/>
            <ac:spMk id="9" creationId="{C7646AE1-7CE7-5D24-7639-0CEE8A54150B}"/>
          </ac:spMkLst>
        </pc:spChg>
        <pc:spChg chg="del">
          <ac:chgData name="Alize Mansuy" userId="dbe63a3c-3892-42b1-bed1-4f78c4e5ae3f" providerId="ADAL" clId="{7D8F281C-74AF-4DDE-B98A-4D3FA23C9B1E}" dt="2023-03-17T12:51:32.184" v="1908" actId="478"/>
          <ac:spMkLst>
            <pc:docMk/>
            <pc:sldMk cId="1559357009" sldId="369"/>
            <ac:spMk id="19" creationId="{B137A8AD-5B68-43F7-81A8-070196E1F1E8}"/>
          </ac:spMkLst>
        </pc:spChg>
        <pc:graphicFrameChg chg="modGraphic">
          <ac:chgData name="Alize Mansuy" userId="dbe63a3c-3892-42b1-bed1-4f78c4e5ae3f" providerId="ADAL" clId="{7D8F281C-74AF-4DDE-B98A-4D3FA23C9B1E}" dt="2023-03-17T12:52:57.592" v="2017" actId="20577"/>
          <ac:graphicFrameMkLst>
            <pc:docMk/>
            <pc:sldMk cId="1559357009" sldId="369"/>
            <ac:graphicFrameMk id="5" creationId="{FF9B4E9F-CE8C-4088-8D4B-EFF21CB8AE92}"/>
          </ac:graphicFrameMkLst>
        </pc:graphicFrameChg>
      </pc:sldChg>
      <pc:sldChg chg="addSp delSp modSp add mod ord modAnim modShow">
        <pc:chgData name="Alize Mansuy" userId="dbe63a3c-3892-42b1-bed1-4f78c4e5ae3f" providerId="ADAL" clId="{7D8F281C-74AF-4DDE-B98A-4D3FA23C9B1E}" dt="2023-03-17T12:53:43.062" v="2023" actId="729"/>
        <pc:sldMkLst>
          <pc:docMk/>
          <pc:sldMk cId="1435828892" sldId="370"/>
        </pc:sldMkLst>
        <pc:spChg chg="del">
          <ac:chgData name="Alize Mansuy" userId="dbe63a3c-3892-42b1-bed1-4f78c4e5ae3f" providerId="ADAL" clId="{7D8F281C-74AF-4DDE-B98A-4D3FA23C9B1E}" dt="2023-03-17T12:51:59.333" v="1913" actId="478"/>
          <ac:spMkLst>
            <pc:docMk/>
            <pc:sldMk cId="1435828892" sldId="370"/>
            <ac:spMk id="2" creationId="{5145B36D-EB09-42BD-9398-64921E1EA3C9}"/>
          </ac:spMkLst>
        </pc:spChg>
        <pc:spChg chg="del">
          <ac:chgData name="Alize Mansuy" userId="dbe63a3c-3892-42b1-bed1-4f78c4e5ae3f" providerId="ADAL" clId="{7D8F281C-74AF-4DDE-B98A-4D3FA23C9B1E}" dt="2023-03-17T12:53:08.904" v="2019" actId="478"/>
          <ac:spMkLst>
            <pc:docMk/>
            <pc:sldMk cId="1435828892" sldId="370"/>
            <ac:spMk id="6" creationId="{74ECDE13-CE11-47FD-B5FF-9DF9BF4EB69E}"/>
          </ac:spMkLst>
        </pc:spChg>
        <pc:spChg chg="del">
          <ac:chgData name="Alize Mansuy" userId="dbe63a3c-3892-42b1-bed1-4f78c4e5ae3f" providerId="ADAL" clId="{7D8F281C-74AF-4DDE-B98A-4D3FA23C9B1E}" dt="2023-03-17T12:52:01.453" v="1915" actId="478"/>
          <ac:spMkLst>
            <pc:docMk/>
            <pc:sldMk cId="1435828892" sldId="370"/>
            <ac:spMk id="7" creationId="{3DF4D594-73EE-465F-B9EF-D0DC9A0E35AB}"/>
          </ac:spMkLst>
        </pc:spChg>
        <pc:spChg chg="add del mod">
          <ac:chgData name="Alize Mansuy" userId="dbe63a3c-3892-42b1-bed1-4f78c4e5ae3f" providerId="ADAL" clId="{7D8F281C-74AF-4DDE-B98A-4D3FA23C9B1E}" dt="2023-03-17T12:52:00.698" v="1914" actId="478"/>
          <ac:spMkLst>
            <pc:docMk/>
            <pc:sldMk cId="1435828892" sldId="370"/>
            <ac:spMk id="8" creationId="{ECD9499E-0D92-4D69-3819-80D1ADF81F39}"/>
          </ac:spMkLst>
        </pc:spChg>
        <pc:spChg chg="add mod">
          <ac:chgData name="Alize Mansuy" userId="dbe63a3c-3892-42b1-bed1-4f78c4e5ae3f" providerId="ADAL" clId="{7D8F281C-74AF-4DDE-B98A-4D3FA23C9B1E}" dt="2023-03-17T12:52:03.510" v="1917"/>
          <ac:spMkLst>
            <pc:docMk/>
            <pc:sldMk cId="1435828892" sldId="370"/>
            <ac:spMk id="10" creationId="{583BD174-1EF8-B268-328B-2838D0F2A2F6}"/>
          </ac:spMkLst>
        </pc:spChg>
        <pc:spChg chg="add mod">
          <ac:chgData name="Alize Mansuy" userId="dbe63a3c-3892-42b1-bed1-4f78c4e5ae3f" providerId="ADAL" clId="{7D8F281C-74AF-4DDE-B98A-4D3FA23C9B1E}" dt="2023-03-17T12:52:07.670" v="1926" actId="20577"/>
          <ac:spMkLst>
            <pc:docMk/>
            <pc:sldMk cId="1435828892" sldId="370"/>
            <ac:spMk id="12" creationId="{8689987A-1931-FBAB-9A74-CEDE5F57BD10}"/>
          </ac:spMkLst>
        </pc:spChg>
        <pc:spChg chg="del">
          <ac:chgData name="Alize Mansuy" userId="dbe63a3c-3892-42b1-bed1-4f78c4e5ae3f" providerId="ADAL" clId="{7D8F281C-74AF-4DDE-B98A-4D3FA23C9B1E}" dt="2023-03-17T12:52:02.660" v="1916" actId="478"/>
          <ac:spMkLst>
            <pc:docMk/>
            <pc:sldMk cId="1435828892" sldId="370"/>
            <ac:spMk id="19" creationId="{B137A8AD-5B68-43F7-81A8-070196E1F1E8}"/>
          </ac:spMkLst>
        </pc:spChg>
        <pc:graphicFrameChg chg="modGraphic">
          <ac:chgData name="Alize Mansuy" userId="dbe63a3c-3892-42b1-bed1-4f78c4e5ae3f" providerId="ADAL" clId="{7D8F281C-74AF-4DDE-B98A-4D3FA23C9B1E}" dt="2023-03-17T12:52:24.391" v="1928" actId="947"/>
          <ac:graphicFrameMkLst>
            <pc:docMk/>
            <pc:sldMk cId="1435828892" sldId="370"/>
            <ac:graphicFrameMk id="5" creationId="{FF9B4E9F-CE8C-4088-8D4B-EFF21CB8AE92}"/>
          </ac:graphicFrameMkLst>
        </pc:graphicFrameChg>
      </pc:sldChg>
      <pc:sldChg chg="add del">
        <pc:chgData name="Alize Mansuy" userId="dbe63a3c-3892-42b1-bed1-4f78c4e5ae3f" providerId="ADAL" clId="{7D8F281C-74AF-4DDE-B98A-4D3FA23C9B1E}" dt="2023-03-17T12:37:18.321" v="938" actId="47"/>
        <pc:sldMkLst>
          <pc:docMk/>
          <pc:sldMk cId="1502200583" sldId="372"/>
        </pc:sldMkLst>
      </pc:sldChg>
      <pc:sldChg chg="addSp delSp modSp add del mod">
        <pc:chgData name="Alize Mansuy" userId="dbe63a3c-3892-42b1-bed1-4f78c4e5ae3f" providerId="ADAL" clId="{7D8F281C-74AF-4DDE-B98A-4D3FA23C9B1E}" dt="2023-03-17T12:38:44.527" v="977" actId="47"/>
        <pc:sldMkLst>
          <pc:docMk/>
          <pc:sldMk cId="4022150113" sldId="373"/>
        </pc:sldMkLst>
        <pc:spChg chg="del">
          <ac:chgData name="Alize Mansuy" userId="dbe63a3c-3892-42b1-bed1-4f78c4e5ae3f" providerId="ADAL" clId="{7D8F281C-74AF-4DDE-B98A-4D3FA23C9B1E}" dt="2023-03-17T12:37:21.593" v="939" actId="478"/>
          <ac:spMkLst>
            <pc:docMk/>
            <pc:sldMk cId="4022150113" sldId="373"/>
            <ac:spMk id="2" creationId="{5145B36D-EB09-42BD-9398-64921E1EA3C9}"/>
          </ac:spMkLst>
        </pc:spChg>
        <pc:spChg chg="add del mod">
          <ac:chgData name="Alize Mansuy" userId="dbe63a3c-3892-42b1-bed1-4f78c4e5ae3f" providerId="ADAL" clId="{7D8F281C-74AF-4DDE-B98A-4D3FA23C9B1E}" dt="2023-03-17T12:37:26.279" v="941" actId="478"/>
          <ac:spMkLst>
            <pc:docMk/>
            <pc:sldMk cId="4022150113" sldId="373"/>
            <ac:spMk id="5" creationId="{C71CF973-FB2E-D09F-7DAF-A8C52AE1ABCD}"/>
          </ac:spMkLst>
        </pc:spChg>
        <pc:spChg chg="del">
          <ac:chgData name="Alize Mansuy" userId="dbe63a3c-3892-42b1-bed1-4f78c4e5ae3f" providerId="ADAL" clId="{7D8F281C-74AF-4DDE-B98A-4D3FA23C9B1E}" dt="2023-03-17T12:37:25.441" v="940" actId="478"/>
          <ac:spMkLst>
            <pc:docMk/>
            <pc:sldMk cId="4022150113" sldId="373"/>
            <ac:spMk id="7" creationId="{3DF4D594-73EE-465F-B9EF-D0DC9A0E35AB}"/>
          </ac:spMkLst>
        </pc:spChg>
        <pc:spChg chg="del">
          <ac:chgData name="Alize Mansuy" userId="dbe63a3c-3892-42b1-bed1-4f78c4e5ae3f" providerId="ADAL" clId="{7D8F281C-74AF-4DDE-B98A-4D3FA23C9B1E}" dt="2023-03-17T12:37:49.078" v="960" actId="478"/>
          <ac:spMkLst>
            <pc:docMk/>
            <pc:sldMk cId="4022150113" sldId="373"/>
            <ac:spMk id="20" creationId="{9B5C3608-9FE7-4CB3-9BCE-D9AEA21DD45D}"/>
          </ac:spMkLst>
        </pc:spChg>
      </pc:sldChg>
      <pc:sldChg chg="add del">
        <pc:chgData name="Alize Mansuy" userId="dbe63a3c-3892-42b1-bed1-4f78c4e5ae3f" providerId="ADAL" clId="{7D8F281C-74AF-4DDE-B98A-4D3FA23C9B1E}" dt="2023-03-17T12:36:05.916" v="907" actId="47"/>
        <pc:sldMkLst>
          <pc:docMk/>
          <pc:sldMk cId="4125869679" sldId="1242"/>
        </pc:sldMkLst>
      </pc:sldChg>
      <pc:sldChg chg="addSp delSp modSp add mod modAnim">
        <pc:chgData name="Alize Mansuy" userId="dbe63a3c-3892-42b1-bed1-4f78c4e5ae3f" providerId="ADAL" clId="{7D8F281C-74AF-4DDE-B98A-4D3FA23C9B1E}" dt="2023-03-17T13:05:57.201" v="2625" actId="1076"/>
        <pc:sldMkLst>
          <pc:docMk/>
          <pc:sldMk cId="3380665660" sldId="1243"/>
        </pc:sldMkLst>
        <pc:spChg chg="del">
          <ac:chgData name="Alize Mansuy" userId="dbe63a3c-3892-42b1-bed1-4f78c4e5ae3f" providerId="ADAL" clId="{7D8F281C-74AF-4DDE-B98A-4D3FA23C9B1E}" dt="2023-03-17T12:30:07.374" v="786" actId="478"/>
          <ac:spMkLst>
            <pc:docMk/>
            <pc:sldMk cId="3380665660" sldId="1243"/>
            <ac:spMk id="3" creationId="{099B7874-5333-1B3F-C348-1A08D0A35201}"/>
          </ac:spMkLst>
        </pc:spChg>
        <pc:spChg chg="mod">
          <ac:chgData name="Alize Mansuy" userId="dbe63a3c-3892-42b1-bed1-4f78c4e5ae3f" providerId="ADAL" clId="{7D8F281C-74AF-4DDE-B98A-4D3FA23C9B1E}" dt="2023-03-17T12:29:58.059" v="785" actId="20577"/>
          <ac:spMkLst>
            <pc:docMk/>
            <pc:sldMk cId="3380665660" sldId="1243"/>
            <ac:spMk id="4" creationId="{C68E903C-D0A9-54F3-DB06-4F265B8227E2}"/>
          </ac:spMkLst>
        </pc:spChg>
        <pc:spChg chg="del">
          <ac:chgData name="Alize Mansuy" userId="dbe63a3c-3892-42b1-bed1-4f78c4e5ae3f" providerId="ADAL" clId="{7D8F281C-74AF-4DDE-B98A-4D3FA23C9B1E}" dt="2023-03-17T12:30:09.286" v="787" actId="478"/>
          <ac:spMkLst>
            <pc:docMk/>
            <pc:sldMk cId="3380665660" sldId="1243"/>
            <ac:spMk id="6" creationId="{AFA4B1B7-920B-59B8-5D2F-77AA692D1ECB}"/>
          </ac:spMkLst>
        </pc:spChg>
        <pc:spChg chg="add del mod">
          <ac:chgData name="Alize Mansuy" userId="dbe63a3c-3892-42b1-bed1-4f78c4e5ae3f" providerId="ADAL" clId="{7D8F281C-74AF-4DDE-B98A-4D3FA23C9B1E}" dt="2023-03-17T12:30:11.176" v="788" actId="478"/>
          <ac:spMkLst>
            <pc:docMk/>
            <pc:sldMk cId="3380665660" sldId="1243"/>
            <ac:spMk id="7" creationId="{1532FB40-1281-837D-CD54-73199C614779}"/>
          </ac:spMkLst>
        </pc:spChg>
        <pc:spChg chg="add mod">
          <ac:chgData name="Alize Mansuy" userId="dbe63a3c-3892-42b1-bed1-4f78c4e5ae3f" providerId="ADAL" clId="{7D8F281C-74AF-4DDE-B98A-4D3FA23C9B1E}" dt="2023-03-17T13:05:54.424" v="2624" actId="1076"/>
          <ac:spMkLst>
            <pc:docMk/>
            <pc:sldMk cId="3380665660" sldId="1243"/>
            <ac:spMk id="8" creationId="{6BEE2E81-72D7-92F0-A469-793F2DD44CE2}"/>
          </ac:spMkLst>
        </pc:spChg>
        <pc:spChg chg="del">
          <ac:chgData name="Alize Mansuy" userId="dbe63a3c-3892-42b1-bed1-4f78c4e5ae3f" providerId="ADAL" clId="{7D8F281C-74AF-4DDE-B98A-4D3FA23C9B1E}" dt="2023-03-17T12:30:09.286" v="787" actId="478"/>
          <ac:spMkLst>
            <pc:docMk/>
            <pc:sldMk cId="3380665660" sldId="1243"/>
            <ac:spMk id="11" creationId="{D07E9DC0-9A68-DFFB-C43F-4191699D588C}"/>
          </ac:spMkLst>
        </pc:spChg>
        <pc:spChg chg="add del mod">
          <ac:chgData name="Alize Mansuy" userId="dbe63a3c-3892-42b1-bed1-4f78c4e5ae3f" providerId="ADAL" clId="{7D8F281C-74AF-4DDE-B98A-4D3FA23C9B1E}" dt="2023-03-17T13:05:50.296" v="2623"/>
          <ac:spMkLst>
            <pc:docMk/>
            <pc:sldMk cId="3380665660" sldId="1243"/>
            <ac:spMk id="14" creationId="{F35B2E6C-625A-FB1C-41B2-4808DAF241C0}"/>
          </ac:spMkLst>
        </pc:spChg>
        <pc:spChg chg="del">
          <ac:chgData name="Alize Mansuy" userId="dbe63a3c-3892-42b1-bed1-4f78c4e5ae3f" providerId="ADAL" clId="{7D8F281C-74AF-4DDE-B98A-4D3FA23C9B1E}" dt="2023-03-17T12:30:18.158" v="791" actId="478"/>
          <ac:spMkLst>
            <pc:docMk/>
            <pc:sldMk cId="3380665660" sldId="1243"/>
            <ac:spMk id="24" creationId="{A5D556DD-DD3B-0A85-4683-C256B32B7261}"/>
          </ac:spMkLst>
        </pc:spChg>
        <pc:graphicFrameChg chg="add mod modGraphic">
          <ac:chgData name="Alize Mansuy" userId="dbe63a3c-3892-42b1-bed1-4f78c4e5ae3f" providerId="ADAL" clId="{7D8F281C-74AF-4DDE-B98A-4D3FA23C9B1E}" dt="2023-03-17T13:05:57.201" v="2625" actId="1076"/>
          <ac:graphicFrameMkLst>
            <pc:docMk/>
            <pc:sldMk cId="3380665660" sldId="1243"/>
            <ac:graphicFrameMk id="13" creationId="{D89D2ACA-2427-D53F-4F37-AA1B17ACC412}"/>
          </ac:graphicFrameMkLst>
        </pc:graphicFrameChg>
        <pc:picChg chg="add mod">
          <ac:chgData name="Alize Mansuy" userId="dbe63a3c-3892-42b1-bed1-4f78c4e5ae3f" providerId="ADAL" clId="{7D8F281C-74AF-4DDE-B98A-4D3FA23C9B1E}" dt="2023-03-17T13:00:22.151" v="2286" actId="1076"/>
          <ac:picMkLst>
            <pc:docMk/>
            <pc:sldMk cId="3380665660" sldId="1243"/>
            <ac:picMk id="10" creationId="{830492D5-A472-2F6B-4E42-75995088A4D6}"/>
          </ac:picMkLst>
        </pc:picChg>
        <pc:cxnChg chg="del">
          <ac:chgData name="Alize Mansuy" userId="dbe63a3c-3892-42b1-bed1-4f78c4e5ae3f" providerId="ADAL" clId="{7D8F281C-74AF-4DDE-B98A-4D3FA23C9B1E}" dt="2023-03-17T12:30:09.286" v="787" actId="478"/>
          <ac:cxnSpMkLst>
            <pc:docMk/>
            <pc:sldMk cId="3380665660" sldId="1243"/>
            <ac:cxnSpMk id="5" creationId="{D9954B5D-5D5B-C134-9090-1FC63067ABC8}"/>
          </ac:cxnSpMkLst>
        </pc:cxnChg>
        <pc:cxnChg chg="del">
          <ac:chgData name="Alize Mansuy" userId="dbe63a3c-3892-42b1-bed1-4f78c4e5ae3f" providerId="ADAL" clId="{7D8F281C-74AF-4DDE-B98A-4D3FA23C9B1E}" dt="2023-03-17T12:30:09.286" v="787" actId="478"/>
          <ac:cxnSpMkLst>
            <pc:docMk/>
            <pc:sldMk cId="3380665660" sldId="1243"/>
            <ac:cxnSpMk id="9" creationId="{792E98B2-595D-E83B-C607-FEDF084E296D}"/>
          </ac:cxnSpMkLst>
        </pc:cxnChg>
        <pc:cxnChg chg="del">
          <ac:chgData name="Alize Mansuy" userId="dbe63a3c-3892-42b1-bed1-4f78c4e5ae3f" providerId="ADAL" clId="{7D8F281C-74AF-4DDE-B98A-4D3FA23C9B1E}" dt="2023-03-17T12:30:09.286" v="787" actId="478"/>
          <ac:cxnSpMkLst>
            <pc:docMk/>
            <pc:sldMk cId="3380665660" sldId="1243"/>
            <ac:cxnSpMk id="12" creationId="{0815FC3D-E02A-F3D9-93F7-A3010DB494CE}"/>
          </ac:cxnSpMkLst>
        </pc:cxnChg>
        <pc:cxnChg chg="del">
          <ac:chgData name="Alize Mansuy" userId="dbe63a3c-3892-42b1-bed1-4f78c4e5ae3f" providerId="ADAL" clId="{7D8F281C-74AF-4DDE-B98A-4D3FA23C9B1E}" dt="2023-03-17T12:30:09.286" v="787" actId="478"/>
          <ac:cxnSpMkLst>
            <pc:docMk/>
            <pc:sldMk cId="3380665660" sldId="1243"/>
            <ac:cxnSpMk id="15" creationId="{6F730BD0-1333-C82D-CD0D-0E6C99FBE016}"/>
          </ac:cxnSpMkLst>
        </pc:cxnChg>
        <pc:cxnChg chg="del">
          <ac:chgData name="Alize Mansuy" userId="dbe63a3c-3892-42b1-bed1-4f78c4e5ae3f" providerId="ADAL" clId="{7D8F281C-74AF-4DDE-B98A-4D3FA23C9B1E}" dt="2023-03-17T12:30:09.286" v="787" actId="478"/>
          <ac:cxnSpMkLst>
            <pc:docMk/>
            <pc:sldMk cId="3380665660" sldId="1243"/>
            <ac:cxnSpMk id="21" creationId="{4F43FA82-5123-4356-F97F-1171E5376E15}"/>
          </ac:cxnSpMkLst>
        </pc:cxnChg>
      </pc:sldChg>
      <pc:sldChg chg="addSp delSp modSp add mod delAnim modAnim">
        <pc:chgData name="Alize Mansuy" userId="dbe63a3c-3892-42b1-bed1-4f78c4e5ae3f" providerId="ADAL" clId="{7D8F281C-74AF-4DDE-B98A-4D3FA23C9B1E}" dt="2023-03-17T12:37:14.502" v="937" actId="1076"/>
        <pc:sldMkLst>
          <pc:docMk/>
          <pc:sldMk cId="3173343592" sldId="1244"/>
        </pc:sldMkLst>
        <pc:spChg chg="add mod">
          <ac:chgData name="Alize Mansuy" userId="dbe63a3c-3892-42b1-bed1-4f78c4e5ae3f" providerId="ADAL" clId="{7D8F281C-74AF-4DDE-B98A-4D3FA23C9B1E}" dt="2023-03-17T12:37:14.502" v="937" actId="1076"/>
          <ac:spMkLst>
            <pc:docMk/>
            <pc:sldMk cId="3173343592" sldId="1244"/>
            <ac:spMk id="3" creationId="{DF8EE378-B43F-DF59-51B4-D0DED77155FE}"/>
          </ac:spMkLst>
        </pc:spChg>
        <pc:spChg chg="mod">
          <ac:chgData name="Alize Mansuy" userId="dbe63a3c-3892-42b1-bed1-4f78c4e5ae3f" providerId="ADAL" clId="{7D8F281C-74AF-4DDE-B98A-4D3FA23C9B1E}" dt="2023-03-17T12:36:22.726" v="924" actId="20577"/>
          <ac:spMkLst>
            <pc:docMk/>
            <pc:sldMk cId="3173343592" sldId="1244"/>
            <ac:spMk id="4" creationId="{C68E903C-D0A9-54F3-DB06-4F265B8227E2}"/>
          </ac:spMkLst>
        </pc:spChg>
        <pc:spChg chg="mod">
          <ac:chgData name="Alize Mansuy" userId="dbe63a3c-3892-42b1-bed1-4f78c4e5ae3f" providerId="ADAL" clId="{7D8F281C-74AF-4DDE-B98A-4D3FA23C9B1E}" dt="2023-03-17T12:36:59.420" v="933" actId="403"/>
          <ac:spMkLst>
            <pc:docMk/>
            <pc:sldMk cId="3173343592" sldId="1244"/>
            <ac:spMk id="8" creationId="{6BEE2E81-72D7-92F0-A469-793F2DD44CE2}"/>
          </ac:spMkLst>
        </pc:spChg>
        <pc:graphicFrameChg chg="add mod">
          <ac:chgData name="Alize Mansuy" userId="dbe63a3c-3892-42b1-bed1-4f78c4e5ae3f" providerId="ADAL" clId="{7D8F281C-74AF-4DDE-B98A-4D3FA23C9B1E}" dt="2023-03-17T12:37:12.795" v="936" actId="1076"/>
          <ac:graphicFrameMkLst>
            <pc:docMk/>
            <pc:sldMk cId="3173343592" sldId="1244"/>
            <ac:graphicFrameMk id="2" creationId="{38D12B18-32BE-E435-24F4-EA708644028E}"/>
          </ac:graphicFrameMkLst>
        </pc:graphicFrameChg>
        <pc:picChg chg="add mod">
          <ac:chgData name="Alize Mansuy" userId="dbe63a3c-3892-42b1-bed1-4f78c4e5ae3f" providerId="ADAL" clId="{7D8F281C-74AF-4DDE-B98A-4D3FA23C9B1E}" dt="2023-03-17T12:37:07.095" v="934"/>
          <ac:picMkLst>
            <pc:docMk/>
            <pc:sldMk cId="3173343592" sldId="1244"/>
            <ac:picMk id="5" creationId="{DC6DB606-0D6D-0622-ACA5-AB0FDB6C34AC}"/>
          </ac:picMkLst>
        </pc:picChg>
        <pc:picChg chg="del">
          <ac:chgData name="Alize Mansuy" userId="dbe63a3c-3892-42b1-bed1-4f78c4e5ae3f" providerId="ADAL" clId="{7D8F281C-74AF-4DDE-B98A-4D3FA23C9B1E}" dt="2023-03-17T12:37:09.468" v="935" actId="478"/>
          <ac:picMkLst>
            <pc:docMk/>
            <pc:sldMk cId="3173343592" sldId="1244"/>
            <ac:picMk id="10" creationId="{830492D5-A472-2F6B-4E42-75995088A4D6}"/>
          </ac:picMkLst>
        </pc:picChg>
      </pc:sldChg>
      <pc:sldChg chg="addSp delSp modSp add mod delAnim modAnim">
        <pc:chgData name="Alize Mansuy" userId="dbe63a3c-3892-42b1-bed1-4f78c4e5ae3f" providerId="ADAL" clId="{7D8F281C-74AF-4DDE-B98A-4D3FA23C9B1E}" dt="2023-03-17T12:38:42.540" v="976" actId="5793"/>
        <pc:sldMkLst>
          <pc:docMk/>
          <pc:sldMk cId="211375419" sldId="1245"/>
        </pc:sldMkLst>
        <pc:spChg chg="del">
          <ac:chgData name="Alize Mansuy" userId="dbe63a3c-3892-42b1-bed1-4f78c4e5ae3f" providerId="ADAL" clId="{7D8F281C-74AF-4DDE-B98A-4D3FA23C9B1E}" dt="2023-03-17T12:37:45.047" v="959" actId="478"/>
          <ac:spMkLst>
            <pc:docMk/>
            <pc:sldMk cId="211375419" sldId="1245"/>
            <ac:spMk id="3" creationId="{DF8EE378-B43F-DF59-51B4-D0DED77155FE}"/>
          </ac:spMkLst>
        </pc:spChg>
        <pc:spChg chg="mod">
          <ac:chgData name="Alize Mansuy" userId="dbe63a3c-3892-42b1-bed1-4f78c4e5ae3f" providerId="ADAL" clId="{7D8F281C-74AF-4DDE-B98A-4D3FA23C9B1E}" dt="2023-03-17T12:38:42.540" v="976" actId="5793"/>
          <ac:spMkLst>
            <pc:docMk/>
            <pc:sldMk cId="211375419" sldId="1245"/>
            <ac:spMk id="4" creationId="{C68E903C-D0A9-54F3-DB06-4F265B8227E2}"/>
          </ac:spMkLst>
        </pc:spChg>
        <pc:spChg chg="del">
          <ac:chgData name="Alize Mansuy" userId="dbe63a3c-3892-42b1-bed1-4f78c4e5ae3f" providerId="ADAL" clId="{7D8F281C-74AF-4DDE-B98A-4D3FA23C9B1E}" dt="2023-03-17T12:37:42.441" v="957" actId="478"/>
          <ac:spMkLst>
            <pc:docMk/>
            <pc:sldMk cId="211375419" sldId="1245"/>
            <ac:spMk id="8" creationId="{6BEE2E81-72D7-92F0-A469-793F2DD44CE2}"/>
          </ac:spMkLst>
        </pc:spChg>
        <pc:spChg chg="add mod">
          <ac:chgData name="Alize Mansuy" userId="dbe63a3c-3892-42b1-bed1-4f78c4e5ae3f" providerId="ADAL" clId="{7D8F281C-74AF-4DDE-B98A-4D3FA23C9B1E}" dt="2023-03-17T12:38:13.964" v="967" actId="403"/>
          <ac:spMkLst>
            <pc:docMk/>
            <pc:sldMk cId="211375419" sldId="1245"/>
            <ac:spMk id="15" creationId="{6C444B07-1FC5-2174-E6DD-53D86B7BB044}"/>
          </ac:spMkLst>
        </pc:spChg>
        <pc:graphicFrameChg chg="del">
          <ac:chgData name="Alize Mansuy" userId="dbe63a3c-3892-42b1-bed1-4f78c4e5ae3f" providerId="ADAL" clId="{7D8F281C-74AF-4DDE-B98A-4D3FA23C9B1E}" dt="2023-03-17T12:37:43.524" v="958" actId="478"/>
          <ac:graphicFrameMkLst>
            <pc:docMk/>
            <pc:sldMk cId="211375419" sldId="1245"/>
            <ac:graphicFrameMk id="2" creationId="{38D12B18-32BE-E435-24F4-EA708644028E}"/>
          </ac:graphicFrameMkLst>
        </pc:graphicFrameChg>
        <pc:picChg chg="del">
          <ac:chgData name="Alize Mansuy" userId="dbe63a3c-3892-42b1-bed1-4f78c4e5ae3f" providerId="ADAL" clId="{7D8F281C-74AF-4DDE-B98A-4D3FA23C9B1E}" dt="2023-03-17T12:37:57.080" v="961" actId="478"/>
          <ac:picMkLst>
            <pc:docMk/>
            <pc:sldMk cId="211375419" sldId="1245"/>
            <ac:picMk id="5" creationId="{DC6DB606-0D6D-0622-ACA5-AB0FDB6C34AC}"/>
          </ac:picMkLst>
        </pc:picChg>
        <pc:picChg chg="add mod">
          <ac:chgData name="Alize Mansuy" userId="dbe63a3c-3892-42b1-bed1-4f78c4e5ae3f" providerId="ADAL" clId="{7D8F281C-74AF-4DDE-B98A-4D3FA23C9B1E}" dt="2023-03-17T12:38:06.351" v="963" actId="1076"/>
          <ac:picMkLst>
            <pc:docMk/>
            <pc:sldMk cId="211375419" sldId="1245"/>
            <ac:picMk id="6" creationId="{14E74345-F6A7-97D5-C080-8BE85EC37AE6}"/>
          </ac:picMkLst>
        </pc:picChg>
        <pc:picChg chg="add mod">
          <ac:chgData name="Alize Mansuy" userId="dbe63a3c-3892-42b1-bed1-4f78c4e5ae3f" providerId="ADAL" clId="{7D8F281C-74AF-4DDE-B98A-4D3FA23C9B1E}" dt="2023-03-17T12:38:06.351" v="963" actId="1076"/>
          <ac:picMkLst>
            <pc:docMk/>
            <pc:sldMk cId="211375419" sldId="1245"/>
            <ac:picMk id="7" creationId="{8EF296E0-8DAE-999F-7B68-CE13CABF72B4}"/>
          </ac:picMkLst>
        </pc:picChg>
        <pc:picChg chg="add mod">
          <ac:chgData name="Alize Mansuy" userId="dbe63a3c-3892-42b1-bed1-4f78c4e5ae3f" providerId="ADAL" clId="{7D8F281C-74AF-4DDE-B98A-4D3FA23C9B1E}" dt="2023-03-17T12:38:06.351" v="963" actId="1076"/>
          <ac:picMkLst>
            <pc:docMk/>
            <pc:sldMk cId="211375419" sldId="1245"/>
            <ac:picMk id="9" creationId="{47489C37-E398-23F8-288D-0ADEE42F5A38}"/>
          </ac:picMkLst>
        </pc:picChg>
        <pc:picChg chg="add mod">
          <ac:chgData name="Alize Mansuy" userId="dbe63a3c-3892-42b1-bed1-4f78c4e5ae3f" providerId="ADAL" clId="{7D8F281C-74AF-4DDE-B98A-4D3FA23C9B1E}" dt="2023-03-17T12:38:06.351" v="963" actId="1076"/>
          <ac:picMkLst>
            <pc:docMk/>
            <pc:sldMk cId="211375419" sldId="1245"/>
            <ac:picMk id="10" creationId="{1F0484CC-9B0D-1A9C-877C-42749833C461}"/>
          </ac:picMkLst>
        </pc:picChg>
        <pc:picChg chg="add mod">
          <ac:chgData name="Alize Mansuy" userId="dbe63a3c-3892-42b1-bed1-4f78c4e5ae3f" providerId="ADAL" clId="{7D8F281C-74AF-4DDE-B98A-4D3FA23C9B1E}" dt="2023-03-17T12:38:06.351" v="963" actId="1076"/>
          <ac:picMkLst>
            <pc:docMk/>
            <pc:sldMk cId="211375419" sldId="1245"/>
            <ac:picMk id="11" creationId="{E299C7B0-6C68-E9BD-8F3F-915533F4DDC9}"/>
          </ac:picMkLst>
        </pc:picChg>
        <pc:picChg chg="add mod">
          <ac:chgData name="Alize Mansuy" userId="dbe63a3c-3892-42b1-bed1-4f78c4e5ae3f" providerId="ADAL" clId="{7D8F281C-74AF-4DDE-B98A-4D3FA23C9B1E}" dt="2023-03-17T12:38:06.351" v="963" actId="1076"/>
          <ac:picMkLst>
            <pc:docMk/>
            <pc:sldMk cId="211375419" sldId="1245"/>
            <ac:picMk id="12" creationId="{E41B0C32-4E60-7653-2267-C60858BFCF96}"/>
          </ac:picMkLst>
        </pc:picChg>
        <pc:picChg chg="add mod">
          <ac:chgData name="Alize Mansuy" userId="dbe63a3c-3892-42b1-bed1-4f78c4e5ae3f" providerId="ADAL" clId="{7D8F281C-74AF-4DDE-B98A-4D3FA23C9B1E}" dt="2023-03-17T12:38:06.351" v="963" actId="1076"/>
          <ac:picMkLst>
            <pc:docMk/>
            <pc:sldMk cId="211375419" sldId="1245"/>
            <ac:picMk id="13" creationId="{575E4C7D-4B7A-371E-9885-ED8DEEB45C8D}"/>
          </ac:picMkLst>
        </pc:picChg>
        <pc:picChg chg="add mod">
          <ac:chgData name="Alize Mansuy" userId="dbe63a3c-3892-42b1-bed1-4f78c4e5ae3f" providerId="ADAL" clId="{7D8F281C-74AF-4DDE-B98A-4D3FA23C9B1E}" dt="2023-03-17T12:38:06.351" v="963" actId="1076"/>
          <ac:picMkLst>
            <pc:docMk/>
            <pc:sldMk cId="211375419" sldId="1245"/>
            <ac:picMk id="14" creationId="{456FAB6B-9AAD-AFD6-B823-51A19475BF8B}"/>
          </ac:picMkLst>
        </pc:picChg>
      </pc:sldChg>
      <pc:sldChg chg="addSp delSp modSp add mod">
        <pc:chgData name="Alize Mansuy" userId="dbe63a3c-3892-42b1-bed1-4f78c4e5ae3f" providerId="ADAL" clId="{7D8F281C-74AF-4DDE-B98A-4D3FA23C9B1E}" dt="2023-03-17T12:49:38.509" v="1800" actId="478"/>
        <pc:sldMkLst>
          <pc:docMk/>
          <pc:sldMk cId="3801627927" sldId="1246"/>
        </pc:sldMkLst>
        <pc:spChg chg="mod">
          <ac:chgData name="Alize Mansuy" userId="dbe63a3c-3892-42b1-bed1-4f78c4e5ae3f" providerId="ADAL" clId="{7D8F281C-74AF-4DDE-B98A-4D3FA23C9B1E}" dt="2023-03-17T12:47:50.813" v="1792" actId="113"/>
          <ac:spMkLst>
            <pc:docMk/>
            <pc:sldMk cId="3801627927" sldId="1246"/>
            <ac:spMk id="3" creationId="{099B7874-5333-1B3F-C348-1A08D0A35201}"/>
          </ac:spMkLst>
        </pc:spChg>
        <pc:spChg chg="del">
          <ac:chgData name="Alize Mansuy" userId="dbe63a3c-3892-42b1-bed1-4f78c4e5ae3f" providerId="ADAL" clId="{7D8F281C-74AF-4DDE-B98A-4D3FA23C9B1E}" dt="2023-03-17T12:39:22.389" v="1009" actId="478"/>
          <ac:spMkLst>
            <pc:docMk/>
            <pc:sldMk cId="3801627927" sldId="1246"/>
            <ac:spMk id="6" creationId="{AFA4B1B7-920B-59B8-5D2F-77AA692D1ECB}"/>
          </ac:spMkLst>
        </pc:spChg>
        <pc:spChg chg="del">
          <ac:chgData name="Alize Mansuy" userId="dbe63a3c-3892-42b1-bed1-4f78c4e5ae3f" providerId="ADAL" clId="{7D8F281C-74AF-4DDE-B98A-4D3FA23C9B1E}" dt="2023-03-17T12:39:22.389" v="1009" actId="478"/>
          <ac:spMkLst>
            <pc:docMk/>
            <pc:sldMk cId="3801627927" sldId="1246"/>
            <ac:spMk id="11" creationId="{D07E9DC0-9A68-DFFB-C43F-4191699D588C}"/>
          </ac:spMkLst>
        </pc:spChg>
        <pc:spChg chg="del">
          <ac:chgData name="Alize Mansuy" userId="dbe63a3c-3892-42b1-bed1-4f78c4e5ae3f" providerId="ADAL" clId="{7D8F281C-74AF-4DDE-B98A-4D3FA23C9B1E}" dt="2023-03-17T12:39:25.683" v="1011" actId="478"/>
          <ac:spMkLst>
            <pc:docMk/>
            <pc:sldMk cId="3801627927" sldId="1246"/>
            <ac:spMk id="24" creationId="{A5D556DD-DD3B-0A85-4683-C256B32B7261}"/>
          </ac:spMkLst>
        </pc:spChg>
        <pc:picChg chg="add mod">
          <ac:chgData name="Alize Mansuy" userId="dbe63a3c-3892-42b1-bed1-4f78c4e5ae3f" providerId="ADAL" clId="{7D8F281C-74AF-4DDE-B98A-4D3FA23C9B1E}" dt="2023-03-17T12:49:18.443" v="1794" actId="1076"/>
          <ac:picMkLst>
            <pc:docMk/>
            <pc:sldMk cId="3801627927" sldId="1246"/>
            <ac:picMk id="2" creationId="{8CA7E32E-CC85-9325-0F23-F5BD9C0A65BC}"/>
          </ac:picMkLst>
        </pc:picChg>
        <pc:picChg chg="add del mod">
          <ac:chgData name="Alize Mansuy" userId="dbe63a3c-3892-42b1-bed1-4f78c4e5ae3f" providerId="ADAL" clId="{7D8F281C-74AF-4DDE-B98A-4D3FA23C9B1E}" dt="2023-03-17T12:49:38.509" v="1800" actId="478"/>
          <ac:picMkLst>
            <pc:docMk/>
            <pc:sldMk cId="3801627927" sldId="1246"/>
            <ac:picMk id="8" creationId="{F6E2C334-D1C8-4920-48C3-21FA7421E9F5}"/>
          </ac:picMkLst>
        </pc:picChg>
        <pc:cxnChg chg="del">
          <ac:chgData name="Alize Mansuy" userId="dbe63a3c-3892-42b1-bed1-4f78c4e5ae3f" providerId="ADAL" clId="{7D8F281C-74AF-4DDE-B98A-4D3FA23C9B1E}" dt="2023-03-17T12:39:23.909" v="1010" actId="478"/>
          <ac:cxnSpMkLst>
            <pc:docMk/>
            <pc:sldMk cId="3801627927" sldId="1246"/>
            <ac:cxnSpMk id="5" creationId="{D9954B5D-5D5B-C134-9090-1FC63067ABC8}"/>
          </ac:cxnSpMkLst>
        </pc:cxnChg>
        <pc:cxnChg chg="del">
          <ac:chgData name="Alize Mansuy" userId="dbe63a3c-3892-42b1-bed1-4f78c4e5ae3f" providerId="ADAL" clId="{7D8F281C-74AF-4DDE-B98A-4D3FA23C9B1E}" dt="2023-03-17T12:39:23.909" v="1010" actId="478"/>
          <ac:cxnSpMkLst>
            <pc:docMk/>
            <pc:sldMk cId="3801627927" sldId="1246"/>
            <ac:cxnSpMk id="9" creationId="{792E98B2-595D-E83B-C607-FEDF084E296D}"/>
          </ac:cxnSpMkLst>
        </pc:cxnChg>
        <pc:cxnChg chg="del">
          <ac:chgData name="Alize Mansuy" userId="dbe63a3c-3892-42b1-bed1-4f78c4e5ae3f" providerId="ADAL" clId="{7D8F281C-74AF-4DDE-B98A-4D3FA23C9B1E}" dt="2023-03-17T12:39:23.909" v="1010" actId="478"/>
          <ac:cxnSpMkLst>
            <pc:docMk/>
            <pc:sldMk cId="3801627927" sldId="1246"/>
            <ac:cxnSpMk id="12" creationId="{0815FC3D-E02A-F3D9-93F7-A3010DB494CE}"/>
          </ac:cxnSpMkLst>
        </pc:cxnChg>
        <pc:cxnChg chg="del">
          <ac:chgData name="Alize Mansuy" userId="dbe63a3c-3892-42b1-bed1-4f78c4e5ae3f" providerId="ADAL" clId="{7D8F281C-74AF-4DDE-B98A-4D3FA23C9B1E}" dt="2023-03-17T12:39:23.909" v="1010" actId="478"/>
          <ac:cxnSpMkLst>
            <pc:docMk/>
            <pc:sldMk cId="3801627927" sldId="1246"/>
            <ac:cxnSpMk id="15" creationId="{6F730BD0-1333-C82D-CD0D-0E6C99FBE016}"/>
          </ac:cxnSpMkLst>
        </pc:cxnChg>
        <pc:cxnChg chg="del">
          <ac:chgData name="Alize Mansuy" userId="dbe63a3c-3892-42b1-bed1-4f78c4e5ae3f" providerId="ADAL" clId="{7D8F281C-74AF-4DDE-B98A-4D3FA23C9B1E}" dt="2023-03-17T12:39:23.909" v="1010" actId="478"/>
          <ac:cxnSpMkLst>
            <pc:docMk/>
            <pc:sldMk cId="3801627927" sldId="1246"/>
            <ac:cxnSpMk id="21" creationId="{4F43FA82-5123-4356-F97F-1171E5376E15}"/>
          </ac:cxnSpMkLst>
        </pc:cxnChg>
      </pc:sldChg>
      <pc:sldChg chg="add del">
        <pc:chgData name="Alize Mansuy" userId="dbe63a3c-3892-42b1-bed1-4f78c4e5ae3f" providerId="ADAL" clId="{7D8F281C-74AF-4DDE-B98A-4D3FA23C9B1E}" dt="2023-03-17T12:54:54.597" v="2026" actId="47"/>
        <pc:sldMkLst>
          <pc:docMk/>
          <pc:sldMk cId="1361017181" sldId="1247"/>
        </pc:sldMkLst>
      </pc:sldChg>
      <pc:sldChg chg="addSp delSp modSp add mod">
        <pc:chgData name="Alize Mansuy" userId="dbe63a3c-3892-42b1-bed1-4f78c4e5ae3f" providerId="ADAL" clId="{7D8F281C-74AF-4DDE-B98A-4D3FA23C9B1E}" dt="2023-03-17T12:55:31.550" v="2072" actId="20577"/>
        <pc:sldMkLst>
          <pc:docMk/>
          <pc:sldMk cId="1514845804" sldId="1247"/>
        </pc:sldMkLst>
        <pc:spChg chg="add mod">
          <ac:chgData name="Alize Mansuy" userId="dbe63a3c-3892-42b1-bed1-4f78c4e5ae3f" providerId="ADAL" clId="{7D8F281C-74AF-4DDE-B98A-4D3FA23C9B1E}" dt="2023-03-17T12:55:31.550" v="2072" actId="20577"/>
          <ac:spMkLst>
            <pc:docMk/>
            <pc:sldMk cId="1514845804" sldId="1247"/>
            <ac:spMk id="2" creationId="{AA0B52FC-CFBA-D287-0E23-C0FC4C5AE9A8}"/>
          </ac:spMkLst>
        </pc:spChg>
        <pc:spChg chg="mod">
          <ac:chgData name="Alize Mansuy" userId="dbe63a3c-3892-42b1-bed1-4f78c4e5ae3f" providerId="ADAL" clId="{7D8F281C-74AF-4DDE-B98A-4D3FA23C9B1E}" dt="2023-03-17T12:55:30.160" v="2070" actId="1076"/>
          <ac:spMkLst>
            <pc:docMk/>
            <pc:sldMk cId="1514845804" sldId="1247"/>
            <ac:spMk id="6" creationId="{8EEE3E2E-98DC-74D8-9758-EE031DCB6947}"/>
          </ac:spMkLst>
        </pc:spChg>
        <pc:picChg chg="del">
          <ac:chgData name="Alize Mansuy" userId="dbe63a3c-3892-42b1-bed1-4f78c4e5ae3f" providerId="ADAL" clId="{7D8F281C-74AF-4DDE-B98A-4D3FA23C9B1E}" dt="2023-03-17T12:55:26.664" v="2069" actId="478"/>
          <ac:picMkLst>
            <pc:docMk/>
            <pc:sldMk cId="1514845804" sldId="1247"/>
            <ac:picMk id="5" creationId="{D1F1C345-300B-5FA1-631E-E5DAA665E121}"/>
          </ac:picMkLst>
        </pc:picChg>
        <pc:picChg chg="del">
          <ac:chgData name="Alize Mansuy" userId="dbe63a3c-3892-42b1-bed1-4f78c4e5ae3f" providerId="ADAL" clId="{7D8F281C-74AF-4DDE-B98A-4D3FA23C9B1E}" dt="2023-03-17T12:54:59.132" v="2028" actId="478"/>
          <ac:picMkLst>
            <pc:docMk/>
            <pc:sldMk cId="1514845804" sldId="1247"/>
            <ac:picMk id="16" creationId="{574400B0-B5FA-CBCD-6DAE-B1F3B0E57A86}"/>
          </ac:picMkLst>
        </pc:picChg>
      </pc:sldChg>
      <pc:sldMasterChg chg="delSldLayout modSldLayout">
        <pc:chgData name="Alize Mansuy" userId="dbe63a3c-3892-42b1-bed1-4f78c4e5ae3f" providerId="ADAL" clId="{7D8F281C-74AF-4DDE-B98A-4D3FA23C9B1E}" dt="2023-03-17T12:53:32.160" v="2022"/>
        <pc:sldMasterMkLst>
          <pc:docMk/>
          <pc:sldMasterMk cId="0" sldId="2147483711"/>
        </pc:sldMasterMkLst>
        <pc:sldLayoutChg chg="addSp delSp modSp mod">
          <pc:chgData name="Alize Mansuy" userId="dbe63a3c-3892-42b1-bed1-4f78c4e5ae3f" providerId="ADAL" clId="{7D8F281C-74AF-4DDE-B98A-4D3FA23C9B1E}" dt="2023-03-17T12:53:32.160" v="2022"/>
          <pc:sldLayoutMkLst>
            <pc:docMk/>
            <pc:sldMasterMk cId="0" sldId="2147483711"/>
            <pc:sldLayoutMk cId="751521513" sldId="2147483714"/>
          </pc:sldLayoutMkLst>
          <pc:spChg chg="del">
            <ac:chgData name="Alize Mansuy" userId="dbe63a3c-3892-42b1-bed1-4f78c4e5ae3f" providerId="ADAL" clId="{7D8F281C-74AF-4DDE-B98A-4D3FA23C9B1E}" dt="2023-03-17T12:53:30.809" v="2021" actId="478"/>
            <ac:spMkLst>
              <pc:docMk/>
              <pc:sldMasterMk cId="0" sldId="2147483711"/>
              <pc:sldLayoutMk cId="751521513" sldId="2147483714"/>
              <ac:spMk id="4" creationId="{00000000-0000-0000-0000-000000000000}"/>
            </ac:spMkLst>
          </pc:spChg>
          <pc:spChg chg="del">
            <ac:chgData name="Alize Mansuy" userId="dbe63a3c-3892-42b1-bed1-4f78c4e5ae3f" providerId="ADAL" clId="{7D8F281C-74AF-4DDE-B98A-4D3FA23C9B1E}" dt="2023-03-17T12:53:30.809" v="2021" actId="478"/>
            <ac:spMkLst>
              <pc:docMk/>
              <pc:sldMasterMk cId="0" sldId="2147483711"/>
              <pc:sldLayoutMk cId="751521513" sldId="2147483714"/>
              <ac:spMk id="5" creationId="{00000000-0000-0000-0000-000000000000}"/>
            </ac:spMkLst>
          </pc:spChg>
          <pc:spChg chg="del">
            <ac:chgData name="Alize Mansuy" userId="dbe63a3c-3892-42b1-bed1-4f78c4e5ae3f" providerId="ADAL" clId="{7D8F281C-74AF-4DDE-B98A-4D3FA23C9B1E}" dt="2023-03-17T12:53:30.809" v="2021" actId="478"/>
            <ac:spMkLst>
              <pc:docMk/>
              <pc:sldMasterMk cId="0" sldId="2147483711"/>
              <pc:sldLayoutMk cId="751521513" sldId="2147483714"/>
              <ac:spMk id="6" creationId="{00000000-0000-0000-0000-000000000000}"/>
            </ac:spMkLst>
          </pc:spChg>
          <pc:picChg chg="add mod">
            <ac:chgData name="Alize Mansuy" userId="dbe63a3c-3892-42b1-bed1-4f78c4e5ae3f" providerId="ADAL" clId="{7D8F281C-74AF-4DDE-B98A-4D3FA23C9B1E}" dt="2023-03-17T12:53:32.160" v="2022"/>
            <ac:picMkLst>
              <pc:docMk/>
              <pc:sldMasterMk cId="0" sldId="2147483711"/>
              <pc:sldLayoutMk cId="751521513" sldId="2147483714"/>
              <ac:picMk id="7" creationId="{CAC1A419-2251-8F8D-5C34-C24DCBB45658}"/>
            </ac:picMkLst>
          </pc:picChg>
          <pc:picChg chg="del">
            <ac:chgData name="Alize Mansuy" userId="dbe63a3c-3892-42b1-bed1-4f78c4e5ae3f" providerId="ADAL" clId="{7D8F281C-74AF-4DDE-B98A-4D3FA23C9B1E}" dt="2023-03-17T12:53:27.038" v="2020" actId="478"/>
            <ac:picMkLst>
              <pc:docMk/>
              <pc:sldMasterMk cId="0" sldId="2147483711"/>
              <pc:sldLayoutMk cId="751521513" sldId="2147483714"/>
              <ac:picMk id="8" creationId="{8E28816C-CA44-492A-8AC3-A514621CF6BA}"/>
            </ac:picMkLst>
          </pc:picChg>
        </pc:sldLayoutChg>
        <pc:sldLayoutChg chg="del">
          <pc:chgData name="Alize Mansuy" userId="dbe63a3c-3892-42b1-bed1-4f78c4e5ae3f" providerId="ADAL" clId="{7D8F281C-74AF-4DDE-B98A-4D3FA23C9B1E}" dt="2023-03-17T12:38:44.527" v="977" actId="47"/>
          <pc:sldLayoutMkLst>
            <pc:docMk/>
            <pc:sldMasterMk cId="0" sldId="2147483711"/>
            <pc:sldLayoutMk cId="4224698154" sldId="214748371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3435C-51FF-44BF-89CB-3D6C8CF979F0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F1EA75-DB7C-4A1B-8821-3E25A36483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8517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1EA75-DB7C-4A1B-8821-3E25A36483E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231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1EA75-DB7C-4A1B-8821-3E25A36483E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58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erc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;p2">
            <a:extLst>
              <a:ext uri="{FF2B5EF4-FFF2-40B4-BE49-F238E27FC236}">
                <a16:creationId xmlns:a16="http://schemas.microsoft.com/office/drawing/2014/main" id="{A09AB83F-5A5E-420C-B2E5-B4B4FCBDB8E9}"/>
              </a:ext>
            </a:extLst>
          </p:cNvPr>
          <p:cNvSpPr/>
          <p:nvPr/>
        </p:nvSpPr>
        <p:spPr>
          <a:xfrm>
            <a:off x="1100830" y="1124700"/>
            <a:ext cx="6942339" cy="28941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2;p2">
            <a:extLst>
              <a:ext uri="{FF2B5EF4-FFF2-40B4-BE49-F238E27FC236}">
                <a16:creationId xmlns:a16="http://schemas.microsoft.com/office/drawing/2014/main" id="{382928F1-8B7A-4E03-9DCC-0B65C3EF6E3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90650" y="2957225"/>
            <a:ext cx="6362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ontserrat Medium"/>
              <a:buNone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19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19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19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19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19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19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19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19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08ED537E-1F65-457D-9F18-73606C495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50" y="-4858"/>
            <a:ext cx="2318085" cy="1050055"/>
          </a:xfrm>
          <a:prstGeom prst="rect">
            <a:avLst/>
          </a:prstGeom>
        </p:spPr>
      </p:pic>
      <p:sp>
        <p:nvSpPr>
          <p:cNvPr id="8" name="Google Shape;11;p2">
            <a:extLst>
              <a:ext uri="{FF2B5EF4-FFF2-40B4-BE49-F238E27FC236}">
                <a16:creationId xmlns:a16="http://schemas.microsoft.com/office/drawing/2014/main" id="{0ABCC3A3-74EA-4F3B-A9D1-39EEDBCE8E9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390650" y="1516975"/>
            <a:ext cx="6362700" cy="1440300"/>
          </a:xfrm>
          <a:prstGeom prst="rect">
            <a:avLst/>
          </a:prstGeom>
          <a:effectLst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Playfair Display"/>
              <a:buNone/>
              <a:defRPr sz="4300" b="1">
                <a:solidFill>
                  <a:schemeClr val="lt1"/>
                </a:solidFill>
                <a:latin typeface="Ubuntu" panose="020B0504030602030204" pitchFamily="34" charset="0"/>
                <a:ea typeface="Ubuntu" panose="020B0504030602030204" pitchFamily="34" charset="0"/>
                <a:cs typeface="Ubuntu" panose="020B0504030602030204" pitchFamily="34" charset="0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86E1E8FD-931E-8611-3FDB-19745100C6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65395" y="274285"/>
            <a:ext cx="653288" cy="260581"/>
          </a:xfrm>
          <a:prstGeom prst="rect">
            <a:avLst/>
          </a:prstGeom>
        </p:spPr>
      </p:pic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3BE7C319-1706-5F62-94F4-2CE7661ACBF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94446" y="233126"/>
            <a:ext cx="848493" cy="42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5;p18">
            <a:extLst>
              <a:ext uri="{FF2B5EF4-FFF2-40B4-BE49-F238E27FC236}">
                <a16:creationId xmlns:a16="http://schemas.microsoft.com/office/drawing/2014/main" id="{E70120D6-F3BB-4A0C-928C-9ABB09FA7025}"/>
              </a:ext>
            </a:extLst>
          </p:cNvPr>
          <p:cNvSpPr/>
          <p:nvPr/>
        </p:nvSpPr>
        <p:spPr>
          <a:xfrm rot="7260000">
            <a:off x="7948470" y="-691962"/>
            <a:ext cx="3189600" cy="721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05;p18">
            <a:extLst>
              <a:ext uri="{FF2B5EF4-FFF2-40B4-BE49-F238E27FC236}">
                <a16:creationId xmlns:a16="http://schemas.microsoft.com/office/drawing/2014/main" id="{9C16C359-D907-42DB-A909-4BC227C46BDB}"/>
              </a:ext>
            </a:extLst>
          </p:cNvPr>
          <p:cNvSpPr/>
          <p:nvPr/>
        </p:nvSpPr>
        <p:spPr>
          <a:xfrm rot="7260000">
            <a:off x="7744490" y="-1249210"/>
            <a:ext cx="3189600" cy="336706"/>
          </a:xfrm>
          <a:prstGeom prst="rect">
            <a:avLst/>
          </a:prstGeom>
          <a:solidFill>
            <a:schemeClr val="accent2">
              <a:alpha val="763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1F2602DD-8458-4C9B-ABC3-853CF233E4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6299" b="24552"/>
          <a:stretch/>
        </p:blipFill>
        <p:spPr>
          <a:xfrm>
            <a:off x="0" y="4065973"/>
            <a:ext cx="1852274" cy="1077527"/>
          </a:xfrm>
          <a:prstGeom prst="rect">
            <a:avLst/>
          </a:prstGeom>
        </p:spPr>
      </p:pic>
      <p:sp>
        <p:nvSpPr>
          <p:cNvPr id="11" name="Google Shape;148;p28">
            <a:extLst>
              <a:ext uri="{FF2B5EF4-FFF2-40B4-BE49-F238E27FC236}">
                <a16:creationId xmlns:a16="http://schemas.microsoft.com/office/drawing/2014/main" id="{B7C206B9-479F-4906-A111-A88D3D19AD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70400" y="372861"/>
            <a:ext cx="3730125" cy="41136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 baseline="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45C45162-A857-480B-BC03-58B70A9907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55023" y="1290771"/>
            <a:ext cx="2503457" cy="3363394"/>
          </a:xfrm>
          <a:prstGeom prst="rect">
            <a:avLst/>
          </a:prstGeom>
        </p:spPr>
      </p:pic>
      <p:sp>
        <p:nvSpPr>
          <p:cNvPr id="13" name="Google Shape;33;p5">
            <a:extLst>
              <a:ext uri="{FF2B5EF4-FFF2-40B4-BE49-F238E27FC236}">
                <a16:creationId xmlns:a16="http://schemas.microsoft.com/office/drawing/2014/main" id="{03379D61-A23A-4F79-9CC8-07D7E0959EEA}"/>
              </a:ext>
            </a:extLst>
          </p:cNvPr>
          <p:cNvSpPr txBox="1">
            <a:spLocks/>
          </p:cNvSpPr>
          <p:nvPr/>
        </p:nvSpPr>
        <p:spPr>
          <a:xfrm>
            <a:off x="8300537" y="460473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 baseline="0">
                <a:solidFill>
                  <a:schemeClr val="tx1"/>
                </a:solidFill>
                <a:latin typeface="Montserrat" panose="02000505000000020004" pitchFamily="2" charset="0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156C4031-3E09-4463-8344-D59BF0B1D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0000" y="360000"/>
            <a:ext cx="1083042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02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03;p72">
            <a:extLst>
              <a:ext uri="{FF2B5EF4-FFF2-40B4-BE49-F238E27FC236}">
                <a16:creationId xmlns:a16="http://schemas.microsoft.com/office/drawing/2014/main" id="{A8C0D268-0C23-4871-9646-D2C376747088}"/>
              </a:ext>
            </a:extLst>
          </p:cNvPr>
          <p:cNvSpPr/>
          <p:nvPr/>
        </p:nvSpPr>
        <p:spPr>
          <a:xfrm rot="5400000">
            <a:off x="3586200" y="127150"/>
            <a:ext cx="1971600" cy="6924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44;p27">
            <a:extLst>
              <a:ext uri="{FF2B5EF4-FFF2-40B4-BE49-F238E27FC236}">
                <a16:creationId xmlns:a16="http://schemas.microsoft.com/office/drawing/2014/main" id="{6531C81F-06AF-4C57-8F0C-947E8AF53CC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86250" y="3356050"/>
            <a:ext cx="5971500" cy="10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aseline="0">
                <a:solidFill>
                  <a:schemeClr val="bg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6" name="Google Shape;145;p27">
            <a:extLst>
              <a:ext uri="{FF2B5EF4-FFF2-40B4-BE49-F238E27FC236}">
                <a16:creationId xmlns:a16="http://schemas.microsoft.com/office/drawing/2014/main" id="{0521FB2E-9495-46CF-9F87-46E1D3B60A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29600" y="2784550"/>
            <a:ext cx="4084800" cy="57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200">
                <a:solidFill>
                  <a:schemeClr val="bg1"/>
                </a:solidFill>
                <a:latin typeface="Ubuntu" panose="020B0504030602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BD6CC004-5C2A-4953-8558-5841F9E35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0000" y="360000"/>
            <a:ext cx="1083042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54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texte + image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5;p18">
            <a:extLst>
              <a:ext uri="{FF2B5EF4-FFF2-40B4-BE49-F238E27FC236}">
                <a16:creationId xmlns:a16="http://schemas.microsoft.com/office/drawing/2014/main" id="{02E5524F-9CDB-4191-A7E8-2B3693DBFF46}"/>
              </a:ext>
            </a:extLst>
          </p:cNvPr>
          <p:cNvSpPr/>
          <p:nvPr/>
        </p:nvSpPr>
        <p:spPr>
          <a:xfrm rot="7260000">
            <a:off x="-1726348" y="5670376"/>
            <a:ext cx="3189600" cy="721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05;p18">
            <a:extLst>
              <a:ext uri="{FF2B5EF4-FFF2-40B4-BE49-F238E27FC236}">
                <a16:creationId xmlns:a16="http://schemas.microsoft.com/office/drawing/2014/main" id="{02CF5F90-DC49-41EC-AFEE-C120B83EE13B}"/>
              </a:ext>
            </a:extLst>
          </p:cNvPr>
          <p:cNvSpPr/>
          <p:nvPr/>
        </p:nvSpPr>
        <p:spPr>
          <a:xfrm rot="7260000">
            <a:off x="-1962612" y="5116993"/>
            <a:ext cx="3189600" cy="336706"/>
          </a:xfrm>
          <a:prstGeom prst="rect">
            <a:avLst/>
          </a:prstGeom>
          <a:solidFill>
            <a:schemeClr val="accent2">
              <a:alpha val="763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0E3344F2-7F83-4D85-A212-7855205ABB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63579">
            <a:off x="-927171" y="-1025182"/>
            <a:ext cx="2311476" cy="3105468"/>
          </a:xfrm>
          <a:prstGeom prst="rect">
            <a:avLst/>
          </a:prstGeom>
        </p:spPr>
      </p:pic>
      <p:sp>
        <p:nvSpPr>
          <p:cNvPr id="5" name="Espace réservé pour une image  2">
            <a:extLst>
              <a:ext uri="{FF2B5EF4-FFF2-40B4-BE49-F238E27FC236}">
                <a16:creationId xmlns:a16="http://schemas.microsoft.com/office/drawing/2014/main" id="{C77F5F81-7AD8-4BEE-B593-23DAA8EDA44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65725" y="1009816"/>
            <a:ext cx="3978275" cy="4133684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6" name="Google Shape;148;p28">
            <a:extLst>
              <a:ext uri="{FF2B5EF4-FFF2-40B4-BE49-F238E27FC236}">
                <a16:creationId xmlns:a16="http://schemas.microsoft.com/office/drawing/2014/main" id="{7A8A64D0-A4C6-4C82-9CF3-AD5D6A2AF3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70400" y="1662149"/>
            <a:ext cx="4180200" cy="25489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 baseline="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Google Shape;149;p28">
            <a:extLst>
              <a:ext uri="{FF2B5EF4-FFF2-40B4-BE49-F238E27FC236}">
                <a16:creationId xmlns:a16="http://schemas.microsoft.com/office/drawing/2014/main" id="{212A6439-BE64-4516-90D4-955B03A9AB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0400" y="718951"/>
            <a:ext cx="41802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Ubuntu" panose="020B0504030602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12" name="Google Shape;33;p5">
            <a:extLst>
              <a:ext uri="{FF2B5EF4-FFF2-40B4-BE49-F238E27FC236}">
                <a16:creationId xmlns:a16="http://schemas.microsoft.com/office/drawing/2014/main" id="{9CA17136-F89B-4682-8F45-890A4571D797}"/>
              </a:ext>
            </a:extLst>
          </p:cNvPr>
          <p:cNvSpPr txBox="1">
            <a:spLocks/>
          </p:cNvSpPr>
          <p:nvPr/>
        </p:nvSpPr>
        <p:spPr>
          <a:xfrm>
            <a:off x="8300537" y="460473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 baseline="0">
                <a:solidFill>
                  <a:schemeClr val="tx1"/>
                </a:solidFill>
                <a:latin typeface="Montserrat" panose="02000505000000020004" pitchFamily="2" charset="0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DD5EF753-B5F2-4838-B7B3-F2B098B33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0000" y="360000"/>
            <a:ext cx="1083042" cy="432000"/>
          </a:xfrm>
          <a:prstGeom prst="rect">
            <a:avLst/>
          </a:prstGeom>
        </p:spPr>
      </p:pic>
      <p:sp>
        <p:nvSpPr>
          <p:cNvPr id="20" name="Google Shape;105;p18">
            <a:extLst>
              <a:ext uri="{FF2B5EF4-FFF2-40B4-BE49-F238E27FC236}">
                <a16:creationId xmlns:a16="http://schemas.microsoft.com/office/drawing/2014/main" id="{6F8EC676-7E53-41FA-9F49-D0196787AAD7}"/>
              </a:ext>
            </a:extLst>
          </p:cNvPr>
          <p:cNvSpPr/>
          <p:nvPr/>
        </p:nvSpPr>
        <p:spPr>
          <a:xfrm rot="7260000">
            <a:off x="7948470" y="-691962"/>
            <a:ext cx="3189600" cy="721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" name="Google Shape;105;p18">
            <a:extLst>
              <a:ext uri="{FF2B5EF4-FFF2-40B4-BE49-F238E27FC236}">
                <a16:creationId xmlns:a16="http://schemas.microsoft.com/office/drawing/2014/main" id="{C6A8F6A3-219F-4640-A759-711485E9901D}"/>
              </a:ext>
            </a:extLst>
          </p:cNvPr>
          <p:cNvSpPr/>
          <p:nvPr/>
        </p:nvSpPr>
        <p:spPr>
          <a:xfrm rot="7260000">
            <a:off x="7744490" y="-1249210"/>
            <a:ext cx="3189600" cy="336706"/>
          </a:xfrm>
          <a:prstGeom prst="rect">
            <a:avLst/>
          </a:prstGeom>
          <a:solidFill>
            <a:schemeClr val="accent2">
              <a:alpha val="763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4238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+ texte + image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2">
            <a:extLst>
              <a:ext uri="{FF2B5EF4-FFF2-40B4-BE49-F238E27FC236}">
                <a16:creationId xmlns:a16="http://schemas.microsoft.com/office/drawing/2014/main" id="{5C5CACF7-6953-4A82-AA6A-2148508D9D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718951"/>
            <a:ext cx="3978275" cy="4424549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6" name="Google Shape;148;p28">
            <a:extLst>
              <a:ext uri="{FF2B5EF4-FFF2-40B4-BE49-F238E27FC236}">
                <a16:creationId xmlns:a16="http://schemas.microsoft.com/office/drawing/2014/main" id="{17F78B61-F4A5-4846-804C-B695749610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0" y="1662149"/>
            <a:ext cx="3711042" cy="25917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 baseline="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Google Shape;149;p28">
            <a:extLst>
              <a:ext uri="{FF2B5EF4-FFF2-40B4-BE49-F238E27FC236}">
                <a16:creationId xmlns:a16="http://schemas.microsoft.com/office/drawing/2014/main" id="{9105D4E7-B984-4CF5-8940-E0A0EF17B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0" y="718951"/>
            <a:ext cx="3711042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Ubuntu" panose="020B0504030602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8" name="Google Shape;513;p73">
            <a:extLst>
              <a:ext uri="{FF2B5EF4-FFF2-40B4-BE49-F238E27FC236}">
                <a16:creationId xmlns:a16="http://schemas.microsoft.com/office/drawing/2014/main" id="{1731DCA0-A0AC-44E5-AB2D-F1DCD4CAFD1E}"/>
              </a:ext>
            </a:extLst>
          </p:cNvPr>
          <p:cNvSpPr/>
          <p:nvPr/>
        </p:nvSpPr>
        <p:spPr>
          <a:xfrm rot="-7260000">
            <a:off x="1828081" y="898376"/>
            <a:ext cx="3183600" cy="3519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E92276D6-F9A7-4371-8139-5F19CCE88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7969" b="54277"/>
          <a:stretch/>
        </p:blipFill>
        <p:spPr>
          <a:xfrm>
            <a:off x="5707398" y="4144945"/>
            <a:ext cx="2313556" cy="998555"/>
          </a:xfrm>
          <a:prstGeom prst="rect">
            <a:avLst/>
          </a:prstGeom>
        </p:spPr>
      </p:pic>
      <p:sp>
        <p:nvSpPr>
          <p:cNvPr id="11" name="Google Shape;33;p5">
            <a:extLst>
              <a:ext uri="{FF2B5EF4-FFF2-40B4-BE49-F238E27FC236}">
                <a16:creationId xmlns:a16="http://schemas.microsoft.com/office/drawing/2014/main" id="{437D134D-81E7-4BF0-8570-4109C6DB72A9}"/>
              </a:ext>
            </a:extLst>
          </p:cNvPr>
          <p:cNvSpPr txBox="1">
            <a:spLocks/>
          </p:cNvSpPr>
          <p:nvPr/>
        </p:nvSpPr>
        <p:spPr>
          <a:xfrm>
            <a:off x="8300537" y="460473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 baseline="0">
                <a:solidFill>
                  <a:schemeClr val="tx1"/>
                </a:solidFill>
                <a:latin typeface="Montserrat" panose="02000505000000020004" pitchFamily="2" charset="0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5A2D3A56-06D0-446B-BD45-EE3B7B42FAD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98837" y="4407631"/>
            <a:ext cx="1010486" cy="711498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DFE62705-6068-4D38-AA20-6CA98BFEBD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0000" y="360000"/>
            <a:ext cx="1083042" cy="432000"/>
          </a:xfrm>
          <a:prstGeom prst="rect">
            <a:avLst/>
          </a:prstGeom>
        </p:spPr>
      </p:pic>
      <p:sp>
        <p:nvSpPr>
          <p:cNvPr id="15" name="Google Shape;105;p18">
            <a:extLst>
              <a:ext uri="{FF2B5EF4-FFF2-40B4-BE49-F238E27FC236}">
                <a16:creationId xmlns:a16="http://schemas.microsoft.com/office/drawing/2014/main" id="{9AEA90F8-8DF9-4095-B075-5EBBC3F73FB7}"/>
              </a:ext>
            </a:extLst>
          </p:cNvPr>
          <p:cNvSpPr/>
          <p:nvPr/>
        </p:nvSpPr>
        <p:spPr>
          <a:xfrm rot="7260000">
            <a:off x="7948470" y="-691962"/>
            <a:ext cx="3189600" cy="721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05;p18">
            <a:extLst>
              <a:ext uri="{FF2B5EF4-FFF2-40B4-BE49-F238E27FC236}">
                <a16:creationId xmlns:a16="http://schemas.microsoft.com/office/drawing/2014/main" id="{5CB8C59D-81DF-43B0-9494-75FA84A72524}"/>
              </a:ext>
            </a:extLst>
          </p:cNvPr>
          <p:cNvSpPr/>
          <p:nvPr/>
        </p:nvSpPr>
        <p:spPr>
          <a:xfrm rot="7260000">
            <a:off x="7744490" y="-1249210"/>
            <a:ext cx="3189600" cy="336706"/>
          </a:xfrm>
          <a:prstGeom prst="rect">
            <a:avLst/>
          </a:prstGeom>
          <a:solidFill>
            <a:schemeClr val="accent2">
              <a:alpha val="763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3890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7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"/>
          <p:cNvSpPr txBox="1">
            <a:spLocks noGrp="1"/>
          </p:cNvSpPr>
          <p:nvPr>
            <p:ph type="title"/>
          </p:nvPr>
        </p:nvSpPr>
        <p:spPr>
          <a:xfrm>
            <a:off x="723900" y="361800"/>
            <a:ext cx="769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Ubuntu" panose="020B0504030602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207" name="Google Shape;207;p32"/>
          <p:cNvSpPr txBox="1">
            <a:spLocks noGrp="1"/>
          </p:cNvSpPr>
          <p:nvPr>
            <p:ph type="title" idx="2"/>
          </p:nvPr>
        </p:nvSpPr>
        <p:spPr>
          <a:xfrm>
            <a:off x="2013761" y="972738"/>
            <a:ext cx="2423100" cy="40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100">
                <a:solidFill>
                  <a:schemeClr val="accent5"/>
                </a:solidFill>
                <a:latin typeface="Ubuntu" panose="020B0504030602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208" name="Google Shape;208;p32"/>
          <p:cNvSpPr txBox="1">
            <a:spLocks noGrp="1"/>
          </p:cNvSpPr>
          <p:nvPr>
            <p:ph type="title" idx="3"/>
          </p:nvPr>
        </p:nvSpPr>
        <p:spPr>
          <a:xfrm>
            <a:off x="723750" y="1357700"/>
            <a:ext cx="3713100" cy="7132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209" name="Google Shape;209;p32"/>
          <p:cNvSpPr txBox="1">
            <a:spLocks noGrp="1"/>
          </p:cNvSpPr>
          <p:nvPr>
            <p:ph type="title" idx="4"/>
          </p:nvPr>
        </p:nvSpPr>
        <p:spPr>
          <a:xfrm>
            <a:off x="2013761" y="3342675"/>
            <a:ext cx="2423100" cy="40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100">
                <a:solidFill>
                  <a:schemeClr val="accent5"/>
                </a:solidFill>
                <a:latin typeface="Ubuntu" panose="020B0504030602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210" name="Google Shape;210;p32"/>
          <p:cNvSpPr txBox="1">
            <a:spLocks noGrp="1"/>
          </p:cNvSpPr>
          <p:nvPr>
            <p:ph type="title" idx="5"/>
          </p:nvPr>
        </p:nvSpPr>
        <p:spPr>
          <a:xfrm>
            <a:off x="723750" y="3727625"/>
            <a:ext cx="3713100" cy="7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211" name="Google Shape;211;p32"/>
          <p:cNvSpPr txBox="1">
            <a:spLocks noGrp="1"/>
          </p:cNvSpPr>
          <p:nvPr>
            <p:ph type="title" idx="6"/>
          </p:nvPr>
        </p:nvSpPr>
        <p:spPr>
          <a:xfrm>
            <a:off x="4707147" y="2157700"/>
            <a:ext cx="2423100" cy="40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100">
                <a:solidFill>
                  <a:schemeClr val="accent5"/>
                </a:solidFill>
                <a:latin typeface="Ubuntu" panose="020B0504030602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212" name="Google Shape;212;p32"/>
          <p:cNvSpPr txBox="1">
            <a:spLocks noGrp="1"/>
          </p:cNvSpPr>
          <p:nvPr>
            <p:ph type="title" idx="7"/>
          </p:nvPr>
        </p:nvSpPr>
        <p:spPr>
          <a:xfrm>
            <a:off x="4707150" y="2542650"/>
            <a:ext cx="3713100" cy="7234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D0EDD28-948A-4F25-B2DA-478FCD7D5F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157700"/>
            <a:ext cx="4436850" cy="1108372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CC1EF9CD-22E8-4374-912C-7E34A477C6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7141" y="3342675"/>
            <a:ext cx="4436850" cy="114375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35BC8D13-DB01-4BDD-A580-190A7014F0B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07141" y="972738"/>
            <a:ext cx="4436859" cy="109819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5" name="Google Shape;213;p32">
            <a:extLst>
              <a:ext uri="{FF2B5EF4-FFF2-40B4-BE49-F238E27FC236}">
                <a16:creationId xmlns:a16="http://schemas.microsoft.com/office/drawing/2014/main" id="{F619FC2B-82EA-4F63-9E2B-B4E95142D480}"/>
              </a:ext>
            </a:extLst>
          </p:cNvPr>
          <p:cNvSpPr/>
          <p:nvPr/>
        </p:nvSpPr>
        <p:spPr>
          <a:xfrm rot="7268813">
            <a:off x="-211833" y="5130891"/>
            <a:ext cx="1505551" cy="489284"/>
          </a:xfrm>
          <a:prstGeom prst="rect">
            <a:avLst/>
          </a:prstGeom>
          <a:solidFill>
            <a:srgbClr val="B55475">
              <a:alpha val="77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213;p32">
            <a:extLst>
              <a:ext uri="{FF2B5EF4-FFF2-40B4-BE49-F238E27FC236}">
                <a16:creationId xmlns:a16="http://schemas.microsoft.com/office/drawing/2014/main" id="{F18225EC-25EE-4267-820C-125754F789F8}"/>
              </a:ext>
            </a:extLst>
          </p:cNvPr>
          <p:cNvSpPr/>
          <p:nvPr/>
        </p:nvSpPr>
        <p:spPr>
          <a:xfrm rot="7268813">
            <a:off x="53555" y="5171189"/>
            <a:ext cx="1505551" cy="489284"/>
          </a:xfrm>
          <a:prstGeom prst="rect">
            <a:avLst/>
          </a:prstGeom>
          <a:solidFill>
            <a:schemeClr val="accent1">
              <a:alpha val="7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33;p5">
            <a:extLst>
              <a:ext uri="{FF2B5EF4-FFF2-40B4-BE49-F238E27FC236}">
                <a16:creationId xmlns:a16="http://schemas.microsoft.com/office/drawing/2014/main" id="{C2051AA1-EAF5-407C-90C9-271A3421D146}"/>
              </a:ext>
            </a:extLst>
          </p:cNvPr>
          <p:cNvSpPr txBox="1">
            <a:spLocks/>
          </p:cNvSpPr>
          <p:nvPr/>
        </p:nvSpPr>
        <p:spPr>
          <a:xfrm>
            <a:off x="8300537" y="460473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 baseline="0">
                <a:solidFill>
                  <a:schemeClr val="tx1"/>
                </a:solidFill>
                <a:latin typeface="Montserrat" panose="02000505000000020004" pitchFamily="2" charset="0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66E5DB57-8347-41C7-990C-EE67C637D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0000" y="360000"/>
            <a:ext cx="1083042" cy="432000"/>
          </a:xfrm>
          <a:prstGeom prst="rect">
            <a:avLst/>
          </a:prstGeom>
        </p:spPr>
      </p:pic>
      <p:sp>
        <p:nvSpPr>
          <p:cNvPr id="20" name="Google Shape;105;p18">
            <a:extLst>
              <a:ext uri="{FF2B5EF4-FFF2-40B4-BE49-F238E27FC236}">
                <a16:creationId xmlns:a16="http://schemas.microsoft.com/office/drawing/2014/main" id="{BD8E4F4E-AABF-4AF3-966A-BEE9CD6E8DC6}"/>
              </a:ext>
            </a:extLst>
          </p:cNvPr>
          <p:cNvSpPr/>
          <p:nvPr/>
        </p:nvSpPr>
        <p:spPr>
          <a:xfrm rot="7260000">
            <a:off x="7948470" y="-691962"/>
            <a:ext cx="3189600" cy="721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" name="Google Shape;105;p18">
            <a:extLst>
              <a:ext uri="{FF2B5EF4-FFF2-40B4-BE49-F238E27FC236}">
                <a16:creationId xmlns:a16="http://schemas.microsoft.com/office/drawing/2014/main" id="{607129CE-5A0C-4AE5-859B-C57E0E9A08AA}"/>
              </a:ext>
            </a:extLst>
          </p:cNvPr>
          <p:cNvSpPr/>
          <p:nvPr/>
        </p:nvSpPr>
        <p:spPr>
          <a:xfrm rot="7260000">
            <a:off x="7744490" y="-1249210"/>
            <a:ext cx="3189600" cy="336706"/>
          </a:xfrm>
          <a:prstGeom prst="rect">
            <a:avLst/>
          </a:prstGeom>
          <a:solidFill>
            <a:schemeClr val="accent2">
              <a:alpha val="763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1594" y="273845"/>
            <a:ext cx="7193756" cy="387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88208"/>
            <a:ext cx="7886700" cy="37445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AC1A419-2251-8F8D-5C34-C24DCBB456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63579">
            <a:off x="-927171" y="-1025182"/>
            <a:ext cx="2311476" cy="310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52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678" r:id="rId6"/>
    <p:sldLayoutId id="2147483714" r:id="rId7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Ubuntu" panose="020B0504030602030204" pitchFamily="34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5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431" name="Google Shape;431;p65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612B0ED-8D25-4819-DCE1-8470C0DAF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0400" y="372861"/>
            <a:ext cx="6741869" cy="4113697"/>
          </a:xfrm>
        </p:spPr>
        <p:txBody>
          <a:bodyPr/>
          <a:lstStyle/>
          <a:p>
            <a:pPr marL="139700" indent="0" algn="ctr">
              <a:buNone/>
            </a:pPr>
            <a:r>
              <a:rPr lang="fr-FR" dirty="0"/>
              <a:t>3</a:t>
            </a:r>
            <a:r>
              <a:rPr lang="fr-FR" baseline="30000" dirty="0"/>
              <a:t>ème</a:t>
            </a:r>
            <a:r>
              <a:rPr lang="fr-FR" dirty="0"/>
              <a:t> session Séminaire désherbage techniciens</a:t>
            </a:r>
          </a:p>
          <a:p>
            <a:pPr marL="139700" indent="0" algn="ctr">
              <a:buNone/>
            </a:pPr>
            <a:endParaRPr lang="fr-FR" dirty="0"/>
          </a:p>
          <a:p>
            <a:pPr marL="139700" indent="0" algn="ctr">
              <a:buNone/>
            </a:pPr>
            <a:endParaRPr lang="fr-FR"/>
          </a:p>
          <a:p>
            <a:pPr marL="139700" indent="0" algn="ctr">
              <a:buNone/>
            </a:pPr>
            <a:endParaRPr lang="fr-FR" dirty="0"/>
          </a:p>
          <a:p>
            <a:pPr marL="139700" indent="0" algn="ctr">
              <a:buNone/>
            </a:pPr>
            <a:r>
              <a:rPr lang="fr-FR" dirty="0"/>
              <a:t>« 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Maîtrise de l’enherbement en canne à sucre : </a:t>
            </a:r>
            <a:endParaRPr lang="fr-F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39700" indent="0" algn="ctr">
              <a:buNone/>
            </a:pPr>
            <a:r>
              <a:rPr lang="fr-FR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Améliorer l’efficacité de son désherbage, protéger son environnement et sa santé tout en réduisant ses intrants « 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1503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2D3931E3-70B8-ECC2-C298-8E2CFF41B1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0795DD8-7B78-805B-532C-43D3D34E7B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Brise glace - Intro</a:t>
            </a:r>
          </a:p>
        </p:txBody>
      </p:sp>
    </p:spTree>
    <p:extLst>
      <p:ext uri="{BB962C8B-B14F-4D97-AF65-F5344CB8AC3E}">
        <p14:creationId xmlns:p14="http://schemas.microsoft.com/office/powerpoint/2010/main" val="1604687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D149C91-ED9A-092F-B1DF-E4C70AF13116}"/>
              </a:ext>
            </a:extLst>
          </p:cNvPr>
          <p:cNvSpPr txBox="1"/>
          <p:nvPr/>
        </p:nvSpPr>
        <p:spPr>
          <a:xfrm>
            <a:off x="-957872" y="1417675"/>
            <a:ext cx="59825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solidFill>
                  <a:schemeClr val="tx1"/>
                </a:solidFill>
                <a:highlight>
                  <a:srgbClr val="FFFF00"/>
                </a:highlight>
                <a:latin typeface="+mn-lt"/>
              </a:rPr>
              <a:t>Jaune</a:t>
            </a:r>
            <a:r>
              <a:rPr lang="fr-FR" sz="1800" b="1" dirty="0">
                <a:solidFill>
                  <a:schemeClr val="tx1"/>
                </a:solidFill>
                <a:latin typeface="+mn-lt"/>
              </a:rPr>
              <a:t> / </a:t>
            </a:r>
            <a:r>
              <a:rPr lang="fr-FR" sz="1800" b="1" dirty="0">
                <a:solidFill>
                  <a:srgbClr val="FF0000"/>
                </a:solidFill>
                <a:latin typeface="+mn-lt"/>
              </a:rPr>
              <a:t>rouge</a:t>
            </a:r>
            <a:r>
              <a:rPr lang="fr-FR" sz="1800" b="1" dirty="0">
                <a:solidFill>
                  <a:schemeClr val="tx1"/>
                </a:solidFill>
                <a:latin typeface="+mn-lt"/>
              </a:rPr>
              <a:t> / </a:t>
            </a:r>
            <a:r>
              <a:rPr lang="fr-FR" sz="1800" b="1" dirty="0">
                <a:solidFill>
                  <a:schemeClr val="accent6"/>
                </a:solidFill>
                <a:latin typeface="+mn-lt"/>
              </a:rPr>
              <a:t>orange</a:t>
            </a:r>
          </a:p>
          <a:p>
            <a:pPr algn="ctr"/>
            <a:endParaRPr lang="fr-FR" dirty="0">
              <a:solidFill>
                <a:schemeClr val="tx1"/>
              </a:solidFill>
              <a:latin typeface="+mn-lt"/>
            </a:endParaRP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fr-FR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Question papier</a:t>
            </a:r>
            <a:endParaRPr lang="fr-FR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6" name="Picture 2" descr="Découvez le Top 10 des icebreakers - Kactus Blog">
            <a:extLst>
              <a:ext uri="{FF2B5EF4-FFF2-40B4-BE49-F238E27FC236}">
                <a16:creationId xmlns:a16="http://schemas.microsoft.com/office/drawing/2014/main" id="{339F311A-4E0E-8507-E7F0-336496C4D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181" y="2691625"/>
            <a:ext cx="4566795" cy="32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2AAA53B-F10F-D675-75E4-4A8734DF7807}"/>
              </a:ext>
            </a:extLst>
          </p:cNvPr>
          <p:cNvSpPr txBox="1"/>
          <p:nvPr/>
        </p:nvSpPr>
        <p:spPr>
          <a:xfrm>
            <a:off x="4463090" y="1172549"/>
            <a:ext cx="3264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solidFill>
                  <a:srgbClr val="00B0F0"/>
                </a:solidFill>
                <a:latin typeface="+mn-lt"/>
                <a:sym typeface="Wingdings" panose="05000000000000000000" pitchFamily="2" charset="2"/>
              </a:rPr>
              <a:t>Bleu</a:t>
            </a:r>
            <a:r>
              <a:rPr lang="fr-FR" sz="1800" b="1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/ </a:t>
            </a:r>
            <a:r>
              <a:rPr lang="fr-FR" sz="1800" b="1" dirty="0">
                <a:solidFill>
                  <a:srgbClr val="00B050"/>
                </a:solidFill>
                <a:latin typeface="+mn-lt"/>
                <a:sym typeface="Wingdings" panose="05000000000000000000" pitchFamily="2" charset="2"/>
              </a:rPr>
              <a:t>Vert</a:t>
            </a:r>
            <a:r>
              <a:rPr lang="fr-FR" sz="1800" b="1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/ </a:t>
            </a:r>
            <a:r>
              <a:rPr lang="fr-FR" sz="1800" b="1" dirty="0">
                <a:solidFill>
                  <a:schemeClr val="accent4"/>
                </a:solidFill>
                <a:latin typeface="+mn-lt"/>
                <a:sym typeface="Wingdings" panose="05000000000000000000" pitchFamily="2" charset="2"/>
              </a:rPr>
              <a:t>Marron</a:t>
            </a: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fr-FR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Racontez-nous (au choix) :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79D052D-3AAE-AC10-56ED-A5F1F60A2D1E}"/>
              </a:ext>
            </a:extLst>
          </p:cNvPr>
          <p:cNvSpPr txBox="1"/>
          <p:nvPr/>
        </p:nvSpPr>
        <p:spPr>
          <a:xfrm>
            <a:off x="4133101" y="1513069"/>
            <a:ext cx="39241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à"/>
            </a:pPr>
            <a:endParaRPr lang="fr-FR" sz="1600" b="1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pPr marL="285750" indent="-285750" algn="ctr">
              <a:buFont typeface="Wingdings" panose="05000000000000000000" pitchFamily="2" charset="2"/>
              <a:buChar char="à"/>
            </a:pPr>
            <a:endParaRPr lang="fr-FR" sz="16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fr-FR" sz="160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</a:rPr>
              <a:t>Une anecdote professionnelle 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fr-FR" sz="1600" i="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fr-FR" sz="160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</a:rPr>
              <a:t>Une chose dans laquelle vous êtes doué(e) au travail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fr-FR" sz="1600" i="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fr-FR" sz="160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</a:rPr>
              <a:t>Une chose apprise lors des dernières sessions de désherbage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fr-FR" sz="1600" i="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fr-FR" sz="1600" i="1" u="sng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</a:rPr>
              <a:t>Joker : Le métier de vos rêves</a:t>
            </a:r>
            <a:endParaRPr lang="fr-FR" sz="1600" i="1" u="sng" dirty="0"/>
          </a:p>
        </p:txBody>
      </p:sp>
    </p:spTree>
    <p:extLst>
      <p:ext uri="{BB962C8B-B14F-4D97-AF65-F5344CB8AC3E}">
        <p14:creationId xmlns:p14="http://schemas.microsoft.com/office/powerpoint/2010/main" val="2386145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2D3931E3-70B8-ECC2-C298-8E2CFF41B1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A. MANSUY, eRcane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0795DD8-7B78-805B-532C-43D3D34E7B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Les herbicides – dernières actu</a:t>
            </a:r>
          </a:p>
        </p:txBody>
      </p:sp>
    </p:spTree>
    <p:extLst>
      <p:ext uri="{BB962C8B-B14F-4D97-AF65-F5344CB8AC3E}">
        <p14:creationId xmlns:p14="http://schemas.microsoft.com/office/powerpoint/2010/main" val="3717624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8">
            <a:extLst>
              <a:ext uri="{FF2B5EF4-FFF2-40B4-BE49-F238E27FC236}">
                <a16:creationId xmlns:a16="http://schemas.microsoft.com/office/drawing/2014/main" id="{FF9B4E9F-CE8C-4088-8D4B-EFF21CB8AE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2820792"/>
              </p:ext>
            </p:extLst>
          </p:nvPr>
        </p:nvGraphicFramePr>
        <p:xfrm>
          <a:off x="316775" y="3087946"/>
          <a:ext cx="8510450" cy="196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3996">
                  <a:extLst>
                    <a:ext uri="{9D8B030D-6E8A-4147-A177-3AD203B41FA5}">
                      <a16:colId xmlns:a16="http://schemas.microsoft.com/office/drawing/2014/main" val="646659442"/>
                    </a:ext>
                  </a:extLst>
                </a:gridCol>
                <a:gridCol w="1430743">
                  <a:extLst>
                    <a:ext uri="{9D8B030D-6E8A-4147-A177-3AD203B41FA5}">
                      <a16:colId xmlns:a16="http://schemas.microsoft.com/office/drawing/2014/main" val="258696473"/>
                    </a:ext>
                  </a:extLst>
                </a:gridCol>
                <a:gridCol w="1278358">
                  <a:extLst>
                    <a:ext uri="{9D8B030D-6E8A-4147-A177-3AD203B41FA5}">
                      <a16:colId xmlns:a16="http://schemas.microsoft.com/office/drawing/2014/main" val="3868858714"/>
                    </a:ext>
                  </a:extLst>
                </a:gridCol>
                <a:gridCol w="783772">
                  <a:extLst>
                    <a:ext uri="{9D8B030D-6E8A-4147-A177-3AD203B41FA5}">
                      <a16:colId xmlns:a16="http://schemas.microsoft.com/office/drawing/2014/main" val="1459126307"/>
                    </a:ext>
                  </a:extLst>
                </a:gridCol>
                <a:gridCol w="4173581">
                  <a:extLst>
                    <a:ext uri="{9D8B030D-6E8A-4147-A177-3AD203B41FA5}">
                      <a16:colId xmlns:a16="http://schemas.microsoft.com/office/drawing/2014/main" val="3753315249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r>
                        <a:rPr lang="fr-FR" sz="1100" dirty="0"/>
                        <a:t>Firme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Postlevée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Substance active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Dose l/ha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Statut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6044859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fr-FR" sz="1100" i="0" dirty="0" err="1">
                          <a:solidFill>
                            <a:schemeClr val="tx1"/>
                          </a:solidFill>
                        </a:rPr>
                        <a:t>Nufarm</a:t>
                      </a:r>
                      <a:endParaRPr lang="fr-FR" sz="1100" i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b="1" i="0" dirty="0">
                          <a:solidFill>
                            <a:schemeClr val="tx1"/>
                          </a:solidFill>
                        </a:rPr>
                        <a:t>Chardol 600</a:t>
                      </a:r>
                    </a:p>
                    <a:p>
                      <a:endParaRPr lang="fr-FR" sz="1400" i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i="0" dirty="0">
                          <a:solidFill>
                            <a:schemeClr val="tx1"/>
                          </a:solidFill>
                        </a:rPr>
                        <a:t>2,4-D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i="0" dirty="0">
                          <a:solidFill>
                            <a:schemeClr val="tx1"/>
                          </a:solidFill>
                        </a:rPr>
                        <a:t>1,25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b="0" i="0" u="none" dirty="0">
                          <a:solidFill>
                            <a:schemeClr val="tx1"/>
                          </a:solidFill>
                        </a:rPr>
                        <a:t>Ré approbation sur canne à dose avec diminution de </a:t>
                      </a:r>
                    </a:p>
                    <a:p>
                      <a:r>
                        <a:rPr lang="fr-FR" sz="1100" b="0" i="0" u="none" dirty="0">
                          <a:solidFill>
                            <a:schemeClr val="tx1"/>
                          </a:solidFill>
                        </a:rPr>
                        <a:t>dose : </a:t>
                      </a:r>
                      <a:r>
                        <a:rPr lang="fr-FR" sz="1100" b="1" i="0" u="none" dirty="0">
                          <a:solidFill>
                            <a:schemeClr val="tx1"/>
                          </a:solidFill>
                        </a:rPr>
                        <a:t>1,25 l/ha </a:t>
                      </a:r>
                      <a:r>
                        <a:rPr lang="fr-FR" sz="1100" b="0" i="0" u="none" dirty="0">
                          <a:solidFill>
                            <a:schemeClr val="tx1"/>
                          </a:solidFill>
                        </a:rPr>
                        <a:t>au lieu de 2 l/ha</a:t>
                      </a:r>
                    </a:p>
                    <a:p>
                      <a:r>
                        <a:rPr lang="fr-FR" sz="1100" b="0" i="0" u="sng" dirty="0">
                          <a:solidFill>
                            <a:schemeClr val="tx1"/>
                          </a:solidFill>
                        </a:rPr>
                        <a:t>Pour même quantité, </a:t>
                      </a:r>
                      <a:r>
                        <a:rPr lang="fr-FR" sz="1100" b="1" i="0" u="sng" dirty="0">
                          <a:solidFill>
                            <a:schemeClr val="tx1"/>
                          </a:solidFill>
                        </a:rPr>
                        <a:t>l’IFT</a:t>
                      </a:r>
                      <a:r>
                        <a:rPr lang="fr-FR" sz="1100" b="0" i="0" u="sng" dirty="0">
                          <a:solidFill>
                            <a:schemeClr val="tx1"/>
                          </a:solidFill>
                        </a:rPr>
                        <a:t> augmente de 60%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16371261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fr-FR" sz="1100" i="0" dirty="0" err="1">
                          <a:solidFill>
                            <a:schemeClr val="tx1"/>
                          </a:solidFill>
                        </a:rPr>
                        <a:t>Corteva</a:t>
                      </a:r>
                      <a:r>
                        <a:rPr lang="fr-FR" sz="1100" i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b="1" i="0" dirty="0" err="1">
                          <a:solidFill>
                            <a:schemeClr val="tx1"/>
                          </a:solidFill>
                        </a:rPr>
                        <a:t>Starane</a:t>
                      </a:r>
                      <a:r>
                        <a:rPr lang="fr-FR" sz="1400" b="1" i="0" dirty="0">
                          <a:solidFill>
                            <a:schemeClr val="tx1"/>
                          </a:solidFill>
                        </a:rPr>
                        <a:t> 200</a:t>
                      </a:r>
                    </a:p>
                    <a:p>
                      <a:endParaRPr lang="fr-FR" sz="1400" i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i="0" dirty="0">
                          <a:solidFill>
                            <a:schemeClr val="tx1"/>
                          </a:solidFill>
                        </a:rPr>
                        <a:t>fluroxypyr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i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b="1" i="0" dirty="0">
                          <a:solidFill>
                            <a:schemeClr val="tx1"/>
                          </a:solidFill>
                        </a:rPr>
                        <a:t>RAS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18166654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fr-FR" sz="1100" i="0" dirty="0">
                          <a:solidFill>
                            <a:schemeClr val="tx1"/>
                          </a:solidFill>
                        </a:rPr>
                        <a:t>Syngenta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b="1" i="0" dirty="0" err="1">
                          <a:solidFill>
                            <a:schemeClr val="tx1"/>
                          </a:solidFill>
                        </a:rPr>
                        <a:t>Banvel</a:t>
                      </a:r>
                      <a:r>
                        <a:rPr lang="fr-FR" sz="1400" b="1" i="0" dirty="0">
                          <a:solidFill>
                            <a:schemeClr val="tx1"/>
                          </a:solidFill>
                        </a:rPr>
                        <a:t> 4S</a:t>
                      </a:r>
                    </a:p>
                    <a:p>
                      <a:endParaRPr lang="fr-FR" sz="1400" i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i="0" dirty="0">
                          <a:solidFill>
                            <a:schemeClr val="tx1"/>
                          </a:solidFill>
                        </a:rPr>
                        <a:t>dicamba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i="0" dirty="0">
                          <a:solidFill>
                            <a:schemeClr val="tx1"/>
                          </a:solidFill>
                        </a:rPr>
                        <a:t>0,6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b="1" i="0" dirty="0">
                          <a:solidFill>
                            <a:schemeClr val="tx1"/>
                          </a:solidFill>
                        </a:rPr>
                        <a:t>RAS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83066542"/>
                  </a:ext>
                </a:extLst>
              </a:tr>
            </a:tbl>
          </a:graphicData>
        </a:graphic>
      </p:graphicFrame>
      <p:pic>
        <p:nvPicPr>
          <p:cNvPr id="25" name="Image 2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04BFD4C-1F84-4929-A9ED-E578776499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279" y="0"/>
            <a:ext cx="1264721" cy="58936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583BD174-1EF8-B268-328B-2838D0F2A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86" y="352641"/>
            <a:ext cx="6549301" cy="584400"/>
          </a:xfrm>
        </p:spPr>
        <p:txBody>
          <a:bodyPr/>
          <a:lstStyle/>
          <a:p>
            <a:r>
              <a:rPr lang="fr-FR" dirty="0">
                <a:solidFill>
                  <a:schemeClr val="accent3"/>
                </a:solidFill>
                <a:latin typeface="+mj-lt"/>
              </a:rPr>
              <a:t>POINT HERBICIDES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8689987A-1931-FBAB-9A74-CEDE5F57BD10}"/>
              </a:ext>
            </a:extLst>
          </p:cNvPr>
          <p:cNvSpPr txBox="1">
            <a:spLocks/>
          </p:cNvSpPr>
          <p:nvPr/>
        </p:nvSpPr>
        <p:spPr>
          <a:xfrm>
            <a:off x="818574" y="867124"/>
            <a:ext cx="8325426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  <a:defRPr sz="1400" b="0" i="0" u="none" strike="noStrike" cap="none" baseline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>
              <a:buNone/>
            </a:pPr>
            <a:r>
              <a:rPr lang="fr-FR" sz="1200" b="1" dirty="0">
                <a:solidFill>
                  <a:schemeClr val="tx1"/>
                </a:solidFill>
                <a:latin typeface="+mn-lt"/>
              </a:rPr>
              <a:t>Au 28/05/2024 – Herbicides de Prélevée et Postlevée</a:t>
            </a:r>
          </a:p>
          <a:p>
            <a:pPr marL="1054100" lvl="2" indent="0">
              <a:buNone/>
            </a:pPr>
            <a:endParaRPr lang="fr-FR" sz="1800" dirty="0">
              <a:solidFill>
                <a:schemeClr val="accent3"/>
              </a:solidFill>
              <a:latin typeface="+mn-lt"/>
              <a:sym typeface="Wingdings" panose="05000000000000000000" pitchFamily="2" charset="2"/>
            </a:endParaRPr>
          </a:p>
        </p:txBody>
      </p:sp>
      <p:graphicFrame>
        <p:nvGraphicFramePr>
          <p:cNvPr id="2" name="Tableau 8">
            <a:extLst>
              <a:ext uri="{FF2B5EF4-FFF2-40B4-BE49-F238E27FC236}">
                <a16:creationId xmlns:a16="http://schemas.microsoft.com/office/drawing/2014/main" id="{04AD4D6B-DE1F-C95A-AAAA-10113F02B3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5552153"/>
              </p:ext>
            </p:extLst>
          </p:nvPr>
        </p:nvGraphicFramePr>
        <p:xfrm>
          <a:off x="316775" y="1155898"/>
          <a:ext cx="8510450" cy="1847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3996">
                  <a:extLst>
                    <a:ext uri="{9D8B030D-6E8A-4147-A177-3AD203B41FA5}">
                      <a16:colId xmlns:a16="http://schemas.microsoft.com/office/drawing/2014/main" val="646659442"/>
                    </a:ext>
                  </a:extLst>
                </a:gridCol>
                <a:gridCol w="1430743">
                  <a:extLst>
                    <a:ext uri="{9D8B030D-6E8A-4147-A177-3AD203B41FA5}">
                      <a16:colId xmlns:a16="http://schemas.microsoft.com/office/drawing/2014/main" val="258696473"/>
                    </a:ext>
                  </a:extLst>
                </a:gridCol>
                <a:gridCol w="1278358">
                  <a:extLst>
                    <a:ext uri="{9D8B030D-6E8A-4147-A177-3AD203B41FA5}">
                      <a16:colId xmlns:a16="http://schemas.microsoft.com/office/drawing/2014/main" val="3868858714"/>
                    </a:ext>
                  </a:extLst>
                </a:gridCol>
                <a:gridCol w="783772">
                  <a:extLst>
                    <a:ext uri="{9D8B030D-6E8A-4147-A177-3AD203B41FA5}">
                      <a16:colId xmlns:a16="http://schemas.microsoft.com/office/drawing/2014/main" val="1459126307"/>
                    </a:ext>
                  </a:extLst>
                </a:gridCol>
                <a:gridCol w="4173581">
                  <a:extLst>
                    <a:ext uri="{9D8B030D-6E8A-4147-A177-3AD203B41FA5}">
                      <a16:colId xmlns:a16="http://schemas.microsoft.com/office/drawing/2014/main" val="3753315249"/>
                    </a:ext>
                  </a:extLst>
                </a:gridCol>
              </a:tblGrid>
              <a:tr h="255615">
                <a:tc>
                  <a:txBody>
                    <a:bodyPr/>
                    <a:lstStyle/>
                    <a:p>
                      <a:r>
                        <a:rPr lang="fr-FR" sz="1100" dirty="0"/>
                        <a:t>Firme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Prélevée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Substance active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Dose l/ha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Statut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60448599"/>
                  </a:ext>
                </a:extLst>
              </a:tr>
              <a:tr h="361719">
                <a:tc>
                  <a:txBody>
                    <a:bodyPr/>
                    <a:lstStyle/>
                    <a:p>
                      <a:r>
                        <a:rPr lang="fr-FR" sz="1100" i="0" dirty="0">
                          <a:solidFill>
                            <a:schemeClr val="tx1"/>
                          </a:solidFill>
                        </a:rPr>
                        <a:t>BASF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b="1" i="0" dirty="0">
                          <a:solidFill>
                            <a:schemeClr val="tx1"/>
                          </a:solidFill>
                        </a:rPr>
                        <a:t>Prowl</a:t>
                      </a:r>
                    </a:p>
                    <a:p>
                      <a:endParaRPr lang="fr-FR" sz="1400" i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i="0" dirty="0" err="1">
                          <a:solidFill>
                            <a:schemeClr val="tx1"/>
                          </a:solidFill>
                        </a:rPr>
                        <a:t>pendimethaline</a:t>
                      </a:r>
                      <a:endParaRPr lang="fr-FR" sz="1100" i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i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b="0" i="0" u="none" dirty="0" err="1">
                          <a:solidFill>
                            <a:schemeClr val="tx1"/>
                          </a:solidFill>
                        </a:rPr>
                        <a:t>s.a.</a:t>
                      </a:r>
                      <a:r>
                        <a:rPr lang="fr-FR" sz="1100" b="0" i="0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100" b="1" i="0" u="none" dirty="0">
                          <a:solidFill>
                            <a:schemeClr val="tx1"/>
                          </a:solidFill>
                        </a:rPr>
                        <a:t>candidate à substitution</a:t>
                      </a:r>
                      <a:r>
                        <a:rPr lang="fr-FR" sz="1100" b="0" i="0" u="none" dirty="0">
                          <a:solidFill>
                            <a:schemeClr val="tx1"/>
                          </a:solidFill>
                        </a:rPr>
                        <a:t>, réévaluation au niveau communautaire en 2024</a:t>
                      </a:r>
                      <a:endParaRPr lang="fr-FR" sz="1100" b="0" i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16371261"/>
                  </a:ext>
                </a:extLst>
              </a:tr>
              <a:tr h="31349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Syngenta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Mercantor</a:t>
                      </a:r>
                      <a:r>
                        <a:rPr lang="fr-F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Gold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s-métolachlore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 i="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 b="1" i="0" dirty="0">
                          <a:solidFill>
                            <a:schemeClr val="tx1"/>
                          </a:solidFill>
                        </a:rPr>
                        <a:t>Retiré, </a:t>
                      </a:r>
                      <a:r>
                        <a:rPr lang="fr-FR" sz="1100" b="0" i="0" dirty="0">
                          <a:solidFill>
                            <a:schemeClr val="tx1"/>
                          </a:solidFill>
                        </a:rPr>
                        <a:t>fin utilisation 23/07/2024</a:t>
                      </a:r>
                      <a:endParaRPr lang="fr-FR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18166654"/>
                  </a:ext>
                </a:extLst>
              </a:tr>
              <a:tr h="31349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Syngenta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Camix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s-métolachlore</a:t>
                      </a:r>
                      <a:r>
                        <a:rPr lang="fr-F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+ </a:t>
                      </a:r>
                      <a:r>
                        <a:rPr lang="fr-FR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mesotrione</a:t>
                      </a:r>
                      <a:r>
                        <a:rPr lang="fr-F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+ </a:t>
                      </a:r>
                      <a:r>
                        <a:rPr lang="fr-FR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benoxacor</a:t>
                      </a:r>
                      <a:endParaRPr lang="fr-FR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 i="0" dirty="0">
                          <a:solidFill>
                            <a:schemeClr val="tx1"/>
                          </a:solidFill>
                          <a:latin typeface="+mn-lt"/>
                        </a:rPr>
                        <a:t>3,75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 b="1" i="0" dirty="0">
                          <a:solidFill>
                            <a:schemeClr val="tx1"/>
                          </a:solidFill>
                        </a:rPr>
                        <a:t>Retiré, </a:t>
                      </a:r>
                      <a:r>
                        <a:rPr lang="fr-FR" sz="1100" b="0" i="0" dirty="0">
                          <a:solidFill>
                            <a:schemeClr val="tx1"/>
                          </a:solidFill>
                        </a:rPr>
                        <a:t>fin utilisation 23/07/2024</a:t>
                      </a:r>
                      <a:endParaRPr lang="fr-FR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83066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6291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8">
            <a:extLst>
              <a:ext uri="{FF2B5EF4-FFF2-40B4-BE49-F238E27FC236}">
                <a16:creationId xmlns:a16="http://schemas.microsoft.com/office/drawing/2014/main" id="{FF9B4E9F-CE8C-4088-8D4B-EFF21CB8AE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2550525"/>
              </p:ext>
            </p:extLst>
          </p:nvPr>
        </p:nvGraphicFramePr>
        <p:xfrm>
          <a:off x="188755" y="1103843"/>
          <a:ext cx="8766489" cy="807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9388">
                  <a:extLst>
                    <a:ext uri="{9D8B030D-6E8A-4147-A177-3AD203B41FA5}">
                      <a16:colId xmlns:a16="http://schemas.microsoft.com/office/drawing/2014/main" val="646659442"/>
                    </a:ext>
                  </a:extLst>
                </a:gridCol>
                <a:gridCol w="922330">
                  <a:extLst>
                    <a:ext uri="{9D8B030D-6E8A-4147-A177-3AD203B41FA5}">
                      <a16:colId xmlns:a16="http://schemas.microsoft.com/office/drawing/2014/main" val="258696473"/>
                    </a:ext>
                  </a:extLst>
                </a:gridCol>
                <a:gridCol w="1096745">
                  <a:extLst>
                    <a:ext uri="{9D8B030D-6E8A-4147-A177-3AD203B41FA5}">
                      <a16:colId xmlns:a16="http://schemas.microsoft.com/office/drawing/2014/main" val="3868858714"/>
                    </a:ext>
                  </a:extLst>
                </a:gridCol>
                <a:gridCol w="1578882">
                  <a:extLst>
                    <a:ext uri="{9D8B030D-6E8A-4147-A177-3AD203B41FA5}">
                      <a16:colId xmlns:a16="http://schemas.microsoft.com/office/drawing/2014/main" val="1459126307"/>
                    </a:ext>
                  </a:extLst>
                </a:gridCol>
                <a:gridCol w="4299144">
                  <a:extLst>
                    <a:ext uri="{9D8B030D-6E8A-4147-A177-3AD203B41FA5}">
                      <a16:colId xmlns:a16="http://schemas.microsoft.com/office/drawing/2014/main" val="3753315249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r>
                        <a:rPr lang="fr-FR" sz="1100" dirty="0"/>
                        <a:t>Firme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Produit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Substance active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Dose l/ha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Statut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60448599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fr-FR" sz="1100" dirty="0"/>
                        <a:t>Syngenta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Callisto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tx1"/>
                          </a:solidFill>
                        </a:rPr>
                        <a:t>Mésotrione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tx1"/>
                          </a:solidFill>
                        </a:rPr>
                        <a:t>0,5 l/ha (ou 1,5 l/ha sur 1/3 surface)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rgbClr val="FF0000"/>
                          </a:solidFill>
                        </a:rPr>
                        <a:t>Dérogation en cours 31/01/2024 au 30/05/2024 !! (plus </a:t>
                      </a:r>
                      <a:r>
                        <a:rPr lang="fr-FR" sz="1100">
                          <a:solidFill>
                            <a:srgbClr val="FF0000"/>
                          </a:solidFill>
                        </a:rPr>
                        <a:t>que 2 </a:t>
                      </a:r>
                      <a:r>
                        <a:rPr lang="fr-FR" sz="1100" dirty="0">
                          <a:solidFill>
                            <a:srgbClr val="FF0000"/>
                          </a:solidFill>
                        </a:rPr>
                        <a:t>jours)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38587028"/>
                  </a:ext>
                </a:extLst>
              </a:tr>
            </a:tbl>
          </a:graphicData>
        </a:graphic>
      </p:graphicFrame>
      <p:pic>
        <p:nvPicPr>
          <p:cNvPr id="23" name="Image 2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8AD87FA0-F313-40C3-A941-F044D58D7E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279" y="0"/>
            <a:ext cx="1264721" cy="589360"/>
          </a:xfrm>
          <a:prstGeom prst="rect">
            <a:avLst/>
          </a:prstGeom>
        </p:spPr>
      </p:pic>
      <p:sp>
        <p:nvSpPr>
          <p:cNvPr id="8" name="Titre 3">
            <a:extLst>
              <a:ext uri="{FF2B5EF4-FFF2-40B4-BE49-F238E27FC236}">
                <a16:creationId xmlns:a16="http://schemas.microsoft.com/office/drawing/2014/main" id="{79A92C96-EB89-F7D3-0AE4-E8620DAD5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86" y="352641"/>
            <a:ext cx="6549301" cy="584400"/>
          </a:xfrm>
        </p:spPr>
        <p:txBody>
          <a:bodyPr/>
          <a:lstStyle/>
          <a:p>
            <a:r>
              <a:rPr lang="fr-FR" dirty="0">
                <a:solidFill>
                  <a:schemeClr val="accent3"/>
                </a:solidFill>
                <a:latin typeface="+mj-lt"/>
              </a:rPr>
              <a:t>AMM 120j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C7646AE1-7CE7-5D24-7639-0CEE8A54150B}"/>
              </a:ext>
            </a:extLst>
          </p:cNvPr>
          <p:cNvSpPr txBox="1">
            <a:spLocks/>
          </p:cNvSpPr>
          <p:nvPr/>
        </p:nvSpPr>
        <p:spPr>
          <a:xfrm>
            <a:off x="818574" y="867124"/>
            <a:ext cx="8325426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  <a:defRPr sz="1400" b="0" i="0" u="none" strike="noStrike" cap="none" baseline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>
              <a:buNone/>
            </a:pPr>
            <a:r>
              <a:rPr lang="fr-FR" sz="1200" b="1" dirty="0">
                <a:solidFill>
                  <a:schemeClr val="tx1"/>
                </a:solidFill>
                <a:latin typeface="+mn-lt"/>
              </a:rPr>
              <a:t>Au 28/05/2024 –  Dérogation en cours</a:t>
            </a:r>
          </a:p>
          <a:p>
            <a:pPr marL="1054100" lvl="2" indent="0">
              <a:buNone/>
            </a:pPr>
            <a:endParaRPr lang="fr-FR" sz="1800" dirty="0">
              <a:solidFill>
                <a:schemeClr val="accent3"/>
              </a:solidFill>
              <a:latin typeface="+mn-lt"/>
              <a:sym typeface="Wingdings" panose="05000000000000000000" pitchFamily="2" charset="2"/>
            </a:endParaRPr>
          </a:p>
        </p:txBody>
      </p:sp>
      <p:graphicFrame>
        <p:nvGraphicFramePr>
          <p:cNvPr id="2" name="Tableau 8">
            <a:extLst>
              <a:ext uri="{FF2B5EF4-FFF2-40B4-BE49-F238E27FC236}">
                <a16:creationId xmlns:a16="http://schemas.microsoft.com/office/drawing/2014/main" id="{3BD8A590-8375-217C-54C0-81E8D0DD74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3048777"/>
              </p:ext>
            </p:extLst>
          </p:nvPr>
        </p:nvGraphicFramePr>
        <p:xfrm>
          <a:off x="214672" y="2282125"/>
          <a:ext cx="8766490" cy="275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9388">
                  <a:extLst>
                    <a:ext uri="{9D8B030D-6E8A-4147-A177-3AD203B41FA5}">
                      <a16:colId xmlns:a16="http://schemas.microsoft.com/office/drawing/2014/main" val="646659442"/>
                    </a:ext>
                  </a:extLst>
                </a:gridCol>
                <a:gridCol w="1244902">
                  <a:extLst>
                    <a:ext uri="{9D8B030D-6E8A-4147-A177-3AD203B41FA5}">
                      <a16:colId xmlns:a16="http://schemas.microsoft.com/office/drawing/2014/main" val="258696473"/>
                    </a:ext>
                  </a:extLst>
                </a:gridCol>
                <a:gridCol w="1599956">
                  <a:extLst>
                    <a:ext uri="{9D8B030D-6E8A-4147-A177-3AD203B41FA5}">
                      <a16:colId xmlns:a16="http://schemas.microsoft.com/office/drawing/2014/main" val="3868858714"/>
                    </a:ext>
                  </a:extLst>
                </a:gridCol>
                <a:gridCol w="1664472">
                  <a:extLst>
                    <a:ext uri="{9D8B030D-6E8A-4147-A177-3AD203B41FA5}">
                      <a16:colId xmlns:a16="http://schemas.microsoft.com/office/drawing/2014/main" val="1459126307"/>
                    </a:ext>
                  </a:extLst>
                </a:gridCol>
                <a:gridCol w="3387772">
                  <a:extLst>
                    <a:ext uri="{9D8B030D-6E8A-4147-A177-3AD203B41FA5}">
                      <a16:colId xmlns:a16="http://schemas.microsoft.com/office/drawing/2014/main" val="3753315249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r>
                        <a:rPr lang="fr-FR" sz="1100" dirty="0"/>
                        <a:t>Firme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Produit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Substance active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Dose l/ha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Statut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60448599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fr-FR" sz="1100" dirty="0" err="1"/>
                        <a:t>Corteva</a:t>
                      </a:r>
                      <a:endParaRPr lang="fr-FR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b="1" dirty="0" err="1">
                          <a:solidFill>
                            <a:schemeClr val="tx1"/>
                          </a:solidFill>
                        </a:rPr>
                        <a:t>Loyant</a:t>
                      </a:r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 err="1">
                          <a:solidFill>
                            <a:schemeClr val="tx1"/>
                          </a:solidFill>
                        </a:rPr>
                        <a:t>Florpyrauxifen-benzyl</a:t>
                      </a:r>
                      <a:endParaRPr lang="fr-FR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tx1"/>
                          </a:solidFill>
                        </a:rPr>
                        <a:t>2*0,6 ou 1,2 l/ha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tx1"/>
                          </a:solidFill>
                        </a:rPr>
                        <a:t>Prélevée – efficacité bonne/moyenne. Test supplémentaire en association et au stade post-précoce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38587028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fr-FR" sz="1100" dirty="0"/>
                        <a:t>Bayer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Merlin Flexx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tx1"/>
                          </a:solidFill>
                        </a:rPr>
                        <a:t>Isoxaflutole</a:t>
                      </a:r>
                    </a:p>
                    <a:p>
                      <a:r>
                        <a:rPr lang="fr-FR" sz="1100" dirty="0" err="1">
                          <a:solidFill>
                            <a:schemeClr val="tx1"/>
                          </a:solidFill>
                        </a:rPr>
                        <a:t>Cyprosulfamide</a:t>
                      </a:r>
                      <a:endParaRPr lang="fr-FR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tx1"/>
                          </a:solidFill>
                        </a:rPr>
                        <a:t>2,25 l/ha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tx1"/>
                          </a:solidFill>
                        </a:rPr>
                        <a:t>Prélevée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9404077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fr-FR" sz="1100" dirty="0"/>
                        <a:t>Certis </a:t>
                      </a:r>
                      <a:r>
                        <a:rPr lang="fr-FR" sz="1100" dirty="0" err="1"/>
                        <a:t>Belchim</a:t>
                      </a:r>
                      <a:endParaRPr lang="fr-FR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Onyx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tx1"/>
                          </a:solidFill>
                        </a:rPr>
                        <a:t>Pyridate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tx1"/>
                          </a:solidFill>
                        </a:rPr>
                        <a:t>1,5 l/ha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tx1"/>
                          </a:solidFill>
                        </a:rPr>
                        <a:t>Postlevée antidicot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0914374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fr-FR" sz="1100" dirty="0" err="1"/>
                        <a:t>Arysta</a:t>
                      </a:r>
                      <a:endParaRPr lang="fr-FR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Centurion 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 err="1">
                          <a:solidFill>
                            <a:schemeClr val="tx1"/>
                          </a:solidFill>
                        </a:rPr>
                        <a:t>Clethodime</a:t>
                      </a:r>
                      <a:endParaRPr lang="fr-FR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tx1"/>
                          </a:solidFill>
                        </a:rPr>
                        <a:t>Postlevée anti graminées (non sélectif canne)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464216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fr-FR" sz="1100" dirty="0"/>
                        <a:t>Syngenta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Callisto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tx1"/>
                          </a:solidFill>
                        </a:rPr>
                        <a:t>Mésotrione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tx1"/>
                          </a:solidFill>
                        </a:rPr>
                        <a:t>0,5 l/ha (ou 1,5 l/ha sur 1/3 surface)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tx1"/>
                          </a:solidFill>
                        </a:rPr>
                        <a:t>Postlevée antidicot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44897248"/>
                  </a:ext>
                </a:extLst>
              </a:tr>
            </a:tbl>
          </a:graphicData>
        </a:graphic>
      </p:graphicFrame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835E8C-D3F2-371C-5C58-AE4D8CCD363F}"/>
              </a:ext>
            </a:extLst>
          </p:cNvPr>
          <p:cNvSpPr txBox="1">
            <a:spLocks/>
          </p:cNvSpPr>
          <p:nvPr/>
        </p:nvSpPr>
        <p:spPr>
          <a:xfrm>
            <a:off x="755944" y="2015376"/>
            <a:ext cx="8325426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  <a:defRPr sz="1400" b="0" i="0" u="none" strike="noStrike" cap="none" baseline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>
              <a:buNone/>
            </a:pPr>
            <a:r>
              <a:rPr lang="fr-FR" sz="1200" b="1" dirty="0">
                <a:solidFill>
                  <a:schemeClr val="tx1"/>
                </a:solidFill>
                <a:latin typeface="+mn-lt"/>
              </a:rPr>
              <a:t>Dérogation  déposée ou prochainement déposée par les Antilles pour début juillet</a:t>
            </a:r>
          </a:p>
          <a:p>
            <a:pPr marL="1054100" lvl="2" indent="0">
              <a:buNone/>
            </a:pPr>
            <a:endParaRPr lang="fr-FR" sz="1800" dirty="0">
              <a:solidFill>
                <a:schemeClr val="accent3"/>
              </a:solidFill>
              <a:latin typeface="+mn-lt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71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8">
            <a:extLst>
              <a:ext uri="{FF2B5EF4-FFF2-40B4-BE49-F238E27FC236}">
                <a16:creationId xmlns:a16="http://schemas.microsoft.com/office/drawing/2014/main" id="{FF9B4E9F-CE8C-4088-8D4B-EFF21CB8AE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980003"/>
              </p:ext>
            </p:extLst>
          </p:nvPr>
        </p:nvGraphicFramePr>
        <p:xfrm>
          <a:off x="239724" y="1400327"/>
          <a:ext cx="8510450" cy="257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3996">
                  <a:extLst>
                    <a:ext uri="{9D8B030D-6E8A-4147-A177-3AD203B41FA5}">
                      <a16:colId xmlns:a16="http://schemas.microsoft.com/office/drawing/2014/main" val="646659442"/>
                    </a:ext>
                  </a:extLst>
                </a:gridCol>
                <a:gridCol w="1430743">
                  <a:extLst>
                    <a:ext uri="{9D8B030D-6E8A-4147-A177-3AD203B41FA5}">
                      <a16:colId xmlns:a16="http://schemas.microsoft.com/office/drawing/2014/main" val="258696473"/>
                    </a:ext>
                  </a:extLst>
                </a:gridCol>
                <a:gridCol w="1278358">
                  <a:extLst>
                    <a:ext uri="{9D8B030D-6E8A-4147-A177-3AD203B41FA5}">
                      <a16:colId xmlns:a16="http://schemas.microsoft.com/office/drawing/2014/main" val="3868858714"/>
                    </a:ext>
                  </a:extLst>
                </a:gridCol>
                <a:gridCol w="783772">
                  <a:extLst>
                    <a:ext uri="{9D8B030D-6E8A-4147-A177-3AD203B41FA5}">
                      <a16:colId xmlns:a16="http://schemas.microsoft.com/office/drawing/2014/main" val="1459126307"/>
                    </a:ext>
                  </a:extLst>
                </a:gridCol>
                <a:gridCol w="4173581">
                  <a:extLst>
                    <a:ext uri="{9D8B030D-6E8A-4147-A177-3AD203B41FA5}">
                      <a16:colId xmlns:a16="http://schemas.microsoft.com/office/drawing/2014/main" val="3753315249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r>
                        <a:rPr lang="fr-FR" sz="1100" dirty="0"/>
                        <a:t>Firme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Produit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Substance active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Dose l/ha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Statut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60448599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fr-FR" sz="1100" dirty="0"/>
                        <a:t>Syngenta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Callisto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tx1"/>
                          </a:solidFill>
                        </a:rPr>
                        <a:t>mésotrione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tx1"/>
                          </a:solidFill>
                        </a:rPr>
                        <a:t>1,25 l/ha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tx1"/>
                          </a:solidFill>
                        </a:rPr>
                        <a:t>Demande fin 2023. Retour pas avant 1 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38587028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r>
                        <a:rPr lang="fr-FR" sz="1100" strike="noStrike" baseline="0" dirty="0"/>
                        <a:t>Syngenta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b="1" i="0" strike="noStrike" baseline="0" dirty="0">
                          <a:solidFill>
                            <a:schemeClr val="tx1"/>
                          </a:solidFill>
                        </a:rPr>
                        <a:t>Callisto Plus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strike="noStrike" baseline="0" dirty="0">
                          <a:solidFill>
                            <a:schemeClr val="tx1"/>
                          </a:solidFill>
                        </a:rPr>
                        <a:t>Mésotrione </a:t>
                      </a:r>
                    </a:p>
                    <a:p>
                      <a:r>
                        <a:rPr lang="fr-FR" sz="1100" strike="noStrike" baseline="0" dirty="0">
                          <a:solidFill>
                            <a:schemeClr val="tx1"/>
                          </a:solidFill>
                        </a:rPr>
                        <a:t>Dicamba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strike="noStrike" baseline="0" dirty="0">
                          <a:solidFill>
                            <a:schemeClr val="tx1"/>
                          </a:solidFill>
                        </a:rPr>
                        <a:t>2 l/ha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b="0" u="none" strike="noStrike" baseline="0" dirty="0">
                          <a:solidFill>
                            <a:schemeClr val="tx1"/>
                          </a:solidFill>
                        </a:rPr>
                        <a:t>Demande mars 2024. Retour pas avant 1 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3005869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fr-FR" sz="1100" strike="noStrike" baseline="0" dirty="0" err="1"/>
                        <a:t>Corteva</a:t>
                      </a:r>
                      <a:endParaRPr lang="fr-FR" sz="1100" strike="noStrike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b="1" i="0" strike="noStrike" baseline="0" dirty="0" err="1">
                          <a:solidFill>
                            <a:schemeClr val="tx1"/>
                          </a:solidFill>
                        </a:rPr>
                        <a:t>Loyant</a:t>
                      </a:r>
                      <a:endParaRPr lang="fr-FR" sz="1400" b="1" i="0" strike="noStrike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b="0" u="none" strike="noStrike" baseline="0" dirty="0" err="1">
                          <a:solidFill>
                            <a:schemeClr val="tx1"/>
                          </a:solidFill>
                        </a:rPr>
                        <a:t>Florpyrauxifen-benzyl</a:t>
                      </a:r>
                      <a:endParaRPr lang="fr-FR" sz="1100" b="0" u="none" strike="noStrike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b="0" u="none" strike="noStrike" baseline="0" dirty="0">
                          <a:solidFill>
                            <a:schemeClr val="tx1"/>
                          </a:solidFill>
                        </a:rPr>
                        <a:t>2*0,6 ou 1,2 l/ha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b="0" u="none" strike="noStrike" baseline="0" dirty="0">
                          <a:solidFill>
                            <a:schemeClr val="tx1"/>
                          </a:solidFill>
                        </a:rPr>
                        <a:t>Demande début 2024. Retour pas avant 2-3 ans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1637126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fr-FR" sz="1100" dirty="0"/>
                        <a:t>Certis </a:t>
                      </a:r>
                      <a:r>
                        <a:rPr lang="fr-FR" sz="1100" dirty="0" err="1"/>
                        <a:t>Belchim</a:t>
                      </a:r>
                      <a:endParaRPr lang="fr-FR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b="1" i="0" dirty="0">
                          <a:solidFill>
                            <a:schemeClr val="tx1"/>
                          </a:solidFill>
                        </a:rPr>
                        <a:t>Onyx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b="0" u="none" dirty="0">
                          <a:solidFill>
                            <a:schemeClr val="tx1"/>
                          </a:solidFill>
                        </a:rPr>
                        <a:t>Pyridate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b="0" u="none" dirty="0">
                          <a:solidFill>
                            <a:schemeClr val="tx1"/>
                          </a:solidFill>
                        </a:rPr>
                        <a:t>1,5 l/ha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b="0" u="none" dirty="0">
                          <a:solidFill>
                            <a:schemeClr val="tx1"/>
                          </a:solidFill>
                        </a:rPr>
                        <a:t>Demande fin 2023. Retour pas avant 1 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18166654"/>
                  </a:ext>
                </a:extLst>
              </a:tr>
            </a:tbl>
          </a:graphicData>
        </a:graphic>
      </p:graphicFrame>
      <p:pic>
        <p:nvPicPr>
          <p:cNvPr id="23" name="Image 2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8AD87FA0-F313-40C3-A941-F044D58D7E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279" y="0"/>
            <a:ext cx="1264721" cy="589360"/>
          </a:xfrm>
          <a:prstGeom prst="rect">
            <a:avLst/>
          </a:prstGeom>
        </p:spPr>
      </p:pic>
      <p:sp>
        <p:nvSpPr>
          <p:cNvPr id="8" name="Titre 3">
            <a:extLst>
              <a:ext uri="{FF2B5EF4-FFF2-40B4-BE49-F238E27FC236}">
                <a16:creationId xmlns:a16="http://schemas.microsoft.com/office/drawing/2014/main" id="{79A92C96-EB89-F7D3-0AE4-E8620DAD5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86" y="352641"/>
            <a:ext cx="6549301" cy="584400"/>
          </a:xfrm>
        </p:spPr>
        <p:txBody>
          <a:bodyPr/>
          <a:lstStyle/>
          <a:p>
            <a:r>
              <a:rPr lang="fr-FR" dirty="0">
                <a:solidFill>
                  <a:schemeClr val="accent3"/>
                </a:solidFill>
                <a:latin typeface="+mj-lt"/>
              </a:rPr>
              <a:t>Dépôt extension usage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C7646AE1-7CE7-5D24-7639-0CEE8A54150B}"/>
              </a:ext>
            </a:extLst>
          </p:cNvPr>
          <p:cNvSpPr txBox="1">
            <a:spLocks/>
          </p:cNvSpPr>
          <p:nvPr/>
        </p:nvSpPr>
        <p:spPr>
          <a:xfrm>
            <a:off x="818574" y="867124"/>
            <a:ext cx="8325426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  <a:defRPr sz="1400" b="0" i="0" u="none" strike="noStrike" cap="none" baseline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>
              <a:buNone/>
            </a:pPr>
            <a:r>
              <a:rPr lang="fr-FR" sz="1200" b="1" dirty="0">
                <a:solidFill>
                  <a:schemeClr val="tx1"/>
                </a:solidFill>
                <a:latin typeface="+mn-lt"/>
              </a:rPr>
              <a:t>Au 22/05/2024</a:t>
            </a:r>
          </a:p>
          <a:p>
            <a:pPr marL="1054100" lvl="2" indent="0">
              <a:buNone/>
            </a:pPr>
            <a:endParaRPr lang="fr-FR" sz="1800" dirty="0">
              <a:solidFill>
                <a:schemeClr val="accent3"/>
              </a:solidFill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324E43C2-7269-98A1-D413-54128915075B}"/>
              </a:ext>
            </a:extLst>
          </p:cNvPr>
          <p:cNvSpPr txBox="1">
            <a:spLocks/>
          </p:cNvSpPr>
          <p:nvPr/>
        </p:nvSpPr>
        <p:spPr>
          <a:xfrm>
            <a:off x="239724" y="4276376"/>
            <a:ext cx="8325426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  <a:defRPr sz="1400" b="0" i="0" u="none" strike="noStrike" cap="none" baseline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>
              <a:buNone/>
            </a:pPr>
            <a:r>
              <a:rPr lang="fr-FR" sz="1200" dirty="0">
                <a:solidFill>
                  <a:schemeClr val="tx1"/>
                </a:solidFill>
                <a:latin typeface="+mn-lt"/>
              </a:rPr>
              <a:t>Pas de demande prévue par la firme pour le Merlin Flexx.</a:t>
            </a:r>
          </a:p>
          <a:p>
            <a:pPr marL="1054100" lvl="2" indent="0">
              <a:buNone/>
            </a:pPr>
            <a:endParaRPr lang="fr-FR" sz="1800" dirty="0">
              <a:solidFill>
                <a:schemeClr val="accent3"/>
              </a:solidFill>
              <a:latin typeface="+mn-lt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04324748"/>
      </p:ext>
    </p:extLst>
  </p:cSld>
  <p:clrMapOvr>
    <a:masterClrMapping/>
  </p:clrMapOvr>
</p:sld>
</file>

<file path=ppt/theme/theme1.xml><?xml version="1.0" encoding="utf-8"?>
<a:theme xmlns:a="http://schemas.openxmlformats.org/drawingml/2006/main" name="ercane-theme-congres">
  <a:themeElements>
    <a:clrScheme name="Couleurs ercane">
      <a:dk1>
        <a:srgbClr val="000000"/>
      </a:dk1>
      <a:lt1>
        <a:srgbClr val="FFFFFF"/>
      </a:lt1>
      <a:dk2>
        <a:srgbClr val="4F6EB2"/>
      </a:dk2>
      <a:lt2>
        <a:srgbClr val="FFFFFF"/>
      </a:lt2>
      <a:accent1>
        <a:srgbClr val="B4C900"/>
      </a:accent1>
      <a:accent2>
        <a:srgbClr val="B55475"/>
      </a:accent2>
      <a:accent3>
        <a:srgbClr val="0D7E32"/>
      </a:accent3>
      <a:accent4>
        <a:srgbClr val="896D14"/>
      </a:accent4>
      <a:accent5>
        <a:srgbClr val="EC9D00"/>
      </a:accent5>
      <a:accent6>
        <a:srgbClr val="E25A21"/>
      </a:accent6>
      <a:hlink>
        <a:srgbClr val="6C1C24"/>
      </a:hlink>
      <a:folHlink>
        <a:srgbClr val="B55475"/>
      </a:folHlink>
    </a:clrScheme>
    <a:fontScheme name="Ercane">
      <a:majorFont>
        <a:latin typeface="ubuntu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rcane-theme-congres" id="{E2958D09-9914-4D9F-A6BA-023FFF93B702}" vid="{774DADF3-0BAC-4419-A623-96B4137217E4}"/>
    </a:ext>
  </a:extLst>
</a:theme>
</file>

<file path=ppt/theme/theme2.xml><?xml version="1.0" encoding="utf-8"?>
<a:theme xmlns:a="http://schemas.openxmlformats.org/drawingml/2006/main" name="Slidesgo Final Pages">
  <a:themeElements>
    <a:clrScheme name="Couleurs ercane">
      <a:dk1>
        <a:srgbClr val="000000"/>
      </a:dk1>
      <a:lt1>
        <a:srgbClr val="FFFFFF"/>
      </a:lt1>
      <a:dk2>
        <a:srgbClr val="4F6EB2"/>
      </a:dk2>
      <a:lt2>
        <a:srgbClr val="FFFFFF"/>
      </a:lt2>
      <a:accent1>
        <a:srgbClr val="B4C900"/>
      </a:accent1>
      <a:accent2>
        <a:srgbClr val="B55475"/>
      </a:accent2>
      <a:accent3>
        <a:srgbClr val="0D7E32"/>
      </a:accent3>
      <a:accent4>
        <a:srgbClr val="896D14"/>
      </a:accent4>
      <a:accent5>
        <a:srgbClr val="EC9D00"/>
      </a:accent5>
      <a:accent6>
        <a:srgbClr val="E25A21"/>
      </a:accent6>
      <a:hlink>
        <a:srgbClr val="6C1C24"/>
      </a:hlink>
      <a:folHlink>
        <a:srgbClr val="B55475"/>
      </a:folHlink>
    </a:clrScheme>
    <a:fontScheme name="Ercane">
      <a:majorFont>
        <a:latin typeface="ubuntu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230328-30-Herbicides suite</Template>
  <TotalTime>1032</TotalTime>
  <Words>452</Words>
  <Application>Microsoft Office PowerPoint</Application>
  <PresentationFormat>Affichage à l'écran (16:9)</PresentationFormat>
  <Paragraphs>142</Paragraphs>
  <Slides>7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7</vt:i4>
      </vt:variant>
    </vt:vector>
  </HeadingPairs>
  <TitlesOfParts>
    <vt:vector size="19" baseType="lpstr">
      <vt:lpstr>Arial</vt:lpstr>
      <vt:lpstr>Montserrat Medium</vt:lpstr>
      <vt:lpstr>Proxima Nova Semibold</vt:lpstr>
      <vt:lpstr>Montserrat</vt:lpstr>
      <vt:lpstr>Ubuntu</vt:lpstr>
      <vt:lpstr>Proxima Nova</vt:lpstr>
      <vt:lpstr>Calibri</vt:lpstr>
      <vt:lpstr>Wingdings</vt:lpstr>
      <vt:lpstr>Playfair Display</vt:lpstr>
      <vt:lpstr>Quicksand</vt:lpstr>
      <vt:lpstr>ercane-theme-congres</vt:lpstr>
      <vt:lpstr>Slidesgo Final Pages</vt:lpstr>
      <vt:lpstr>Présentation PowerPoint</vt:lpstr>
      <vt:lpstr>Brise glace - Intro</vt:lpstr>
      <vt:lpstr>Présentation PowerPoint</vt:lpstr>
      <vt:lpstr>Les herbicides – dernières actu</vt:lpstr>
      <vt:lpstr>POINT HERBICIDES</vt:lpstr>
      <vt:lpstr>AMM 120j</vt:lpstr>
      <vt:lpstr>Dépôt extension usage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herbicides - suite</dc:title>
  <dc:creator>Alize Mansuy</dc:creator>
  <cp:lastModifiedBy>Alize Mansuy</cp:lastModifiedBy>
  <cp:revision>2</cp:revision>
  <dcterms:created xsi:type="dcterms:W3CDTF">2023-03-17T09:43:20Z</dcterms:created>
  <dcterms:modified xsi:type="dcterms:W3CDTF">2024-05-28T04:26:42Z</dcterms:modified>
</cp:coreProperties>
</file>