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1" r:id="rId1"/>
    <p:sldMasterId id="2147483713" r:id="rId2"/>
  </p:sldMasterIdLst>
  <p:notesMasterIdLst>
    <p:notesMasterId r:id="rId27"/>
  </p:notesMasterIdLst>
  <p:sldIdLst>
    <p:sldId id="256" r:id="rId3"/>
    <p:sldId id="258" r:id="rId4"/>
    <p:sldId id="370" r:id="rId5"/>
    <p:sldId id="369" r:id="rId6"/>
    <p:sldId id="1244" r:id="rId7"/>
    <p:sldId id="1245" r:id="rId8"/>
    <p:sldId id="268" r:id="rId9"/>
    <p:sldId id="260" r:id="rId10"/>
    <p:sldId id="261" r:id="rId11"/>
    <p:sldId id="262" r:id="rId12"/>
    <p:sldId id="269" r:id="rId13"/>
    <p:sldId id="1246" r:id="rId14"/>
    <p:sldId id="263" r:id="rId15"/>
    <p:sldId id="267" r:id="rId16"/>
    <p:sldId id="265" r:id="rId17"/>
    <p:sldId id="1248" r:id="rId18"/>
    <p:sldId id="1243" r:id="rId19"/>
    <p:sldId id="1247" r:id="rId20"/>
    <p:sldId id="1249" r:id="rId21"/>
    <p:sldId id="1250" r:id="rId22"/>
    <p:sldId id="264" r:id="rId23"/>
    <p:sldId id="1251" r:id="rId24"/>
    <p:sldId id="1252" r:id="rId25"/>
    <p:sldId id="1253" r:id="rId26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Medium" panose="00000600000000000000" pitchFamily="2" charset="0"/>
      <p:regular r:id="rId37"/>
      <p:bold r:id="rId38"/>
      <p:italic r:id="rId39"/>
      <p:boldItalic r:id="rId40"/>
    </p:embeddedFont>
    <p:embeddedFont>
      <p:font typeface="Playfair Display" panose="00000500000000000000" pitchFamily="2" charset="0"/>
      <p:regular r:id="rId41"/>
      <p:bold r:id="rId42"/>
      <p:italic r:id="rId43"/>
      <p:boldItalic r:id="rId44"/>
    </p:embeddedFont>
    <p:embeddedFont>
      <p:font typeface="Proxima Nova" panose="020B0604020202020204" charset="0"/>
      <p:regular r:id="rId45"/>
      <p:bold r:id="rId46"/>
      <p:italic r:id="rId47"/>
      <p:boldItalic r:id="rId48"/>
    </p:embeddedFont>
    <p:embeddedFont>
      <p:font typeface="Proxima Nova Semibold" panose="020B0604020202020204" charset="0"/>
      <p:regular r:id="rId49"/>
      <p:bold r:id="rId50"/>
      <p:boldItalic r:id="rId51"/>
    </p:embeddedFont>
    <p:embeddedFont>
      <p:font typeface="Quicksand" panose="020B0604020202020204" charset="0"/>
      <p:regular r:id="rId52"/>
      <p:bold r:id="rId53"/>
    </p:embeddedFont>
    <p:embeddedFont>
      <p:font typeface="Ubuntu" panose="020B0504030602030204" pitchFamily="34" charset="0"/>
      <p:regular r:id="rId54"/>
      <p:bold r:id="rId55"/>
      <p:italic r:id="rId56"/>
      <p:boldItalic r:id="rId57"/>
    </p:embeddedFont>
    <p:embeddedFont>
      <p:font typeface="Ubuntu" panose="020B0504030602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1774" autoAdjust="0"/>
  </p:normalViewPr>
  <p:slideViewPr>
    <p:cSldViewPr snapToGrid="0">
      <p:cViewPr varScale="1">
        <p:scale>
          <a:sx n="88" d="100"/>
          <a:sy n="88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244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ze Mansuy" userId="dbe63a3c-3892-42b1-bed1-4f78c4e5ae3f" providerId="ADAL" clId="{6021891A-2480-45E8-A23C-F80DDB22582A}"/>
    <pc:docChg chg="modSld">
      <pc:chgData name="Alize Mansuy" userId="dbe63a3c-3892-42b1-bed1-4f78c4e5ae3f" providerId="ADAL" clId="{6021891A-2480-45E8-A23C-F80DDB22582A}" dt="2023-04-28T05:13:13.289" v="0" actId="20577"/>
      <pc:docMkLst>
        <pc:docMk/>
      </pc:docMkLst>
      <pc:sldChg chg="modSp mod">
        <pc:chgData name="Alize Mansuy" userId="dbe63a3c-3892-42b1-bed1-4f78c4e5ae3f" providerId="ADAL" clId="{6021891A-2480-45E8-A23C-F80DDB22582A}" dt="2023-04-28T05:13:13.289" v="0" actId="20577"/>
        <pc:sldMkLst>
          <pc:docMk/>
          <pc:sldMk cId="2514600674" sldId="1244"/>
        </pc:sldMkLst>
        <pc:graphicFrameChg chg="modGraphic">
          <ac:chgData name="Alize Mansuy" userId="dbe63a3c-3892-42b1-bed1-4f78c4e5ae3f" providerId="ADAL" clId="{6021891A-2480-45E8-A23C-F80DDB22582A}" dt="2023-04-28T05:13:13.289" v="0" actId="20577"/>
          <ac:graphicFrameMkLst>
            <pc:docMk/>
            <pc:sldMk cId="2514600674" sldId="1244"/>
            <ac:graphicFrameMk id="2" creationId="{38D12B18-32BE-E435-24F4-EA708644028E}"/>
          </ac:graphicFrameMkLst>
        </pc:graphicFrameChg>
      </pc:sldChg>
    </pc:docChg>
  </pc:docChgLst>
  <pc:docChgLst>
    <pc:chgData name="Alize Mansuy" userId="dbe63a3c-3892-42b1-bed1-4f78c4e5ae3f" providerId="ADAL" clId="{691BD9C7-93B7-4850-A5E8-44B1C5F84AD1}"/>
    <pc:docChg chg="custSel addSld delSld modSld sldOrd">
      <pc:chgData name="Alize Mansuy" userId="dbe63a3c-3892-42b1-bed1-4f78c4e5ae3f" providerId="ADAL" clId="{691BD9C7-93B7-4850-A5E8-44B1C5F84AD1}" dt="2023-03-24T07:05:53.421" v="591"/>
      <pc:docMkLst>
        <pc:docMk/>
      </pc:docMkLst>
      <pc:sldChg chg="ord">
        <pc:chgData name="Alize Mansuy" userId="dbe63a3c-3892-42b1-bed1-4f78c4e5ae3f" providerId="ADAL" clId="{691BD9C7-93B7-4850-A5E8-44B1C5F84AD1}" dt="2023-03-24T07:04:40.499" v="589"/>
        <pc:sldMkLst>
          <pc:docMk/>
          <pc:sldMk cId="2237646994" sldId="264"/>
        </pc:sldMkLst>
      </pc:sldChg>
      <pc:sldChg chg="ord">
        <pc:chgData name="Alize Mansuy" userId="dbe63a3c-3892-42b1-bed1-4f78c4e5ae3f" providerId="ADAL" clId="{691BD9C7-93B7-4850-A5E8-44B1C5F84AD1}" dt="2023-03-24T07:05:53.421" v="591"/>
        <pc:sldMkLst>
          <pc:docMk/>
          <pc:sldMk cId="2555697269" sldId="269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178471888" sldId="369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1559357009" sldId="369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766291798" sldId="370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1435828892" sldId="370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2514600674" sldId="1244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3173343592" sldId="1244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211375419" sldId="1245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3744597219" sldId="1245"/>
        </pc:sldMkLst>
      </pc:sldChg>
      <pc:sldChg chg="ord">
        <pc:chgData name="Alize Mansuy" userId="dbe63a3c-3892-42b1-bed1-4f78c4e5ae3f" providerId="ADAL" clId="{691BD9C7-93B7-4850-A5E8-44B1C5F84AD1}" dt="2023-03-24T07:05:53.421" v="591"/>
        <pc:sldMkLst>
          <pc:docMk/>
          <pc:sldMk cId="3801627927" sldId="1246"/>
        </pc:sldMkLst>
      </pc:sldChg>
      <pc:sldChg chg="modSp add mod">
        <pc:chgData name="Alize Mansuy" userId="dbe63a3c-3892-42b1-bed1-4f78c4e5ae3f" providerId="ADAL" clId="{691BD9C7-93B7-4850-A5E8-44B1C5F84AD1}" dt="2023-03-24T06:52:04.471" v="381" actId="207"/>
        <pc:sldMkLst>
          <pc:docMk/>
          <pc:sldMk cId="746246368" sldId="1251"/>
        </pc:sldMkLst>
        <pc:spChg chg="mod">
          <ac:chgData name="Alize Mansuy" userId="dbe63a3c-3892-42b1-bed1-4f78c4e5ae3f" providerId="ADAL" clId="{691BD9C7-93B7-4850-A5E8-44B1C5F84AD1}" dt="2023-03-24T06:47:06.452" v="24" actId="20577"/>
          <ac:spMkLst>
            <pc:docMk/>
            <pc:sldMk cId="746246368" sldId="1251"/>
            <ac:spMk id="2" creationId="{AA0B52FC-CFBA-D287-0E23-C0FC4C5AE9A8}"/>
          </ac:spMkLst>
        </pc:spChg>
        <pc:spChg chg="mod">
          <ac:chgData name="Alize Mansuy" userId="dbe63a3c-3892-42b1-bed1-4f78c4e5ae3f" providerId="ADAL" clId="{691BD9C7-93B7-4850-A5E8-44B1C5F84AD1}" dt="2023-03-24T06:52:04.471" v="381" actId="207"/>
          <ac:spMkLst>
            <pc:docMk/>
            <pc:sldMk cId="746246368" sldId="1251"/>
            <ac:spMk id="13" creationId="{1B4E7654-6862-CE28-2B7C-90868FB1BCB3}"/>
          </ac:spMkLst>
        </pc:spChg>
      </pc:sldChg>
      <pc:sldChg chg="addSp modSp add mod modShow">
        <pc:chgData name="Alize Mansuy" userId="dbe63a3c-3892-42b1-bed1-4f78c4e5ae3f" providerId="ADAL" clId="{691BD9C7-93B7-4850-A5E8-44B1C5F84AD1}" dt="2023-03-24T07:04:14.290" v="585" actId="729"/>
        <pc:sldMkLst>
          <pc:docMk/>
          <pc:sldMk cId="448322095" sldId="1252"/>
        </pc:sldMkLst>
        <pc:spChg chg="add mod">
          <ac:chgData name="Alize Mansuy" userId="dbe63a3c-3892-42b1-bed1-4f78c4e5ae3f" providerId="ADAL" clId="{691BD9C7-93B7-4850-A5E8-44B1C5F84AD1}" dt="2023-03-24T07:01:05.034" v="414" actId="14100"/>
          <ac:spMkLst>
            <pc:docMk/>
            <pc:sldMk cId="448322095" sldId="1252"/>
            <ac:spMk id="5" creationId="{929F854D-26E2-720E-7873-A24FCA18B293}"/>
          </ac:spMkLst>
        </pc:spChg>
        <pc:spChg chg="add mod">
          <ac:chgData name="Alize Mansuy" userId="dbe63a3c-3892-42b1-bed1-4f78c4e5ae3f" providerId="ADAL" clId="{691BD9C7-93B7-4850-A5E8-44B1C5F84AD1}" dt="2023-03-24T07:01:13.366" v="416" actId="1076"/>
          <ac:spMkLst>
            <pc:docMk/>
            <pc:sldMk cId="448322095" sldId="1252"/>
            <ac:spMk id="6" creationId="{E0BDE5F5-8ABF-1152-D81C-CD8800D7DAF8}"/>
          </ac:spMkLst>
        </pc:spChg>
        <pc:spChg chg="add mod">
          <ac:chgData name="Alize Mansuy" userId="dbe63a3c-3892-42b1-bed1-4f78c4e5ae3f" providerId="ADAL" clId="{691BD9C7-93B7-4850-A5E8-44B1C5F84AD1}" dt="2023-03-24T07:01:48.025" v="422" actId="1076"/>
          <ac:spMkLst>
            <pc:docMk/>
            <pc:sldMk cId="448322095" sldId="1252"/>
            <ac:spMk id="9" creationId="{D4700692-C1F5-6A8C-7249-48274F30C60E}"/>
          </ac:spMkLst>
        </pc:spChg>
        <pc:spChg chg="add mod">
          <ac:chgData name="Alize Mansuy" userId="dbe63a3c-3892-42b1-bed1-4f78c4e5ae3f" providerId="ADAL" clId="{691BD9C7-93B7-4850-A5E8-44B1C5F84AD1}" dt="2023-03-24T07:02:17.722" v="451" actId="1076"/>
          <ac:spMkLst>
            <pc:docMk/>
            <pc:sldMk cId="448322095" sldId="1252"/>
            <ac:spMk id="10" creationId="{4B464260-9BE9-29C2-6533-7A797720367A}"/>
          </ac:spMkLst>
        </pc:spChg>
        <pc:spChg chg="add mod">
          <ac:chgData name="Alize Mansuy" userId="dbe63a3c-3892-42b1-bed1-4f78c4e5ae3f" providerId="ADAL" clId="{691BD9C7-93B7-4850-A5E8-44B1C5F84AD1}" dt="2023-03-24T07:02:33.006" v="467" actId="20577"/>
          <ac:spMkLst>
            <pc:docMk/>
            <pc:sldMk cId="448322095" sldId="1252"/>
            <ac:spMk id="11" creationId="{308DEC85-DA3C-BAF6-790A-53812E2E34EC}"/>
          </ac:spMkLst>
        </pc:spChg>
        <pc:spChg chg="mod">
          <ac:chgData name="Alize Mansuy" userId="dbe63a3c-3892-42b1-bed1-4f78c4e5ae3f" providerId="ADAL" clId="{691BD9C7-93B7-4850-A5E8-44B1C5F84AD1}" dt="2023-03-24T07:03:19.458" v="565" actId="20577"/>
          <ac:spMkLst>
            <pc:docMk/>
            <pc:sldMk cId="448322095" sldId="1252"/>
            <ac:spMk id="13" creationId="{1B4E7654-6862-CE28-2B7C-90868FB1BCB3}"/>
          </ac:spMkLst>
        </pc:spChg>
        <pc:picChg chg="add mod">
          <ac:chgData name="Alize Mansuy" userId="dbe63a3c-3892-42b1-bed1-4f78c4e5ae3f" providerId="ADAL" clId="{691BD9C7-93B7-4850-A5E8-44B1C5F84AD1}" dt="2023-03-24T07:00:32.676" v="409" actId="1076"/>
          <ac:picMkLst>
            <pc:docMk/>
            <pc:sldMk cId="448322095" sldId="1252"/>
            <ac:picMk id="4" creationId="{9D7E10E6-C4A8-CE92-9ADA-1826B4EB215D}"/>
          </ac:picMkLst>
        </pc:picChg>
        <pc:picChg chg="add mod">
          <ac:chgData name="Alize Mansuy" userId="dbe63a3c-3892-42b1-bed1-4f78c4e5ae3f" providerId="ADAL" clId="{691BD9C7-93B7-4850-A5E8-44B1C5F84AD1}" dt="2023-03-24T07:01:38.813" v="420" actId="1076"/>
          <ac:picMkLst>
            <pc:docMk/>
            <pc:sldMk cId="448322095" sldId="1252"/>
            <ac:picMk id="8" creationId="{CDAA3446-16D2-5CAD-B2B1-35403109B03E}"/>
          </ac:picMkLst>
        </pc:picChg>
      </pc:sldChg>
      <pc:sldChg chg="addSp delSp modSp add mod">
        <pc:chgData name="Alize Mansuy" userId="dbe63a3c-3892-42b1-bed1-4f78c4e5ae3f" providerId="ADAL" clId="{691BD9C7-93B7-4850-A5E8-44B1C5F84AD1}" dt="2023-03-24T07:04:05.825" v="584" actId="14100"/>
        <pc:sldMkLst>
          <pc:docMk/>
          <pc:sldMk cId="3853111495" sldId="1253"/>
        </pc:sldMkLst>
        <pc:spChg chg="del">
          <ac:chgData name="Alize Mansuy" userId="dbe63a3c-3892-42b1-bed1-4f78c4e5ae3f" providerId="ADAL" clId="{691BD9C7-93B7-4850-A5E8-44B1C5F84AD1}" dt="2023-03-24T07:04:01.766" v="582" actId="478"/>
          <ac:spMkLst>
            <pc:docMk/>
            <pc:sldMk cId="3853111495" sldId="1253"/>
            <ac:spMk id="2" creationId="{AA0B52FC-CFBA-D287-0E23-C0FC4C5AE9A8}"/>
          </ac:spMkLst>
        </pc:spChg>
        <pc:spChg chg="del">
          <ac:chgData name="Alize Mansuy" userId="dbe63a3c-3892-42b1-bed1-4f78c4e5ae3f" providerId="ADAL" clId="{691BD9C7-93B7-4850-A5E8-44B1C5F84AD1}" dt="2023-03-24T07:03:37.855" v="573" actId="478"/>
          <ac:spMkLst>
            <pc:docMk/>
            <pc:sldMk cId="3853111495" sldId="1253"/>
            <ac:spMk id="5" creationId="{929F854D-26E2-720E-7873-A24FCA18B293}"/>
          </ac:spMkLst>
        </pc:spChg>
        <pc:spChg chg="del">
          <ac:chgData name="Alize Mansuy" userId="dbe63a3c-3892-42b1-bed1-4f78c4e5ae3f" providerId="ADAL" clId="{691BD9C7-93B7-4850-A5E8-44B1C5F84AD1}" dt="2023-03-24T07:03:36.478" v="571" actId="478"/>
          <ac:spMkLst>
            <pc:docMk/>
            <pc:sldMk cId="3853111495" sldId="1253"/>
            <ac:spMk id="6" creationId="{E0BDE5F5-8ABF-1152-D81C-CD8800D7DAF8}"/>
          </ac:spMkLst>
        </pc:spChg>
        <pc:spChg chg="del">
          <ac:chgData name="Alize Mansuy" userId="dbe63a3c-3892-42b1-bed1-4f78c4e5ae3f" providerId="ADAL" clId="{691BD9C7-93B7-4850-A5E8-44B1C5F84AD1}" dt="2023-03-24T07:03:37.262" v="572" actId="478"/>
          <ac:spMkLst>
            <pc:docMk/>
            <pc:sldMk cId="3853111495" sldId="1253"/>
            <ac:spMk id="9" creationId="{D4700692-C1F5-6A8C-7249-48274F30C60E}"/>
          </ac:spMkLst>
        </pc:spChg>
        <pc:spChg chg="del">
          <ac:chgData name="Alize Mansuy" userId="dbe63a3c-3892-42b1-bed1-4f78c4e5ae3f" providerId="ADAL" clId="{691BD9C7-93B7-4850-A5E8-44B1C5F84AD1}" dt="2023-03-24T07:03:34.800" v="569" actId="478"/>
          <ac:spMkLst>
            <pc:docMk/>
            <pc:sldMk cId="3853111495" sldId="1253"/>
            <ac:spMk id="10" creationId="{4B464260-9BE9-29C2-6533-7A797720367A}"/>
          </ac:spMkLst>
        </pc:spChg>
        <pc:spChg chg="del">
          <ac:chgData name="Alize Mansuy" userId="dbe63a3c-3892-42b1-bed1-4f78c4e5ae3f" providerId="ADAL" clId="{691BD9C7-93B7-4850-A5E8-44B1C5F84AD1}" dt="2023-03-24T07:03:35.055" v="570" actId="478"/>
          <ac:spMkLst>
            <pc:docMk/>
            <pc:sldMk cId="3853111495" sldId="1253"/>
            <ac:spMk id="11" creationId="{308DEC85-DA3C-BAF6-790A-53812E2E34EC}"/>
          </ac:spMkLst>
        </pc:spChg>
        <pc:spChg chg="mod">
          <ac:chgData name="Alize Mansuy" userId="dbe63a3c-3892-42b1-bed1-4f78c4e5ae3f" providerId="ADAL" clId="{691BD9C7-93B7-4850-A5E8-44B1C5F84AD1}" dt="2023-03-24T07:03:43.056" v="579" actId="20577"/>
          <ac:spMkLst>
            <pc:docMk/>
            <pc:sldMk cId="3853111495" sldId="1253"/>
            <ac:spMk id="13" creationId="{1B4E7654-6862-CE28-2B7C-90868FB1BCB3}"/>
          </ac:spMkLst>
        </pc:spChg>
        <pc:picChg chg="del">
          <ac:chgData name="Alize Mansuy" userId="dbe63a3c-3892-42b1-bed1-4f78c4e5ae3f" providerId="ADAL" clId="{691BD9C7-93B7-4850-A5E8-44B1C5F84AD1}" dt="2023-03-24T07:03:34.778" v="567" actId="478"/>
          <ac:picMkLst>
            <pc:docMk/>
            <pc:sldMk cId="3853111495" sldId="1253"/>
            <ac:picMk id="4" creationId="{9D7E10E6-C4A8-CE92-9ADA-1826B4EB215D}"/>
          </ac:picMkLst>
        </pc:picChg>
        <pc:picChg chg="add mod">
          <ac:chgData name="Alize Mansuy" userId="dbe63a3c-3892-42b1-bed1-4f78c4e5ae3f" providerId="ADAL" clId="{691BD9C7-93B7-4850-A5E8-44B1C5F84AD1}" dt="2023-03-24T07:04:05.825" v="584" actId="14100"/>
          <ac:picMkLst>
            <pc:docMk/>
            <pc:sldMk cId="3853111495" sldId="1253"/>
            <ac:picMk id="7" creationId="{4C1CF81C-18CE-D7C8-4F36-649BB7E82AC8}"/>
          </ac:picMkLst>
        </pc:picChg>
        <pc:picChg chg="del">
          <ac:chgData name="Alize Mansuy" userId="dbe63a3c-3892-42b1-bed1-4f78c4e5ae3f" providerId="ADAL" clId="{691BD9C7-93B7-4850-A5E8-44B1C5F84AD1}" dt="2023-03-24T07:03:34.788" v="568" actId="478"/>
          <ac:picMkLst>
            <pc:docMk/>
            <pc:sldMk cId="3853111495" sldId="1253"/>
            <ac:picMk id="8" creationId="{CDAA3446-16D2-5CAD-B2B1-35403109B03E}"/>
          </ac:picMkLst>
        </pc:picChg>
      </pc:sldChg>
      <pc:sldMasterChg chg="delSldLayout">
        <pc:chgData name="Alize Mansuy" userId="dbe63a3c-3892-42b1-bed1-4f78c4e5ae3f" providerId="ADAL" clId="{691BD9C7-93B7-4850-A5E8-44B1C5F84AD1}" dt="2023-03-24T06:46:20.598" v="0" actId="2696"/>
        <pc:sldMasterMkLst>
          <pc:docMk/>
          <pc:sldMasterMk cId="0" sldId="2147483711"/>
        </pc:sldMasterMkLst>
        <pc:sldLayoutChg chg="del">
          <pc:chgData name="Alize Mansuy" userId="dbe63a3c-3892-42b1-bed1-4f78c4e5ae3f" providerId="ADAL" clId="{691BD9C7-93B7-4850-A5E8-44B1C5F84AD1}" dt="2023-03-24T06:46:20.598" v="0" actId="2696"/>
          <pc:sldLayoutMkLst>
            <pc:docMk/>
            <pc:sldMasterMk cId="0" sldId="2147483711"/>
            <pc:sldLayoutMk cId="751521513" sldId="2147483714"/>
          </pc:sldLayoutMkLst>
        </pc:sldLayoutChg>
      </pc:sldMasterChg>
    </pc:docChg>
  </pc:docChgLst>
  <pc:docChgLst>
    <pc:chgData name="Alize Mansuy" userId="dbe63a3c-3892-42b1-bed1-4f78c4e5ae3f" providerId="ADAL" clId="{F9C1911B-B521-4EFF-8DDD-F2767F92D2D1}"/>
    <pc:docChg chg="undo custSel modSld">
      <pc:chgData name="Alize Mansuy" userId="dbe63a3c-3892-42b1-bed1-4f78c4e5ae3f" providerId="ADAL" clId="{F9C1911B-B521-4EFF-8DDD-F2767F92D2D1}" dt="2023-03-23T10:06:51.617" v="150" actId="20577"/>
      <pc:docMkLst>
        <pc:docMk/>
      </pc:docMkLst>
      <pc:sldChg chg="modSp mod modShow">
        <pc:chgData name="Alize Mansuy" userId="dbe63a3c-3892-42b1-bed1-4f78c4e5ae3f" providerId="ADAL" clId="{F9C1911B-B521-4EFF-8DDD-F2767F92D2D1}" dt="2023-03-23T10:06:51.617" v="150" actId="20577"/>
        <pc:sldMkLst>
          <pc:docMk/>
          <pc:sldMk cId="1559357009" sldId="369"/>
        </pc:sldMkLst>
        <pc:graphicFrameChg chg="modGraphic">
          <ac:chgData name="Alize Mansuy" userId="dbe63a3c-3892-42b1-bed1-4f78c4e5ae3f" providerId="ADAL" clId="{F9C1911B-B521-4EFF-8DDD-F2767F92D2D1}" dt="2023-03-23T10:06:51.617" v="150" actId="20577"/>
          <ac:graphicFrameMkLst>
            <pc:docMk/>
            <pc:sldMk cId="1559357009" sldId="369"/>
            <ac:graphicFrameMk id="5" creationId="{FF9B4E9F-CE8C-4088-8D4B-EFF21CB8AE92}"/>
          </ac:graphicFrameMkLst>
        </pc:graphicFrameChg>
      </pc:sldChg>
      <pc:sldChg chg="mod modShow">
        <pc:chgData name="Alize Mansuy" userId="dbe63a3c-3892-42b1-bed1-4f78c4e5ae3f" providerId="ADAL" clId="{F9C1911B-B521-4EFF-8DDD-F2767F92D2D1}" dt="2023-03-23T09:47:05.172" v="0" actId="729"/>
        <pc:sldMkLst>
          <pc:docMk/>
          <pc:sldMk cId="1435828892" sldId="370"/>
        </pc:sldMkLst>
      </pc:sldChg>
    </pc:docChg>
  </pc:docChgLst>
  <pc:docChgLst>
    <pc:chgData name="Alize Mansuy" userId="dbe63a3c-3892-42b1-bed1-4f78c4e5ae3f" providerId="ADAL" clId="{85C1EC1D-12EC-4960-9034-06E03E0488C0}"/>
    <pc:docChg chg="undo custSel addSld delSld modSld">
      <pc:chgData name="Alize Mansuy" userId="dbe63a3c-3892-42b1-bed1-4f78c4e5ae3f" providerId="ADAL" clId="{85C1EC1D-12EC-4960-9034-06E03E0488C0}" dt="2023-03-20T12:04:14.203" v="1882"/>
      <pc:docMkLst>
        <pc:docMk/>
      </pc:docMkLst>
      <pc:sldChg chg="modAnim">
        <pc:chgData name="Alize Mansuy" userId="dbe63a3c-3892-42b1-bed1-4f78c4e5ae3f" providerId="ADAL" clId="{85C1EC1D-12EC-4960-9034-06E03E0488C0}" dt="2023-03-20T12:04:14.203" v="1882"/>
        <pc:sldMkLst>
          <pc:docMk/>
          <pc:sldMk cId="1559357009" sldId="369"/>
        </pc:sldMkLst>
      </pc:sldChg>
      <pc:sldChg chg="modAnim">
        <pc:chgData name="Alize Mansuy" userId="dbe63a3c-3892-42b1-bed1-4f78c4e5ae3f" providerId="ADAL" clId="{85C1EC1D-12EC-4960-9034-06E03E0488C0}" dt="2023-03-20T12:04:05.662" v="1878"/>
        <pc:sldMkLst>
          <pc:docMk/>
          <pc:sldMk cId="1435828892" sldId="370"/>
        </pc:sldMkLst>
      </pc:sldChg>
      <pc:sldChg chg="modSp modAnim">
        <pc:chgData name="Alize Mansuy" userId="dbe63a3c-3892-42b1-bed1-4f78c4e5ae3f" providerId="ADAL" clId="{85C1EC1D-12EC-4960-9034-06E03E0488C0}" dt="2023-03-20T12:04:02.705" v="1877"/>
        <pc:sldMkLst>
          <pc:docMk/>
          <pc:sldMk cId="3380665660" sldId="1243"/>
        </pc:sldMkLst>
        <pc:spChg chg="mod">
          <ac:chgData name="Alize Mansuy" userId="dbe63a3c-3892-42b1-bed1-4f78c4e5ae3f" providerId="ADAL" clId="{85C1EC1D-12EC-4960-9034-06E03E0488C0}" dt="2023-03-20T10:20:52.490" v="542" actId="20577"/>
          <ac:spMkLst>
            <pc:docMk/>
            <pc:sldMk cId="3380665660" sldId="1243"/>
            <ac:spMk id="8" creationId="{6BEE2E81-72D7-92F0-A469-793F2DD44CE2}"/>
          </ac:spMkLst>
        </pc:spChg>
      </pc:sldChg>
      <pc:sldChg chg="modAnim">
        <pc:chgData name="Alize Mansuy" userId="dbe63a3c-3892-42b1-bed1-4f78c4e5ae3f" providerId="ADAL" clId="{85C1EC1D-12EC-4960-9034-06E03E0488C0}" dt="2023-03-20T12:04:10.074" v="1881"/>
        <pc:sldMkLst>
          <pc:docMk/>
          <pc:sldMk cId="3173343592" sldId="1244"/>
        </pc:sldMkLst>
      </pc:sldChg>
      <pc:sldChg chg="modSp mod">
        <pc:chgData name="Alize Mansuy" userId="dbe63a3c-3892-42b1-bed1-4f78c4e5ae3f" providerId="ADAL" clId="{85C1EC1D-12EC-4960-9034-06E03E0488C0}" dt="2023-03-20T10:20:27.951" v="538" actId="20577"/>
        <pc:sldMkLst>
          <pc:docMk/>
          <pc:sldMk cId="3801627927" sldId="1246"/>
        </pc:sldMkLst>
        <pc:spChg chg="mod">
          <ac:chgData name="Alize Mansuy" userId="dbe63a3c-3892-42b1-bed1-4f78c4e5ae3f" providerId="ADAL" clId="{85C1EC1D-12EC-4960-9034-06E03E0488C0}" dt="2023-03-20T10:20:27.951" v="538" actId="20577"/>
          <ac:spMkLst>
            <pc:docMk/>
            <pc:sldMk cId="3801627927" sldId="1246"/>
            <ac:spMk id="3" creationId="{099B7874-5333-1B3F-C348-1A08D0A35201}"/>
          </ac:spMkLst>
        </pc:spChg>
      </pc:sldChg>
      <pc:sldChg chg="addSp delSp modSp mod delAnim modAnim modNotesTx">
        <pc:chgData name="Alize Mansuy" userId="dbe63a3c-3892-42b1-bed1-4f78c4e5ae3f" providerId="ADAL" clId="{85C1EC1D-12EC-4960-9034-06E03E0488C0}" dt="2023-03-20T11:43:56.651" v="1245" actId="113"/>
        <pc:sldMkLst>
          <pc:docMk/>
          <pc:sldMk cId="1514845804" sldId="1247"/>
        </pc:sldMkLst>
        <pc:spChg chg="add mod">
          <ac:chgData name="Alize Mansuy" userId="dbe63a3c-3892-42b1-bed1-4f78c4e5ae3f" providerId="ADAL" clId="{85C1EC1D-12EC-4960-9034-06E03E0488C0}" dt="2023-03-20T11:36:29.172" v="1228" actId="113"/>
          <ac:spMkLst>
            <pc:docMk/>
            <pc:sldMk cId="1514845804" sldId="1247"/>
            <ac:spMk id="4" creationId="{A05F18CE-20CD-D1BE-3EBC-CE7B382B3584}"/>
          </ac:spMkLst>
        </pc:spChg>
        <pc:spChg chg="mod">
          <ac:chgData name="Alize Mansuy" userId="dbe63a3c-3892-42b1-bed1-4f78c4e5ae3f" providerId="ADAL" clId="{85C1EC1D-12EC-4960-9034-06E03E0488C0}" dt="2023-03-20T11:43:56.651" v="1245" actId="113"/>
          <ac:spMkLst>
            <pc:docMk/>
            <pc:sldMk cId="1514845804" sldId="1247"/>
            <ac:spMk id="6" creationId="{8EEE3E2E-98DC-74D8-9758-EE031DCB6947}"/>
          </ac:spMkLst>
        </pc:spChg>
        <pc:picChg chg="add del mod">
          <ac:chgData name="Alize Mansuy" userId="dbe63a3c-3892-42b1-bed1-4f78c4e5ae3f" providerId="ADAL" clId="{85C1EC1D-12EC-4960-9034-06E03E0488C0}" dt="2023-03-20T11:36:23.729" v="1227" actId="478"/>
          <ac:picMkLst>
            <pc:docMk/>
            <pc:sldMk cId="1514845804" sldId="1247"/>
            <ac:picMk id="3" creationId="{195B3F33-1A59-117B-57A0-1807173AF2AA}"/>
          </ac:picMkLst>
        </pc:picChg>
      </pc:sldChg>
      <pc:sldChg chg="addSp delSp modSp add mod modAnim">
        <pc:chgData name="Alize Mansuy" userId="dbe63a3c-3892-42b1-bed1-4f78c4e5ae3f" providerId="ADAL" clId="{85C1EC1D-12EC-4960-9034-06E03E0488C0}" dt="2023-03-20T10:19:14.918" v="511" actId="1076"/>
        <pc:sldMkLst>
          <pc:docMk/>
          <pc:sldMk cId="2670160546" sldId="1248"/>
        </pc:sldMkLst>
        <pc:spChg chg="mod">
          <ac:chgData name="Alize Mansuy" userId="dbe63a3c-3892-42b1-bed1-4f78c4e5ae3f" providerId="ADAL" clId="{85C1EC1D-12EC-4960-9034-06E03E0488C0}" dt="2023-03-20T04:50:12.490" v="16" actId="20577"/>
          <ac:spMkLst>
            <pc:docMk/>
            <pc:sldMk cId="2670160546" sldId="1248"/>
            <ac:spMk id="7" creationId="{298100E7-2DD0-8474-F012-392501E88EFC}"/>
          </ac:spMkLst>
        </pc:spChg>
        <pc:spChg chg="mod">
          <ac:chgData name="Alize Mansuy" userId="dbe63a3c-3892-42b1-bed1-4f78c4e5ae3f" providerId="ADAL" clId="{85C1EC1D-12EC-4960-9034-06E03E0488C0}" dt="2023-03-20T10:19:14.918" v="511" actId="1076"/>
          <ac:spMkLst>
            <pc:docMk/>
            <pc:sldMk cId="2670160546" sldId="1248"/>
            <ac:spMk id="8" creationId="{9B8B505C-1C3D-6398-BA65-A417105928AF}"/>
          </ac:spMkLst>
        </pc:spChg>
        <pc:spChg chg="del">
          <ac:chgData name="Alize Mansuy" userId="dbe63a3c-3892-42b1-bed1-4f78c4e5ae3f" providerId="ADAL" clId="{85C1EC1D-12EC-4960-9034-06E03E0488C0}" dt="2023-03-20T04:50:16.823" v="20" actId="478"/>
          <ac:spMkLst>
            <pc:docMk/>
            <pc:sldMk cId="2670160546" sldId="1248"/>
            <ac:spMk id="16" creationId="{ECCCF106-9EB7-165D-230B-0870538E4516}"/>
          </ac:spMkLst>
        </pc:spChg>
        <pc:spChg chg="del">
          <ac:chgData name="Alize Mansuy" userId="dbe63a3c-3892-42b1-bed1-4f78c4e5ae3f" providerId="ADAL" clId="{85C1EC1D-12EC-4960-9034-06E03E0488C0}" dt="2023-03-20T04:50:22.103" v="23" actId="478"/>
          <ac:spMkLst>
            <pc:docMk/>
            <pc:sldMk cId="2670160546" sldId="1248"/>
            <ac:spMk id="19" creationId="{660AA585-4B78-3833-ED2C-F96F0D1417AA}"/>
          </ac:spMkLst>
        </pc:spChg>
        <pc:picChg chg="add mod">
          <ac:chgData name="Alize Mansuy" userId="dbe63a3c-3892-42b1-bed1-4f78c4e5ae3f" providerId="ADAL" clId="{85C1EC1D-12EC-4960-9034-06E03E0488C0}" dt="2023-03-20T04:58:10.271" v="507" actId="14100"/>
          <ac:picMkLst>
            <pc:docMk/>
            <pc:sldMk cId="2670160546" sldId="1248"/>
            <ac:picMk id="2" creationId="{67B5B0E1-D85F-56DA-6B47-9DA0E8926B8A}"/>
          </ac:picMkLst>
        </pc:picChg>
        <pc:picChg chg="del">
          <ac:chgData name="Alize Mansuy" userId="dbe63a3c-3892-42b1-bed1-4f78c4e5ae3f" providerId="ADAL" clId="{85C1EC1D-12EC-4960-9034-06E03E0488C0}" dt="2023-03-20T04:50:14.917" v="17" actId="478"/>
          <ac:picMkLst>
            <pc:docMk/>
            <pc:sldMk cId="2670160546" sldId="1248"/>
            <ac:picMk id="6" creationId="{661FF620-46C9-12F3-F2F1-5271F66D2165}"/>
          </ac:picMkLst>
        </pc:picChg>
        <pc:picChg chg="del">
          <ac:chgData name="Alize Mansuy" userId="dbe63a3c-3892-42b1-bed1-4f78c4e5ae3f" providerId="ADAL" clId="{85C1EC1D-12EC-4960-9034-06E03E0488C0}" dt="2023-03-20T04:50:15.920" v="19" actId="478"/>
          <ac:picMkLst>
            <pc:docMk/>
            <pc:sldMk cId="2670160546" sldId="1248"/>
            <ac:picMk id="9" creationId="{A4692570-534F-19A0-1F1B-0FC107A665D9}"/>
          </ac:picMkLst>
        </pc:picChg>
        <pc:picChg chg="del">
          <ac:chgData name="Alize Mansuy" userId="dbe63a3c-3892-42b1-bed1-4f78c4e5ae3f" providerId="ADAL" clId="{85C1EC1D-12EC-4960-9034-06E03E0488C0}" dt="2023-03-20T04:50:15.503" v="18" actId="478"/>
          <ac:picMkLst>
            <pc:docMk/>
            <pc:sldMk cId="2670160546" sldId="1248"/>
            <ac:picMk id="23" creationId="{52A32071-530D-65DD-87C8-74C1DCDF9E12}"/>
          </ac:picMkLst>
        </pc:picChg>
        <pc:cxnChg chg="del mod">
          <ac:chgData name="Alize Mansuy" userId="dbe63a3c-3892-42b1-bed1-4f78c4e5ae3f" providerId="ADAL" clId="{85C1EC1D-12EC-4960-9034-06E03E0488C0}" dt="2023-03-20T04:50:17.441" v="21" actId="478"/>
          <ac:cxnSpMkLst>
            <pc:docMk/>
            <pc:sldMk cId="2670160546" sldId="1248"/>
            <ac:cxnSpMk id="13" creationId="{543A3073-0ED5-6D04-F580-6004DCC9FEF6}"/>
          </ac:cxnSpMkLst>
        </pc:cxnChg>
      </pc:sldChg>
      <pc:sldChg chg="new del">
        <pc:chgData name="Alize Mansuy" userId="dbe63a3c-3892-42b1-bed1-4f78c4e5ae3f" providerId="ADAL" clId="{85C1EC1D-12EC-4960-9034-06E03E0488C0}" dt="2023-03-20T10:23:53.036" v="573" actId="47"/>
        <pc:sldMkLst>
          <pc:docMk/>
          <pc:sldMk cId="195695163" sldId="1249"/>
        </pc:sldMkLst>
      </pc:sldChg>
      <pc:sldChg chg="addSp delSp modSp add mod delAnim modNotesTx">
        <pc:chgData name="Alize Mansuy" userId="dbe63a3c-3892-42b1-bed1-4f78c4e5ae3f" providerId="ADAL" clId="{85C1EC1D-12EC-4960-9034-06E03E0488C0}" dt="2023-03-20T11:45:24.975" v="1331" actId="13822"/>
        <pc:sldMkLst>
          <pc:docMk/>
          <pc:sldMk cId="1680164283" sldId="1249"/>
        </pc:sldMkLst>
        <pc:spChg chg="del">
          <ac:chgData name="Alize Mansuy" userId="dbe63a3c-3892-42b1-bed1-4f78c4e5ae3f" providerId="ADAL" clId="{85C1EC1D-12EC-4960-9034-06E03E0488C0}" dt="2023-03-20T10:38:42.601" v="855" actId="478"/>
          <ac:spMkLst>
            <pc:docMk/>
            <pc:sldMk cId="1680164283" sldId="1249"/>
            <ac:spMk id="6" creationId="{8EEE3E2E-98DC-74D8-9758-EE031DCB6947}"/>
          </ac:spMkLst>
        </pc:spChg>
        <pc:spChg chg="add mod">
          <ac:chgData name="Alize Mansuy" userId="dbe63a3c-3892-42b1-bed1-4f78c4e5ae3f" providerId="ADAL" clId="{85C1EC1D-12EC-4960-9034-06E03E0488C0}" dt="2023-03-20T11:14:28.975" v="927" actId="208"/>
          <ac:spMkLst>
            <pc:docMk/>
            <pc:sldMk cId="1680164283" sldId="1249"/>
            <ac:spMk id="12" creationId="{A077C056-DDA9-EE10-9F68-1BA37D9E6117}"/>
          </ac:spMkLst>
        </pc:spChg>
        <pc:spChg chg="add mod">
          <ac:chgData name="Alize Mansuy" userId="dbe63a3c-3892-42b1-bed1-4f78c4e5ae3f" providerId="ADAL" clId="{85C1EC1D-12EC-4960-9034-06E03E0488C0}" dt="2023-03-20T11:44:25.037" v="1254" actId="1076"/>
          <ac:spMkLst>
            <pc:docMk/>
            <pc:sldMk cId="1680164283" sldId="1249"/>
            <ac:spMk id="13" creationId="{1B4E7654-6862-CE28-2B7C-90868FB1BCB3}"/>
          </ac:spMkLst>
        </pc:spChg>
        <pc:spChg chg="add mod">
          <ac:chgData name="Alize Mansuy" userId="dbe63a3c-3892-42b1-bed1-4f78c4e5ae3f" providerId="ADAL" clId="{85C1EC1D-12EC-4960-9034-06E03E0488C0}" dt="2023-03-20T11:45:02.849" v="1321" actId="20577"/>
          <ac:spMkLst>
            <pc:docMk/>
            <pc:sldMk cId="1680164283" sldId="1249"/>
            <ac:spMk id="16" creationId="{EBD8046C-99F8-1F1A-C997-DBF81CD6B49A}"/>
          </ac:spMkLst>
        </pc:spChg>
        <pc:spChg chg="add mod">
          <ac:chgData name="Alize Mansuy" userId="dbe63a3c-3892-42b1-bed1-4f78c4e5ae3f" providerId="ADAL" clId="{85C1EC1D-12EC-4960-9034-06E03E0488C0}" dt="2023-03-20T11:45:24.975" v="1331" actId="13822"/>
          <ac:spMkLst>
            <pc:docMk/>
            <pc:sldMk cId="1680164283" sldId="1249"/>
            <ac:spMk id="17" creationId="{58F786DE-975E-C8B2-38D6-B9FBC48027A5}"/>
          </ac:spMkLst>
        </pc:spChg>
        <pc:picChg chg="del">
          <ac:chgData name="Alize Mansuy" userId="dbe63a3c-3892-42b1-bed1-4f78c4e5ae3f" providerId="ADAL" clId="{85C1EC1D-12EC-4960-9034-06E03E0488C0}" dt="2023-03-20T10:39:28.709" v="856" actId="478"/>
          <ac:picMkLst>
            <pc:docMk/>
            <pc:sldMk cId="1680164283" sldId="1249"/>
            <ac:picMk id="3" creationId="{195B3F33-1A59-117B-57A0-1807173AF2AA}"/>
          </ac:picMkLst>
        </pc:picChg>
        <pc:picChg chg="add mod">
          <ac:chgData name="Alize Mansuy" userId="dbe63a3c-3892-42b1-bed1-4f78c4e5ae3f" providerId="ADAL" clId="{85C1EC1D-12EC-4960-9034-06E03E0488C0}" dt="2023-03-20T10:39:33.958" v="859" actId="1076"/>
          <ac:picMkLst>
            <pc:docMk/>
            <pc:sldMk cId="1680164283" sldId="1249"/>
            <ac:picMk id="5" creationId="{6C86E877-D311-EF0C-C265-A3E40C0371E3}"/>
          </ac:picMkLst>
        </pc:picChg>
        <pc:picChg chg="add del mod">
          <ac:chgData name="Alize Mansuy" userId="dbe63a3c-3892-42b1-bed1-4f78c4e5ae3f" providerId="ADAL" clId="{85C1EC1D-12EC-4960-9034-06E03E0488C0}" dt="2023-03-20T11:44:17.276" v="1248" actId="478"/>
          <ac:picMkLst>
            <pc:docMk/>
            <pc:sldMk cId="1680164283" sldId="1249"/>
            <ac:picMk id="7" creationId="{8C82E051-F347-CAE2-6B0D-FFEDF04C24D3}"/>
          </ac:picMkLst>
        </pc:picChg>
        <pc:picChg chg="add del mod">
          <ac:chgData name="Alize Mansuy" userId="dbe63a3c-3892-42b1-bed1-4f78c4e5ae3f" providerId="ADAL" clId="{85C1EC1D-12EC-4960-9034-06E03E0488C0}" dt="2023-03-20T11:44:17.826" v="1249" actId="478"/>
          <ac:picMkLst>
            <pc:docMk/>
            <pc:sldMk cId="1680164283" sldId="1249"/>
            <ac:picMk id="8" creationId="{5F05BE31-B0A9-3AB9-2F2B-34BD172D6D9F}"/>
          </ac:picMkLst>
        </pc:picChg>
        <pc:picChg chg="add del mod">
          <ac:chgData name="Alize Mansuy" userId="dbe63a3c-3892-42b1-bed1-4f78c4e5ae3f" providerId="ADAL" clId="{85C1EC1D-12EC-4960-9034-06E03E0488C0}" dt="2023-03-20T11:44:18.365" v="1250" actId="478"/>
          <ac:picMkLst>
            <pc:docMk/>
            <pc:sldMk cId="1680164283" sldId="1249"/>
            <ac:picMk id="9" creationId="{CA43106C-D834-AACE-7691-ABD7806D9DE8}"/>
          </ac:picMkLst>
        </pc:picChg>
        <pc:picChg chg="add del mod">
          <ac:chgData name="Alize Mansuy" userId="dbe63a3c-3892-42b1-bed1-4f78c4e5ae3f" providerId="ADAL" clId="{85C1EC1D-12EC-4960-9034-06E03E0488C0}" dt="2023-03-20T11:44:18.882" v="1251" actId="478"/>
          <ac:picMkLst>
            <pc:docMk/>
            <pc:sldMk cId="1680164283" sldId="1249"/>
            <ac:picMk id="10" creationId="{E885D366-0D8A-4CF8-19D1-9383CAAAEB13}"/>
          </ac:picMkLst>
        </pc:picChg>
        <pc:picChg chg="add del mod">
          <ac:chgData name="Alize Mansuy" userId="dbe63a3c-3892-42b1-bed1-4f78c4e5ae3f" providerId="ADAL" clId="{85C1EC1D-12EC-4960-9034-06E03E0488C0}" dt="2023-03-20T11:44:19.516" v="1252" actId="478"/>
          <ac:picMkLst>
            <pc:docMk/>
            <pc:sldMk cId="1680164283" sldId="1249"/>
            <ac:picMk id="11" creationId="{E3C32913-5C4B-F05C-0407-26DAC62D4FD6}"/>
          </ac:picMkLst>
        </pc:picChg>
        <pc:picChg chg="add del mod">
          <ac:chgData name="Alize Mansuy" userId="dbe63a3c-3892-42b1-bed1-4f78c4e5ae3f" providerId="ADAL" clId="{85C1EC1D-12EC-4960-9034-06E03E0488C0}" dt="2023-03-20T11:44:20.188" v="1253" actId="478"/>
          <ac:picMkLst>
            <pc:docMk/>
            <pc:sldMk cId="1680164283" sldId="1249"/>
            <ac:picMk id="15" creationId="{85683C9A-827C-A4C5-CAA0-67A43D503831}"/>
          </ac:picMkLst>
        </pc:picChg>
      </pc:sldChg>
      <pc:sldChg chg="new del">
        <pc:chgData name="Alize Mansuy" userId="dbe63a3c-3892-42b1-bed1-4f78c4e5ae3f" providerId="ADAL" clId="{85C1EC1D-12EC-4960-9034-06E03E0488C0}" dt="2023-03-20T10:23:35.017" v="571" actId="47"/>
        <pc:sldMkLst>
          <pc:docMk/>
          <pc:sldMk cId="3906790669" sldId="1249"/>
        </pc:sldMkLst>
      </pc:sldChg>
      <pc:sldChg chg="addSp delSp modSp add mod">
        <pc:chgData name="Alize Mansuy" userId="dbe63a3c-3892-42b1-bed1-4f78c4e5ae3f" providerId="ADAL" clId="{85C1EC1D-12EC-4960-9034-06E03E0488C0}" dt="2023-03-20T12:00:46.079" v="1871" actId="113"/>
        <pc:sldMkLst>
          <pc:docMk/>
          <pc:sldMk cId="3673863112" sldId="1250"/>
        </pc:sldMkLst>
        <pc:spChg chg="add del mod">
          <ac:chgData name="Alize Mansuy" userId="dbe63a3c-3892-42b1-bed1-4f78c4e5ae3f" providerId="ADAL" clId="{85C1EC1D-12EC-4960-9034-06E03E0488C0}" dt="2023-03-20T11:35:17.696" v="1100" actId="21"/>
          <ac:spMkLst>
            <pc:docMk/>
            <pc:sldMk cId="3673863112" sldId="1250"/>
            <ac:spMk id="3" creationId="{3F00E89F-D14A-22A2-9819-6A68C0E73A9F}"/>
          </ac:spMkLst>
        </pc:spChg>
        <pc:spChg chg="del">
          <ac:chgData name="Alize Mansuy" userId="dbe63a3c-3892-42b1-bed1-4f78c4e5ae3f" providerId="ADAL" clId="{85C1EC1D-12EC-4960-9034-06E03E0488C0}" dt="2023-03-20T11:15:40.343" v="941" actId="478"/>
          <ac:spMkLst>
            <pc:docMk/>
            <pc:sldMk cId="3673863112" sldId="1250"/>
            <ac:spMk id="12" creationId="{A077C056-DDA9-EE10-9F68-1BA37D9E6117}"/>
          </ac:spMkLst>
        </pc:spChg>
        <pc:spChg chg="mod">
          <ac:chgData name="Alize Mansuy" userId="dbe63a3c-3892-42b1-bed1-4f78c4e5ae3f" providerId="ADAL" clId="{85C1EC1D-12EC-4960-9034-06E03E0488C0}" dt="2023-03-20T12:00:46.079" v="1871" actId="113"/>
          <ac:spMkLst>
            <pc:docMk/>
            <pc:sldMk cId="3673863112" sldId="1250"/>
            <ac:spMk id="13" creationId="{1B4E7654-6862-CE28-2B7C-90868FB1BCB3}"/>
          </ac:spMkLst>
        </pc:spChg>
        <pc:picChg chg="del">
          <ac:chgData name="Alize Mansuy" userId="dbe63a3c-3892-42b1-bed1-4f78c4e5ae3f" providerId="ADAL" clId="{85C1EC1D-12EC-4960-9034-06E03E0488C0}" dt="2023-03-20T11:15:36.030" v="939" actId="478"/>
          <ac:picMkLst>
            <pc:docMk/>
            <pc:sldMk cId="3673863112" sldId="1250"/>
            <ac:picMk id="5" creationId="{6C86E877-D311-EF0C-C265-A3E40C0371E3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7" creationId="{8C82E051-F347-CAE2-6B0D-FFEDF04C24D3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8" creationId="{5F05BE31-B0A9-3AB9-2F2B-34BD172D6D9F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9" creationId="{CA43106C-D834-AACE-7691-ABD7806D9DE8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10" creationId="{E885D366-0D8A-4CF8-19D1-9383CAAAEB13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11" creationId="{E3C32913-5C4B-F05C-0407-26DAC62D4FD6}"/>
          </ac:picMkLst>
        </pc:picChg>
      </pc:sldChg>
      <pc:sldChg chg="add del mod modShow">
        <pc:chgData name="Alize Mansuy" userId="dbe63a3c-3892-42b1-bed1-4f78c4e5ae3f" providerId="ADAL" clId="{85C1EC1D-12EC-4960-9034-06E03E0488C0}" dt="2023-03-20T12:02:36.287" v="1872" actId="47"/>
        <pc:sldMkLst>
          <pc:docMk/>
          <pc:sldMk cId="909069506" sldId="1251"/>
        </pc:sldMkLst>
      </pc:sldChg>
      <pc:sldMasterChg chg="delSldLayout">
        <pc:chgData name="Alize Mansuy" userId="dbe63a3c-3892-42b1-bed1-4f78c4e5ae3f" providerId="ADAL" clId="{85C1EC1D-12EC-4960-9034-06E03E0488C0}" dt="2023-03-20T10:23:35.017" v="571" actId="47"/>
        <pc:sldMasterMkLst>
          <pc:docMk/>
          <pc:sldMasterMk cId="0" sldId="2147483711"/>
        </pc:sldMasterMkLst>
        <pc:sldLayoutChg chg="del">
          <pc:chgData name="Alize Mansuy" userId="dbe63a3c-3892-42b1-bed1-4f78c4e5ae3f" providerId="ADAL" clId="{85C1EC1D-12EC-4960-9034-06E03E0488C0}" dt="2023-03-20T10:23:35.017" v="571" actId="47"/>
          <pc:sldLayoutMkLst>
            <pc:docMk/>
            <pc:sldMasterMk cId="0" sldId="2147483711"/>
            <pc:sldLayoutMk cId="0" sldId="2147483675"/>
          </pc:sldLayoutMkLst>
        </pc:sldLayoutChg>
      </pc:sldMasterChg>
    </pc:docChg>
  </pc:docChgLst>
  <pc:docChgLst>
    <pc:chgData name="Alize Mansuy" userId="dbe63a3c-3892-42b1-bed1-4f78c4e5ae3f" providerId="ADAL" clId="{7D8F281C-74AF-4DDE-B98A-4D3FA23C9B1E}"/>
    <pc:docChg chg="undo custSel addSld delSld modSld sldOrd modMainMaster">
      <pc:chgData name="Alize Mansuy" userId="dbe63a3c-3892-42b1-bed1-4f78c4e5ae3f" providerId="ADAL" clId="{7D8F281C-74AF-4DDE-B98A-4D3FA23C9B1E}" dt="2023-03-17T13:05:57.201" v="2625" actId="1076"/>
      <pc:docMkLst>
        <pc:docMk/>
      </pc:docMkLst>
      <pc:sldChg chg="addSp delSp modSp add mod modNotesTx">
        <pc:chgData name="Alize Mansuy" userId="dbe63a3c-3892-42b1-bed1-4f78c4e5ae3f" providerId="ADAL" clId="{7D8F281C-74AF-4DDE-B98A-4D3FA23C9B1E}" dt="2023-03-17T12:27:56.052" v="777" actId="20577"/>
        <pc:sldMkLst>
          <pc:docMk/>
          <pc:sldMk cId="2555697269" sldId="269"/>
        </pc:sldMkLst>
        <pc:spChg chg="mod">
          <ac:chgData name="Alize Mansuy" userId="dbe63a3c-3892-42b1-bed1-4f78c4e5ae3f" providerId="ADAL" clId="{7D8F281C-74AF-4DDE-B98A-4D3FA23C9B1E}" dt="2023-03-17T12:22:06.803" v="365" actId="1076"/>
          <ac:spMkLst>
            <pc:docMk/>
            <pc:sldMk cId="2555697269" sldId="269"/>
            <ac:spMk id="3" creationId="{099B7874-5333-1B3F-C348-1A08D0A35201}"/>
          </ac:spMkLst>
        </pc:spChg>
        <pc:spChg chg="mod">
          <ac:chgData name="Alize Mansuy" userId="dbe63a3c-3892-42b1-bed1-4f78c4e5ae3f" providerId="ADAL" clId="{7D8F281C-74AF-4DDE-B98A-4D3FA23C9B1E}" dt="2023-03-17T12:17:52.504" v="42" actId="1076"/>
          <ac:spMkLst>
            <pc:docMk/>
            <pc:sldMk cId="2555697269" sldId="269"/>
            <ac:spMk id="4" creationId="{C68E903C-D0A9-54F3-DB06-4F265B8227E2}"/>
          </ac:spMkLst>
        </pc:spChg>
        <pc:spChg chg="add mod">
          <ac:chgData name="Alize Mansuy" userId="dbe63a3c-3892-42b1-bed1-4f78c4e5ae3f" providerId="ADAL" clId="{7D8F281C-74AF-4DDE-B98A-4D3FA23C9B1E}" dt="2023-03-17T12:27:15.014" v="738" actId="20577"/>
          <ac:spMkLst>
            <pc:docMk/>
            <pc:sldMk cId="2555697269" sldId="269"/>
            <ac:spMk id="6" creationId="{AFA4B1B7-920B-59B8-5D2F-77AA692D1ECB}"/>
          </ac:spMkLst>
        </pc:spChg>
        <pc:spChg chg="add mod">
          <ac:chgData name="Alize Mansuy" userId="dbe63a3c-3892-42b1-bed1-4f78c4e5ae3f" providerId="ADAL" clId="{7D8F281C-74AF-4DDE-B98A-4D3FA23C9B1E}" dt="2023-03-17T12:27:40.437" v="755" actId="20577"/>
          <ac:spMkLst>
            <pc:docMk/>
            <pc:sldMk cId="2555697269" sldId="269"/>
            <ac:spMk id="11" creationId="{D07E9DC0-9A68-DFFB-C43F-4191699D588C}"/>
          </ac:spMkLst>
        </pc:spChg>
        <pc:spChg chg="add mod">
          <ac:chgData name="Alize Mansuy" userId="dbe63a3c-3892-42b1-bed1-4f78c4e5ae3f" providerId="ADAL" clId="{7D8F281C-74AF-4DDE-B98A-4D3FA23C9B1E}" dt="2023-03-17T12:27:07.893" v="735" actId="1076"/>
          <ac:spMkLst>
            <pc:docMk/>
            <pc:sldMk cId="2555697269" sldId="269"/>
            <ac:spMk id="24" creationId="{A5D556DD-DD3B-0A85-4683-C256B32B7261}"/>
          </ac:spMkLst>
        </pc:spChg>
        <pc:picChg chg="del">
          <ac:chgData name="Alize Mansuy" userId="dbe63a3c-3892-42b1-bed1-4f78c4e5ae3f" providerId="ADAL" clId="{7D8F281C-74AF-4DDE-B98A-4D3FA23C9B1E}" dt="2023-03-17T12:18:27.491" v="102" actId="478"/>
          <ac:picMkLst>
            <pc:docMk/>
            <pc:sldMk cId="2555697269" sldId="269"/>
            <ac:picMk id="16" creationId="{158F924B-BBC7-6E56-D7C2-99183206D006}"/>
          </ac:picMkLst>
        </pc:picChg>
        <pc:cxnChg chg="add mod">
          <ac:chgData name="Alize Mansuy" userId="dbe63a3c-3892-42b1-bed1-4f78c4e5ae3f" providerId="ADAL" clId="{7D8F281C-74AF-4DDE-B98A-4D3FA23C9B1E}" dt="2023-03-17T12:22:00.155" v="362" actId="14100"/>
          <ac:cxnSpMkLst>
            <pc:docMk/>
            <pc:sldMk cId="2555697269" sldId="269"/>
            <ac:cxnSpMk id="5" creationId="{D9954B5D-5D5B-C134-9090-1FC63067ABC8}"/>
          </ac:cxnSpMkLst>
        </pc:cxnChg>
        <pc:cxnChg chg="add mod">
          <ac:chgData name="Alize Mansuy" userId="dbe63a3c-3892-42b1-bed1-4f78c4e5ae3f" providerId="ADAL" clId="{7D8F281C-74AF-4DDE-B98A-4D3FA23C9B1E}" dt="2023-03-17T12:27:24.749" v="741" actId="14100"/>
          <ac:cxnSpMkLst>
            <pc:docMk/>
            <pc:sldMk cId="2555697269" sldId="269"/>
            <ac:cxnSpMk id="9" creationId="{792E98B2-595D-E83B-C607-FEDF084E296D}"/>
          </ac:cxnSpMkLst>
        </pc:cxnChg>
        <pc:cxnChg chg="add mod">
          <ac:chgData name="Alize Mansuy" userId="dbe63a3c-3892-42b1-bed1-4f78c4e5ae3f" providerId="ADAL" clId="{7D8F281C-74AF-4DDE-B98A-4D3FA23C9B1E}" dt="2023-03-17T12:27:22.457" v="740" actId="14100"/>
          <ac:cxnSpMkLst>
            <pc:docMk/>
            <pc:sldMk cId="2555697269" sldId="269"/>
            <ac:cxnSpMk id="12" creationId="{0815FC3D-E02A-F3D9-93F7-A3010DB494CE}"/>
          </ac:cxnSpMkLst>
        </pc:cxnChg>
        <pc:cxnChg chg="add mod">
          <ac:chgData name="Alize Mansuy" userId="dbe63a3c-3892-42b1-bed1-4f78c4e5ae3f" providerId="ADAL" clId="{7D8F281C-74AF-4DDE-B98A-4D3FA23C9B1E}" dt="2023-03-17T12:23:22.033" v="523" actId="14100"/>
          <ac:cxnSpMkLst>
            <pc:docMk/>
            <pc:sldMk cId="2555697269" sldId="269"/>
            <ac:cxnSpMk id="15" creationId="{6F730BD0-1333-C82D-CD0D-0E6C99FBE016}"/>
          </ac:cxnSpMkLst>
        </pc:cxnChg>
        <pc:cxnChg chg="add del mod">
          <ac:chgData name="Alize Mansuy" userId="dbe63a3c-3892-42b1-bed1-4f78c4e5ae3f" providerId="ADAL" clId="{7D8F281C-74AF-4DDE-B98A-4D3FA23C9B1E}" dt="2023-03-17T12:24:53.655" v="666" actId="478"/>
          <ac:cxnSpMkLst>
            <pc:docMk/>
            <pc:sldMk cId="2555697269" sldId="269"/>
            <ac:cxnSpMk id="19" creationId="{212F8AC9-9C06-8D42-31CD-2F84F21D0C42}"/>
          </ac:cxnSpMkLst>
        </pc:cxnChg>
        <pc:cxnChg chg="add mod">
          <ac:chgData name="Alize Mansuy" userId="dbe63a3c-3892-42b1-bed1-4f78c4e5ae3f" providerId="ADAL" clId="{7D8F281C-74AF-4DDE-B98A-4D3FA23C9B1E}" dt="2023-03-17T12:26:43.438" v="700" actId="14100"/>
          <ac:cxnSpMkLst>
            <pc:docMk/>
            <pc:sldMk cId="2555697269" sldId="269"/>
            <ac:cxnSpMk id="21" creationId="{4F43FA82-5123-4356-F97F-1171E5376E15}"/>
          </ac:cxnSpMkLst>
        </pc:cxnChg>
      </pc:sldChg>
      <pc:sldChg chg="addSp delSp modSp add mod ord addAnim delAnim modAnim modShow">
        <pc:chgData name="Alize Mansuy" userId="dbe63a3c-3892-42b1-bed1-4f78c4e5ae3f" providerId="ADAL" clId="{7D8F281C-74AF-4DDE-B98A-4D3FA23C9B1E}" dt="2023-03-17T12:53:45.900" v="2024" actId="729"/>
        <pc:sldMkLst>
          <pc:docMk/>
          <pc:sldMk cId="1559357009" sldId="369"/>
        </pc:sldMkLst>
        <pc:spChg chg="del">
          <ac:chgData name="Alize Mansuy" userId="dbe63a3c-3892-42b1-bed1-4f78c4e5ae3f" providerId="ADAL" clId="{7D8F281C-74AF-4DDE-B98A-4D3FA23C9B1E}" dt="2023-03-17T12:50:46.900" v="1806" actId="478"/>
          <ac:spMkLst>
            <pc:docMk/>
            <pc:sldMk cId="1559357009" sldId="369"/>
            <ac:spMk id="2" creationId="{5145B36D-EB09-42BD-9398-64921E1EA3C9}"/>
          </ac:spMkLst>
        </pc:spChg>
        <pc:spChg chg="add del mod">
          <ac:chgData name="Alize Mansuy" userId="dbe63a3c-3892-42b1-bed1-4f78c4e5ae3f" providerId="ADAL" clId="{7D8F281C-74AF-4DDE-B98A-4D3FA23C9B1E}" dt="2023-03-17T12:50:48.509" v="1807" actId="478"/>
          <ac:spMkLst>
            <pc:docMk/>
            <pc:sldMk cId="1559357009" sldId="369"/>
            <ac:spMk id="4" creationId="{F9C6F719-E72C-64FE-D3DC-0402CBB4EE5F}"/>
          </ac:spMkLst>
        </pc:spChg>
        <pc:spChg chg="del">
          <ac:chgData name="Alize Mansuy" userId="dbe63a3c-3892-42b1-bed1-4f78c4e5ae3f" providerId="ADAL" clId="{7D8F281C-74AF-4DDE-B98A-4D3FA23C9B1E}" dt="2023-03-17T12:53:00.034" v="2018" actId="478"/>
          <ac:spMkLst>
            <pc:docMk/>
            <pc:sldMk cId="1559357009" sldId="369"/>
            <ac:spMk id="6" creationId="{74ECDE13-CE11-47FD-B5FF-9DF9BF4EB69E}"/>
          </ac:spMkLst>
        </pc:spChg>
        <pc:spChg chg="del">
          <ac:chgData name="Alize Mansuy" userId="dbe63a3c-3892-42b1-bed1-4f78c4e5ae3f" providerId="ADAL" clId="{7D8F281C-74AF-4DDE-B98A-4D3FA23C9B1E}" dt="2023-03-17T12:50:49.774" v="1808" actId="478"/>
          <ac:spMkLst>
            <pc:docMk/>
            <pc:sldMk cId="1559357009" sldId="369"/>
            <ac:spMk id="7" creationId="{3DF4D594-73EE-465F-B9EF-D0DC9A0E35AB}"/>
          </ac:spMkLst>
        </pc:spChg>
        <pc:spChg chg="add mod">
          <ac:chgData name="Alize Mansuy" userId="dbe63a3c-3892-42b1-bed1-4f78c4e5ae3f" providerId="ADAL" clId="{7D8F281C-74AF-4DDE-B98A-4D3FA23C9B1E}" dt="2023-03-17T12:51:52.057" v="1912" actId="2711"/>
          <ac:spMkLst>
            <pc:docMk/>
            <pc:sldMk cId="1559357009" sldId="369"/>
            <ac:spMk id="8" creationId="{79A92C96-EB89-F7D3-0AE4-E8620DAD5862}"/>
          </ac:spMkLst>
        </pc:spChg>
        <pc:spChg chg="add del mod">
          <ac:chgData name="Alize Mansuy" userId="dbe63a3c-3892-42b1-bed1-4f78c4e5ae3f" providerId="ADAL" clId="{7D8F281C-74AF-4DDE-B98A-4D3FA23C9B1E}" dt="2023-03-17T12:51:40.450" v="1911" actId="207"/>
          <ac:spMkLst>
            <pc:docMk/>
            <pc:sldMk cId="1559357009" sldId="369"/>
            <ac:spMk id="9" creationId="{C7646AE1-7CE7-5D24-7639-0CEE8A54150B}"/>
          </ac:spMkLst>
        </pc:spChg>
        <pc:spChg chg="del">
          <ac:chgData name="Alize Mansuy" userId="dbe63a3c-3892-42b1-bed1-4f78c4e5ae3f" providerId="ADAL" clId="{7D8F281C-74AF-4DDE-B98A-4D3FA23C9B1E}" dt="2023-03-17T12:51:32.184" v="1908" actId="478"/>
          <ac:spMkLst>
            <pc:docMk/>
            <pc:sldMk cId="1559357009" sldId="369"/>
            <ac:spMk id="19" creationId="{B137A8AD-5B68-43F7-81A8-070196E1F1E8}"/>
          </ac:spMkLst>
        </pc:spChg>
        <pc:graphicFrameChg chg="modGraphic">
          <ac:chgData name="Alize Mansuy" userId="dbe63a3c-3892-42b1-bed1-4f78c4e5ae3f" providerId="ADAL" clId="{7D8F281C-74AF-4DDE-B98A-4D3FA23C9B1E}" dt="2023-03-17T12:52:57.592" v="2017" actId="20577"/>
          <ac:graphicFrameMkLst>
            <pc:docMk/>
            <pc:sldMk cId="1559357009" sldId="369"/>
            <ac:graphicFrameMk id="5" creationId="{FF9B4E9F-CE8C-4088-8D4B-EFF21CB8AE92}"/>
          </ac:graphicFrameMkLst>
        </pc:graphicFrameChg>
      </pc:sldChg>
      <pc:sldChg chg="addSp delSp modSp add mod ord modAnim modShow">
        <pc:chgData name="Alize Mansuy" userId="dbe63a3c-3892-42b1-bed1-4f78c4e5ae3f" providerId="ADAL" clId="{7D8F281C-74AF-4DDE-B98A-4D3FA23C9B1E}" dt="2023-03-17T12:53:43.062" v="2023" actId="729"/>
        <pc:sldMkLst>
          <pc:docMk/>
          <pc:sldMk cId="1435828892" sldId="370"/>
        </pc:sldMkLst>
        <pc:spChg chg="del">
          <ac:chgData name="Alize Mansuy" userId="dbe63a3c-3892-42b1-bed1-4f78c4e5ae3f" providerId="ADAL" clId="{7D8F281C-74AF-4DDE-B98A-4D3FA23C9B1E}" dt="2023-03-17T12:51:59.333" v="1913" actId="478"/>
          <ac:spMkLst>
            <pc:docMk/>
            <pc:sldMk cId="1435828892" sldId="370"/>
            <ac:spMk id="2" creationId="{5145B36D-EB09-42BD-9398-64921E1EA3C9}"/>
          </ac:spMkLst>
        </pc:spChg>
        <pc:spChg chg="del">
          <ac:chgData name="Alize Mansuy" userId="dbe63a3c-3892-42b1-bed1-4f78c4e5ae3f" providerId="ADAL" clId="{7D8F281C-74AF-4DDE-B98A-4D3FA23C9B1E}" dt="2023-03-17T12:53:08.904" v="2019" actId="478"/>
          <ac:spMkLst>
            <pc:docMk/>
            <pc:sldMk cId="1435828892" sldId="370"/>
            <ac:spMk id="6" creationId="{74ECDE13-CE11-47FD-B5FF-9DF9BF4EB69E}"/>
          </ac:spMkLst>
        </pc:spChg>
        <pc:spChg chg="del">
          <ac:chgData name="Alize Mansuy" userId="dbe63a3c-3892-42b1-bed1-4f78c4e5ae3f" providerId="ADAL" clId="{7D8F281C-74AF-4DDE-B98A-4D3FA23C9B1E}" dt="2023-03-17T12:52:01.453" v="1915" actId="478"/>
          <ac:spMkLst>
            <pc:docMk/>
            <pc:sldMk cId="1435828892" sldId="370"/>
            <ac:spMk id="7" creationId="{3DF4D594-73EE-465F-B9EF-D0DC9A0E35AB}"/>
          </ac:spMkLst>
        </pc:spChg>
        <pc:spChg chg="add del mod">
          <ac:chgData name="Alize Mansuy" userId="dbe63a3c-3892-42b1-bed1-4f78c4e5ae3f" providerId="ADAL" clId="{7D8F281C-74AF-4DDE-B98A-4D3FA23C9B1E}" dt="2023-03-17T12:52:00.698" v="1914" actId="478"/>
          <ac:spMkLst>
            <pc:docMk/>
            <pc:sldMk cId="1435828892" sldId="370"/>
            <ac:spMk id="8" creationId="{ECD9499E-0D92-4D69-3819-80D1ADF81F39}"/>
          </ac:spMkLst>
        </pc:spChg>
        <pc:spChg chg="add mod">
          <ac:chgData name="Alize Mansuy" userId="dbe63a3c-3892-42b1-bed1-4f78c4e5ae3f" providerId="ADAL" clId="{7D8F281C-74AF-4DDE-B98A-4D3FA23C9B1E}" dt="2023-03-17T12:52:03.510" v="1917"/>
          <ac:spMkLst>
            <pc:docMk/>
            <pc:sldMk cId="1435828892" sldId="370"/>
            <ac:spMk id="10" creationId="{583BD174-1EF8-B268-328B-2838D0F2A2F6}"/>
          </ac:spMkLst>
        </pc:spChg>
        <pc:spChg chg="add mod">
          <ac:chgData name="Alize Mansuy" userId="dbe63a3c-3892-42b1-bed1-4f78c4e5ae3f" providerId="ADAL" clId="{7D8F281C-74AF-4DDE-B98A-4D3FA23C9B1E}" dt="2023-03-17T12:52:07.670" v="1926" actId="20577"/>
          <ac:spMkLst>
            <pc:docMk/>
            <pc:sldMk cId="1435828892" sldId="370"/>
            <ac:spMk id="12" creationId="{8689987A-1931-FBAB-9A74-CEDE5F57BD10}"/>
          </ac:spMkLst>
        </pc:spChg>
        <pc:spChg chg="del">
          <ac:chgData name="Alize Mansuy" userId="dbe63a3c-3892-42b1-bed1-4f78c4e5ae3f" providerId="ADAL" clId="{7D8F281C-74AF-4DDE-B98A-4D3FA23C9B1E}" dt="2023-03-17T12:52:02.660" v="1916" actId="478"/>
          <ac:spMkLst>
            <pc:docMk/>
            <pc:sldMk cId="1435828892" sldId="370"/>
            <ac:spMk id="19" creationId="{B137A8AD-5B68-43F7-81A8-070196E1F1E8}"/>
          </ac:spMkLst>
        </pc:spChg>
        <pc:graphicFrameChg chg="modGraphic">
          <ac:chgData name="Alize Mansuy" userId="dbe63a3c-3892-42b1-bed1-4f78c4e5ae3f" providerId="ADAL" clId="{7D8F281C-74AF-4DDE-B98A-4D3FA23C9B1E}" dt="2023-03-17T12:52:24.391" v="1928" actId="947"/>
          <ac:graphicFrameMkLst>
            <pc:docMk/>
            <pc:sldMk cId="1435828892" sldId="370"/>
            <ac:graphicFrameMk id="5" creationId="{FF9B4E9F-CE8C-4088-8D4B-EFF21CB8AE92}"/>
          </ac:graphicFrameMkLst>
        </pc:graphicFrameChg>
      </pc:sldChg>
      <pc:sldChg chg="add del">
        <pc:chgData name="Alize Mansuy" userId="dbe63a3c-3892-42b1-bed1-4f78c4e5ae3f" providerId="ADAL" clId="{7D8F281C-74AF-4DDE-B98A-4D3FA23C9B1E}" dt="2023-03-17T12:37:18.321" v="938" actId="47"/>
        <pc:sldMkLst>
          <pc:docMk/>
          <pc:sldMk cId="1502200583" sldId="372"/>
        </pc:sldMkLst>
      </pc:sldChg>
      <pc:sldChg chg="addSp delSp modSp add del mod">
        <pc:chgData name="Alize Mansuy" userId="dbe63a3c-3892-42b1-bed1-4f78c4e5ae3f" providerId="ADAL" clId="{7D8F281C-74AF-4DDE-B98A-4D3FA23C9B1E}" dt="2023-03-17T12:38:44.527" v="977" actId="47"/>
        <pc:sldMkLst>
          <pc:docMk/>
          <pc:sldMk cId="4022150113" sldId="373"/>
        </pc:sldMkLst>
        <pc:spChg chg="del">
          <ac:chgData name="Alize Mansuy" userId="dbe63a3c-3892-42b1-bed1-4f78c4e5ae3f" providerId="ADAL" clId="{7D8F281C-74AF-4DDE-B98A-4D3FA23C9B1E}" dt="2023-03-17T12:37:21.593" v="939" actId="478"/>
          <ac:spMkLst>
            <pc:docMk/>
            <pc:sldMk cId="4022150113" sldId="373"/>
            <ac:spMk id="2" creationId="{5145B36D-EB09-42BD-9398-64921E1EA3C9}"/>
          </ac:spMkLst>
        </pc:spChg>
        <pc:spChg chg="add del mod">
          <ac:chgData name="Alize Mansuy" userId="dbe63a3c-3892-42b1-bed1-4f78c4e5ae3f" providerId="ADAL" clId="{7D8F281C-74AF-4DDE-B98A-4D3FA23C9B1E}" dt="2023-03-17T12:37:26.279" v="941" actId="478"/>
          <ac:spMkLst>
            <pc:docMk/>
            <pc:sldMk cId="4022150113" sldId="373"/>
            <ac:spMk id="5" creationId="{C71CF973-FB2E-D09F-7DAF-A8C52AE1ABCD}"/>
          </ac:spMkLst>
        </pc:spChg>
        <pc:spChg chg="del">
          <ac:chgData name="Alize Mansuy" userId="dbe63a3c-3892-42b1-bed1-4f78c4e5ae3f" providerId="ADAL" clId="{7D8F281C-74AF-4DDE-B98A-4D3FA23C9B1E}" dt="2023-03-17T12:37:25.441" v="940" actId="478"/>
          <ac:spMkLst>
            <pc:docMk/>
            <pc:sldMk cId="4022150113" sldId="373"/>
            <ac:spMk id="7" creationId="{3DF4D594-73EE-465F-B9EF-D0DC9A0E35AB}"/>
          </ac:spMkLst>
        </pc:spChg>
        <pc:spChg chg="del">
          <ac:chgData name="Alize Mansuy" userId="dbe63a3c-3892-42b1-bed1-4f78c4e5ae3f" providerId="ADAL" clId="{7D8F281C-74AF-4DDE-B98A-4D3FA23C9B1E}" dt="2023-03-17T12:37:49.078" v="960" actId="478"/>
          <ac:spMkLst>
            <pc:docMk/>
            <pc:sldMk cId="4022150113" sldId="373"/>
            <ac:spMk id="20" creationId="{9B5C3608-9FE7-4CB3-9BCE-D9AEA21DD45D}"/>
          </ac:spMkLst>
        </pc:spChg>
      </pc:sldChg>
      <pc:sldChg chg="add del">
        <pc:chgData name="Alize Mansuy" userId="dbe63a3c-3892-42b1-bed1-4f78c4e5ae3f" providerId="ADAL" clId="{7D8F281C-74AF-4DDE-B98A-4D3FA23C9B1E}" dt="2023-03-17T12:36:05.916" v="907" actId="47"/>
        <pc:sldMkLst>
          <pc:docMk/>
          <pc:sldMk cId="4125869679" sldId="1242"/>
        </pc:sldMkLst>
      </pc:sldChg>
      <pc:sldChg chg="addSp delSp modSp add mod modAnim">
        <pc:chgData name="Alize Mansuy" userId="dbe63a3c-3892-42b1-bed1-4f78c4e5ae3f" providerId="ADAL" clId="{7D8F281C-74AF-4DDE-B98A-4D3FA23C9B1E}" dt="2023-03-17T13:05:57.201" v="2625" actId="1076"/>
        <pc:sldMkLst>
          <pc:docMk/>
          <pc:sldMk cId="3380665660" sldId="1243"/>
        </pc:sldMkLst>
        <pc:spChg chg="del">
          <ac:chgData name="Alize Mansuy" userId="dbe63a3c-3892-42b1-bed1-4f78c4e5ae3f" providerId="ADAL" clId="{7D8F281C-74AF-4DDE-B98A-4D3FA23C9B1E}" dt="2023-03-17T12:30:07.374" v="786" actId="478"/>
          <ac:spMkLst>
            <pc:docMk/>
            <pc:sldMk cId="3380665660" sldId="1243"/>
            <ac:spMk id="3" creationId="{099B7874-5333-1B3F-C348-1A08D0A35201}"/>
          </ac:spMkLst>
        </pc:spChg>
        <pc:spChg chg="mod">
          <ac:chgData name="Alize Mansuy" userId="dbe63a3c-3892-42b1-bed1-4f78c4e5ae3f" providerId="ADAL" clId="{7D8F281C-74AF-4DDE-B98A-4D3FA23C9B1E}" dt="2023-03-17T12:29:58.059" v="785" actId="20577"/>
          <ac:spMkLst>
            <pc:docMk/>
            <pc:sldMk cId="3380665660" sldId="1243"/>
            <ac:spMk id="4" creationId="{C68E903C-D0A9-54F3-DB06-4F265B8227E2}"/>
          </ac:spMkLst>
        </pc:spChg>
        <pc:spChg chg="del">
          <ac:chgData name="Alize Mansuy" userId="dbe63a3c-3892-42b1-bed1-4f78c4e5ae3f" providerId="ADAL" clId="{7D8F281C-74AF-4DDE-B98A-4D3FA23C9B1E}" dt="2023-03-17T12:30:09.286" v="787" actId="478"/>
          <ac:spMkLst>
            <pc:docMk/>
            <pc:sldMk cId="3380665660" sldId="1243"/>
            <ac:spMk id="6" creationId="{AFA4B1B7-920B-59B8-5D2F-77AA692D1ECB}"/>
          </ac:spMkLst>
        </pc:spChg>
        <pc:spChg chg="add del mod">
          <ac:chgData name="Alize Mansuy" userId="dbe63a3c-3892-42b1-bed1-4f78c4e5ae3f" providerId="ADAL" clId="{7D8F281C-74AF-4DDE-B98A-4D3FA23C9B1E}" dt="2023-03-17T12:30:11.176" v="788" actId="478"/>
          <ac:spMkLst>
            <pc:docMk/>
            <pc:sldMk cId="3380665660" sldId="1243"/>
            <ac:spMk id="7" creationId="{1532FB40-1281-837D-CD54-73199C614779}"/>
          </ac:spMkLst>
        </pc:spChg>
        <pc:spChg chg="add mod">
          <ac:chgData name="Alize Mansuy" userId="dbe63a3c-3892-42b1-bed1-4f78c4e5ae3f" providerId="ADAL" clId="{7D8F281C-74AF-4DDE-B98A-4D3FA23C9B1E}" dt="2023-03-17T13:05:54.424" v="2624" actId="1076"/>
          <ac:spMkLst>
            <pc:docMk/>
            <pc:sldMk cId="3380665660" sldId="1243"/>
            <ac:spMk id="8" creationId="{6BEE2E81-72D7-92F0-A469-793F2DD44CE2}"/>
          </ac:spMkLst>
        </pc:spChg>
        <pc:spChg chg="del">
          <ac:chgData name="Alize Mansuy" userId="dbe63a3c-3892-42b1-bed1-4f78c4e5ae3f" providerId="ADAL" clId="{7D8F281C-74AF-4DDE-B98A-4D3FA23C9B1E}" dt="2023-03-17T12:30:09.286" v="787" actId="478"/>
          <ac:spMkLst>
            <pc:docMk/>
            <pc:sldMk cId="3380665660" sldId="1243"/>
            <ac:spMk id="11" creationId="{D07E9DC0-9A68-DFFB-C43F-4191699D588C}"/>
          </ac:spMkLst>
        </pc:spChg>
        <pc:spChg chg="add del mod">
          <ac:chgData name="Alize Mansuy" userId="dbe63a3c-3892-42b1-bed1-4f78c4e5ae3f" providerId="ADAL" clId="{7D8F281C-74AF-4DDE-B98A-4D3FA23C9B1E}" dt="2023-03-17T13:05:50.296" v="2623"/>
          <ac:spMkLst>
            <pc:docMk/>
            <pc:sldMk cId="3380665660" sldId="1243"/>
            <ac:spMk id="14" creationId="{F35B2E6C-625A-FB1C-41B2-4808DAF241C0}"/>
          </ac:spMkLst>
        </pc:spChg>
        <pc:spChg chg="del">
          <ac:chgData name="Alize Mansuy" userId="dbe63a3c-3892-42b1-bed1-4f78c4e5ae3f" providerId="ADAL" clId="{7D8F281C-74AF-4DDE-B98A-4D3FA23C9B1E}" dt="2023-03-17T12:30:18.158" v="791" actId="478"/>
          <ac:spMkLst>
            <pc:docMk/>
            <pc:sldMk cId="3380665660" sldId="1243"/>
            <ac:spMk id="24" creationId="{A5D556DD-DD3B-0A85-4683-C256B32B7261}"/>
          </ac:spMkLst>
        </pc:spChg>
        <pc:graphicFrameChg chg="add mod modGraphic">
          <ac:chgData name="Alize Mansuy" userId="dbe63a3c-3892-42b1-bed1-4f78c4e5ae3f" providerId="ADAL" clId="{7D8F281C-74AF-4DDE-B98A-4D3FA23C9B1E}" dt="2023-03-17T13:05:57.201" v="2625" actId="1076"/>
          <ac:graphicFrameMkLst>
            <pc:docMk/>
            <pc:sldMk cId="3380665660" sldId="1243"/>
            <ac:graphicFrameMk id="13" creationId="{D89D2ACA-2427-D53F-4F37-AA1B17ACC412}"/>
          </ac:graphicFrameMkLst>
        </pc:graphicFrameChg>
        <pc:picChg chg="add mod">
          <ac:chgData name="Alize Mansuy" userId="dbe63a3c-3892-42b1-bed1-4f78c4e5ae3f" providerId="ADAL" clId="{7D8F281C-74AF-4DDE-B98A-4D3FA23C9B1E}" dt="2023-03-17T13:00:22.151" v="2286" actId="1076"/>
          <ac:picMkLst>
            <pc:docMk/>
            <pc:sldMk cId="3380665660" sldId="1243"/>
            <ac:picMk id="10" creationId="{830492D5-A472-2F6B-4E42-75995088A4D6}"/>
          </ac:picMkLst>
        </pc:pic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5" creationId="{D9954B5D-5D5B-C134-9090-1FC63067ABC8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9" creationId="{792E98B2-595D-E83B-C607-FEDF084E296D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12" creationId="{0815FC3D-E02A-F3D9-93F7-A3010DB494CE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15" creationId="{6F730BD0-1333-C82D-CD0D-0E6C99FBE016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21" creationId="{4F43FA82-5123-4356-F97F-1171E5376E15}"/>
          </ac:cxnSpMkLst>
        </pc:cxnChg>
      </pc:sldChg>
      <pc:sldChg chg="addSp delSp modSp add mod delAnim modAnim">
        <pc:chgData name="Alize Mansuy" userId="dbe63a3c-3892-42b1-bed1-4f78c4e5ae3f" providerId="ADAL" clId="{7D8F281C-74AF-4DDE-B98A-4D3FA23C9B1E}" dt="2023-03-17T12:37:14.502" v="937" actId="1076"/>
        <pc:sldMkLst>
          <pc:docMk/>
          <pc:sldMk cId="3173343592" sldId="1244"/>
        </pc:sldMkLst>
        <pc:spChg chg="add mod">
          <ac:chgData name="Alize Mansuy" userId="dbe63a3c-3892-42b1-bed1-4f78c4e5ae3f" providerId="ADAL" clId="{7D8F281C-74AF-4DDE-B98A-4D3FA23C9B1E}" dt="2023-03-17T12:37:14.502" v="937" actId="1076"/>
          <ac:spMkLst>
            <pc:docMk/>
            <pc:sldMk cId="3173343592" sldId="1244"/>
            <ac:spMk id="3" creationId="{DF8EE378-B43F-DF59-51B4-D0DED77155FE}"/>
          </ac:spMkLst>
        </pc:spChg>
        <pc:spChg chg="mod">
          <ac:chgData name="Alize Mansuy" userId="dbe63a3c-3892-42b1-bed1-4f78c4e5ae3f" providerId="ADAL" clId="{7D8F281C-74AF-4DDE-B98A-4D3FA23C9B1E}" dt="2023-03-17T12:36:22.726" v="924" actId="20577"/>
          <ac:spMkLst>
            <pc:docMk/>
            <pc:sldMk cId="3173343592" sldId="1244"/>
            <ac:spMk id="4" creationId="{C68E903C-D0A9-54F3-DB06-4F265B8227E2}"/>
          </ac:spMkLst>
        </pc:spChg>
        <pc:spChg chg="mod">
          <ac:chgData name="Alize Mansuy" userId="dbe63a3c-3892-42b1-bed1-4f78c4e5ae3f" providerId="ADAL" clId="{7D8F281C-74AF-4DDE-B98A-4D3FA23C9B1E}" dt="2023-03-17T12:36:59.420" v="933" actId="403"/>
          <ac:spMkLst>
            <pc:docMk/>
            <pc:sldMk cId="3173343592" sldId="1244"/>
            <ac:spMk id="8" creationId="{6BEE2E81-72D7-92F0-A469-793F2DD44CE2}"/>
          </ac:spMkLst>
        </pc:spChg>
        <pc:graphicFrameChg chg="add mod">
          <ac:chgData name="Alize Mansuy" userId="dbe63a3c-3892-42b1-bed1-4f78c4e5ae3f" providerId="ADAL" clId="{7D8F281C-74AF-4DDE-B98A-4D3FA23C9B1E}" dt="2023-03-17T12:37:12.795" v="936" actId="1076"/>
          <ac:graphicFrameMkLst>
            <pc:docMk/>
            <pc:sldMk cId="3173343592" sldId="1244"/>
            <ac:graphicFrameMk id="2" creationId="{38D12B18-32BE-E435-24F4-EA708644028E}"/>
          </ac:graphicFrameMkLst>
        </pc:graphicFrameChg>
        <pc:picChg chg="add mod">
          <ac:chgData name="Alize Mansuy" userId="dbe63a3c-3892-42b1-bed1-4f78c4e5ae3f" providerId="ADAL" clId="{7D8F281C-74AF-4DDE-B98A-4D3FA23C9B1E}" dt="2023-03-17T12:37:07.095" v="934"/>
          <ac:picMkLst>
            <pc:docMk/>
            <pc:sldMk cId="3173343592" sldId="1244"/>
            <ac:picMk id="5" creationId="{DC6DB606-0D6D-0622-ACA5-AB0FDB6C34AC}"/>
          </ac:picMkLst>
        </pc:picChg>
        <pc:picChg chg="del">
          <ac:chgData name="Alize Mansuy" userId="dbe63a3c-3892-42b1-bed1-4f78c4e5ae3f" providerId="ADAL" clId="{7D8F281C-74AF-4DDE-B98A-4D3FA23C9B1E}" dt="2023-03-17T12:37:09.468" v="935" actId="478"/>
          <ac:picMkLst>
            <pc:docMk/>
            <pc:sldMk cId="3173343592" sldId="1244"/>
            <ac:picMk id="10" creationId="{830492D5-A472-2F6B-4E42-75995088A4D6}"/>
          </ac:picMkLst>
        </pc:picChg>
      </pc:sldChg>
      <pc:sldChg chg="addSp delSp modSp add mod delAnim modAnim">
        <pc:chgData name="Alize Mansuy" userId="dbe63a3c-3892-42b1-bed1-4f78c4e5ae3f" providerId="ADAL" clId="{7D8F281C-74AF-4DDE-B98A-4D3FA23C9B1E}" dt="2023-03-17T12:38:42.540" v="976" actId="5793"/>
        <pc:sldMkLst>
          <pc:docMk/>
          <pc:sldMk cId="211375419" sldId="1245"/>
        </pc:sldMkLst>
        <pc:spChg chg="del">
          <ac:chgData name="Alize Mansuy" userId="dbe63a3c-3892-42b1-bed1-4f78c4e5ae3f" providerId="ADAL" clId="{7D8F281C-74AF-4DDE-B98A-4D3FA23C9B1E}" dt="2023-03-17T12:37:45.047" v="959" actId="478"/>
          <ac:spMkLst>
            <pc:docMk/>
            <pc:sldMk cId="211375419" sldId="1245"/>
            <ac:spMk id="3" creationId="{DF8EE378-B43F-DF59-51B4-D0DED77155FE}"/>
          </ac:spMkLst>
        </pc:spChg>
        <pc:spChg chg="mod">
          <ac:chgData name="Alize Mansuy" userId="dbe63a3c-3892-42b1-bed1-4f78c4e5ae3f" providerId="ADAL" clId="{7D8F281C-74AF-4DDE-B98A-4D3FA23C9B1E}" dt="2023-03-17T12:38:42.540" v="976" actId="5793"/>
          <ac:spMkLst>
            <pc:docMk/>
            <pc:sldMk cId="211375419" sldId="1245"/>
            <ac:spMk id="4" creationId="{C68E903C-D0A9-54F3-DB06-4F265B8227E2}"/>
          </ac:spMkLst>
        </pc:spChg>
        <pc:spChg chg="del">
          <ac:chgData name="Alize Mansuy" userId="dbe63a3c-3892-42b1-bed1-4f78c4e5ae3f" providerId="ADAL" clId="{7D8F281C-74AF-4DDE-B98A-4D3FA23C9B1E}" dt="2023-03-17T12:37:42.441" v="957" actId="478"/>
          <ac:spMkLst>
            <pc:docMk/>
            <pc:sldMk cId="211375419" sldId="1245"/>
            <ac:spMk id="8" creationId="{6BEE2E81-72D7-92F0-A469-793F2DD44CE2}"/>
          </ac:spMkLst>
        </pc:spChg>
        <pc:spChg chg="add mod">
          <ac:chgData name="Alize Mansuy" userId="dbe63a3c-3892-42b1-bed1-4f78c4e5ae3f" providerId="ADAL" clId="{7D8F281C-74AF-4DDE-B98A-4D3FA23C9B1E}" dt="2023-03-17T12:38:13.964" v="967" actId="403"/>
          <ac:spMkLst>
            <pc:docMk/>
            <pc:sldMk cId="211375419" sldId="1245"/>
            <ac:spMk id="15" creationId="{6C444B07-1FC5-2174-E6DD-53D86B7BB044}"/>
          </ac:spMkLst>
        </pc:spChg>
        <pc:graphicFrameChg chg="del">
          <ac:chgData name="Alize Mansuy" userId="dbe63a3c-3892-42b1-bed1-4f78c4e5ae3f" providerId="ADAL" clId="{7D8F281C-74AF-4DDE-B98A-4D3FA23C9B1E}" dt="2023-03-17T12:37:43.524" v="958" actId="478"/>
          <ac:graphicFrameMkLst>
            <pc:docMk/>
            <pc:sldMk cId="211375419" sldId="1245"/>
            <ac:graphicFrameMk id="2" creationId="{38D12B18-32BE-E435-24F4-EA708644028E}"/>
          </ac:graphicFrameMkLst>
        </pc:graphicFrameChg>
        <pc:picChg chg="del">
          <ac:chgData name="Alize Mansuy" userId="dbe63a3c-3892-42b1-bed1-4f78c4e5ae3f" providerId="ADAL" clId="{7D8F281C-74AF-4DDE-B98A-4D3FA23C9B1E}" dt="2023-03-17T12:37:57.080" v="961" actId="478"/>
          <ac:picMkLst>
            <pc:docMk/>
            <pc:sldMk cId="211375419" sldId="1245"/>
            <ac:picMk id="5" creationId="{DC6DB606-0D6D-0622-ACA5-AB0FDB6C34AC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6" creationId="{14E74345-F6A7-97D5-C080-8BE85EC37AE6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7" creationId="{8EF296E0-8DAE-999F-7B68-CE13CABF72B4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9" creationId="{47489C37-E398-23F8-288D-0ADEE42F5A38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0" creationId="{1F0484CC-9B0D-1A9C-877C-42749833C461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1" creationId="{E299C7B0-6C68-E9BD-8F3F-915533F4DDC9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2" creationId="{E41B0C32-4E60-7653-2267-C60858BFCF96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3" creationId="{575E4C7D-4B7A-371E-9885-ED8DEEB45C8D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4" creationId="{456FAB6B-9AAD-AFD6-B823-51A19475BF8B}"/>
          </ac:picMkLst>
        </pc:picChg>
      </pc:sldChg>
      <pc:sldChg chg="addSp delSp modSp add mod">
        <pc:chgData name="Alize Mansuy" userId="dbe63a3c-3892-42b1-bed1-4f78c4e5ae3f" providerId="ADAL" clId="{7D8F281C-74AF-4DDE-B98A-4D3FA23C9B1E}" dt="2023-03-17T12:49:38.509" v="1800" actId="478"/>
        <pc:sldMkLst>
          <pc:docMk/>
          <pc:sldMk cId="3801627927" sldId="1246"/>
        </pc:sldMkLst>
        <pc:spChg chg="mod">
          <ac:chgData name="Alize Mansuy" userId="dbe63a3c-3892-42b1-bed1-4f78c4e5ae3f" providerId="ADAL" clId="{7D8F281C-74AF-4DDE-B98A-4D3FA23C9B1E}" dt="2023-03-17T12:47:50.813" v="1792" actId="113"/>
          <ac:spMkLst>
            <pc:docMk/>
            <pc:sldMk cId="3801627927" sldId="1246"/>
            <ac:spMk id="3" creationId="{099B7874-5333-1B3F-C348-1A08D0A35201}"/>
          </ac:spMkLst>
        </pc:spChg>
        <pc:spChg chg="del">
          <ac:chgData name="Alize Mansuy" userId="dbe63a3c-3892-42b1-bed1-4f78c4e5ae3f" providerId="ADAL" clId="{7D8F281C-74AF-4DDE-B98A-4D3FA23C9B1E}" dt="2023-03-17T12:39:22.389" v="1009" actId="478"/>
          <ac:spMkLst>
            <pc:docMk/>
            <pc:sldMk cId="3801627927" sldId="1246"/>
            <ac:spMk id="6" creationId="{AFA4B1B7-920B-59B8-5D2F-77AA692D1ECB}"/>
          </ac:spMkLst>
        </pc:spChg>
        <pc:spChg chg="del">
          <ac:chgData name="Alize Mansuy" userId="dbe63a3c-3892-42b1-bed1-4f78c4e5ae3f" providerId="ADAL" clId="{7D8F281C-74AF-4DDE-B98A-4D3FA23C9B1E}" dt="2023-03-17T12:39:22.389" v="1009" actId="478"/>
          <ac:spMkLst>
            <pc:docMk/>
            <pc:sldMk cId="3801627927" sldId="1246"/>
            <ac:spMk id="11" creationId="{D07E9DC0-9A68-DFFB-C43F-4191699D588C}"/>
          </ac:spMkLst>
        </pc:spChg>
        <pc:spChg chg="del">
          <ac:chgData name="Alize Mansuy" userId="dbe63a3c-3892-42b1-bed1-4f78c4e5ae3f" providerId="ADAL" clId="{7D8F281C-74AF-4DDE-B98A-4D3FA23C9B1E}" dt="2023-03-17T12:39:25.683" v="1011" actId="478"/>
          <ac:spMkLst>
            <pc:docMk/>
            <pc:sldMk cId="3801627927" sldId="1246"/>
            <ac:spMk id="24" creationId="{A5D556DD-DD3B-0A85-4683-C256B32B7261}"/>
          </ac:spMkLst>
        </pc:spChg>
        <pc:picChg chg="add mod">
          <ac:chgData name="Alize Mansuy" userId="dbe63a3c-3892-42b1-bed1-4f78c4e5ae3f" providerId="ADAL" clId="{7D8F281C-74AF-4DDE-B98A-4D3FA23C9B1E}" dt="2023-03-17T12:49:18.443" v="1794" actId="1076"/>
          <ac:picMkLst>
            <pc:docMk/>
            <pc:sldMk cId="3801627927" sldId="1246"/>
            <ac:picMk id="2" creationId="{8CA7E32E-CC85-9325-0F23-F5BD9C0A65BC}"/>
          </ac:picMkLst>
        </pc:picChg>
        <pc:picChg chg="add del mod">
          <ac:chgData name="Alize Mansuy" userId="dbe63a3c-3892-42b1-bed1-4f78c4e5ae3f" providerId="ADAL" clId="{7D8F281C-74AF-4DDE-B98A-4D3FA23C9B1E}" dt="2023-03-17T12:49:38.509" v="1800" actId="478"/>
          <ac:picMkLst>
            <pc:docMk/>
            <pc:sldMk cId="3801627927" sldId="1246"/>
            <ac:picMk id="8" creationId="{F6E2C334-D1C8-4920-48C3-21FA7421E9F5}"/>
          </ac:picMkLst>
        </pc:pic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5" creationId="{D9954B5D-5D5B-C134-9090-1FC63067ABC8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9" creationId="{792E98B2-595D-E83B-C607-FEDF084E296D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12" creationId="{0815FC3D-E02A-F3D9-93F7-A3010DB494CE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15" creationId="{6F730BD0-1333-C82D-CD0D-0E6C99FBE016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21" creationId="{4F43FA82-5123-4356-F97F-1171E5376E15}"/>
          </ac:cxnSpMkLst>
        </pc:cxnChg>
      </pc:sldChg>
      <pc:sldChg chg="add del">
        <pc:chgData name="Alize Mansuy" userId="dbe63a3c-3892-42b1-bed1-4f78c4e5ae3f" providerId="ADAL" clId="{7D8F281C-74AF-4DDE-B98A-4D3FA23C9B1E}" dt="2023-03-17T12:54:54.597" v="2026" actId="47"/>
        <pc:sldMkLst>
          <pc:docMk/>
          <pc:sldMk cId="1361017181" sldId="1247"/>
        </pc:sldMkLst>
      </pc:sldChg>
      <pc:sldChg chg="addSp delSp modSp add mod">
        <pc:chgData name="Alize Mansuy" userId="dbe63a3c-3892-42b1-bed1-4f78c4e5ae3f" providerId="ADAL" clId="{7D8F281C-74AF-4DDE-B98A-4D3FA23C9B1E}" dt="2023-03-17T12:55:31.550" v="2072" actId="20577"/>
        <pc:sldMkLst>
          <pc:docMk/>
          <pc:sldMk cId="1514845804" sldId="1247"/>
        </pc:sldMkLst>
        <pc:spChg chg="add mod">
          <ac:chgData name="Alize Mansuy" userId="dbe63a3c-3892-42b1-bed1-4f78c4e5ae3f" providerId="ADAL" clId="{7D8F281C-74AF-4DDE-B98A-4D3FA23C9B1E}" dt="2023-03-17T12:55:31.550" v="2072" actId="20577"/>
          <ac:spMkLst>
            <pc:docMk/>
            <pc:sldMk cId="1514845804" sldId="1247"/>
            <ac:spMk id="2" creationId="{AA0B52FC-CFBA-D287-0E23-C0FC4C5AE9A8}"/>
          </ac:spMkLst>
        </pc:spChg>
        <pc:spChg chg="mod">
          <ac:chgData name="Alize Mansuy" userId="dbe63a3c-3892-42b1-bed1-4f78c4e5ae3f" providerId="ADAL" clId="{7D8F281C-74AF-4DDE-B98A-4D3FA23C9B1E}" dt="2023-03-17T12:55:30.160" v="2070" actId="1076"/>
          <ac:spMkLst>
            <pc:docMk/>
            <pc:sldMk cId="1514845804" sldId="1247"/>
            <ac:spMk id="6" creationId="{8EEE3E2E-98DC-74D8-9758-EE031DCB6947}"/>
          </ac:spMkLst>
        </pc:spChg>
        <pc:picChg chg="del">
          <ac:chgData name="Alize Mansuy" userId="dbe63a3c-3892-42b1-bed1-4f78c4e5ae3f" providerId="ADAL" clId="{7D8F281C-74AF-4DDE-B98A-4D3FA23C9B1E}" dt="2023-03-17T12:55:26.664" v="2069" actId="478"/>
          <ac:picMkLst>
            <pc:docMk/>
            <pc:sldMk cId="1514845804" sldId="1247"/>
            <ac:picMk id="5" creationId="{D1F1C345-300B-5FA1-631E-E5DAA665E121}"/>
          </ac:picMkLst>
        </pc:picChg>
        <pc:picChg chg="del">
          <ac:chgData name="Alize Mansuy" userId="dbe63a3c-3892-42b1-bed1-4f78c4e5ae3f" providerId="ADAL" clId="{7D8F281C-74AF-4DDE-B98A-4D3FA23C9B1E}" dt="2023-03-17T12:54:59.132" v="2028" actId="478"/>
          <ac:picMkLst>
            <pc:docMk/>
            <pc:sldMk cId="1514845804" sldId="1247"/>
            <ac:picMk id="16" creationId="{574400B0-B5FA-CBCD-6DAE-B1F3B0E57A86}"/>
          </ac:picMkLst>
        </pc:picChg>
      </pc:sldChg>
      <pc:sldMasterChg chg="delSldLayout modSldLayout">
        <pc:chgData name="Alize Mansuy" userId="dbe63a3c-3892-42b1-bed1-4f78c4e5ae3f" providerId="ADAL" clId="{7D8F281C-74AF-4DDE-B98A-4D3FA23C9B1E}" dt="2023-03-17T12:53:32.160" v="2022"/>
        <pc:sldMasterMkLst>
          <pc:docMk/>
          <pc:sldMasterMk cId="0" sldId="2147483711"/>
        </pc:sldMasterMkLst>
        <pc:sldLayoutChg chg="addSp delSp modSp mod">
          <pc:chgData name="Alize Mansuy" userId="dbe63a3c-3892-42b1-bed1-4f78c4e5ae3f" providerId="ADAL" clId="{7D8F281C-74AF-4DDE-B98A-4D3FA23C9B1E}" dt="2023-03-17T12:53:32.160" v="2022"/>
          <pc:sldLayoutMkLst>
            <pc:docMk/>
            <pc:sldMasterMk cId="0" sldId="2147483711"/>
            <pc:sldLayoutMk cId="751521513" sldId="2147483714"/>
          </pc:sldLayoutMkLst>
          <pc:spChg chg="del">
            <ac:chgData name="Alize Mansuy" userId="dbe63a3c-3892-42b1-bed1-4f78c4e5ae3f" providerId="ADAL" clId="{7D8F281C-74AF-4DDE-B98A-4D3FA23C9B1E}" dt="2023-03-17T12:53:30.809" v="2021" actId="478"/>
            <ac:spMkLst>
              <pc:docMk/>
              <pc:sldMasterMk cId="0" sldId="2147483711"/>
              <pc:sldLayoutMk cId="751521513" sldId="2147483714"/>
              <ac:spMk id="4" creationId="{00000000-0000-0000-0000-000000000000}"/>
            </ac:spMkLst>
          </pc:spChg>
          <pc:spChg chg="del">
            <ac:chgData name="Alize Mansuy" userId="dbe63a3c-3892-42b1-bed1-4f78c4e5ae3f" providerId="ADAL" clId="{7D8F281C-74AF-4DDE-B98A-4D3FA23C9B1E}" dt="2023-03-17T12:53:30.809" v="2021" actId="478"/>
            <ac:spMkLst>
              <pc:docMk/>
              <pc:sldMasterMk cId="0" sldId="2147483711"/>
              <pc:sldLayoutMk cId="751521513" sldId="2147483714"/>
              <ac:spMk id="5" creationId="{00000000-0000-0000-0000-000000000000}"/>
            </ac:spMkLst>
          </pc:spChg>
          <pc:spChg chg="del">
            <ac:chgData name="Alize Mansuy" userId="dbe63a3c-3892-42b1-bed1-4f78c4e5ae3f" providerId="ADAL" clId="{7D8F281C-74AF-4DDE-B98A-4D3FA23C9B1E}" dt="2023-03-17T12:53:30.809" v="2021" actId="478"/>
            <ac:spMkLst>
              <pc:docMk/>
              <pc:sldMasterMk cId="0" sldId="2147483711"/>
              <pc:sldLayoutMk cId="751521513" sldId="2147483714"/>
              <ac:spMk id="6" creationId="{00000000-0000-0000-0000-000000000000}"/>
            </ac:spMkLst>
          </pc:spChg>
          <pc:picChg chg="add mod">
            <ac:chgData name="Alize Mansuy" userId="dbe63a3c-3892-42b1-bed1-4f78c4e5ae3f" providerId="ADAL" clId="{7D8F281C-74AF-4DDE-B98A-4D3FA23C9B1E}" dt="2023-03-17T12:53:32.160" v="2022"/>
            <ac:picMkLst>
              <pc:docMk/>
              <pc:sldMasterMk cId="0" sldId="2147483711"/>
              <pc:sldLayoutMk cId="751521513" sldId="2147483714"/>
              <ac:picMk id="7" creationId="{CAC1A419-2251-8F8D-5C34-C24DCBB45658}"/>
            </ac:picMkLst>
          </pc:picChg>
          <pc:picChg chg="del">
            <ac:chgData name="Alize Mansuy" userId="dbe63a3c-3892-42b1-bed1-4f78c4e5ae3f" providerId="ADAL" clId="{7D8F281C-74AF-4DDE-B98A-4D3FA23C9B1E}" dt="2023-03-17T12:53:27.038" v="2020" actId="478"/>
            <ac:picMkLst>
              <pc:docMk/>
              <pc:sldMasterMk cId="0" sldId="2147483711"/>
              <pc:sldLayoutMk cId="751521513" sldId="2147483714"/>
              <ac:picMk id="8" creationId="{8E28816C-CA44-492A-8AC3-A514621CF6BA}"/>
            </ac:picMkLst>
          </pc:picChg>
        </pc:sldLayoutChg>
        <pc:sldLayoutChg chg="del">
          <pc:chgData name="Alize Mansuy" userId="dbe63a3c-3892-42b1-bed1-4f78c4e5ae3f" providerId="ADAL" clId="{7D8F281C-74AF-4DDE-B98A-4D3FA23C9B1E}" dt="2023-03-17T12:38:44.527" v="977" actId="47"/>
          <pc:sldLayoutMkLst>
            <pc:docMk/>
            <pc:sldMasterMk cId="0" sldId="2147483711"/>
            <pc:sldLayoutMk cId="4224698154" sldId="214748371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3E6E7-29BA-4838-AD6E-563D52D2E2A9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5A5707AB-D0A5-4931-BB90-F0815DA134FF}">
      <dgm:prSet phldrT="[Texte]" custT="1"/>
      <dgm:spPr/>
      <dgm:t>
        <a:bodyPr/>
        <a:lstStyle/>
        <a:p>
          <a:r>
            <a:rPr lang="fr-FR" sz="1100" dirty="0"/>
            <a:t>Filière</a:t>
          </a:r>
        </a:p>
      </dgm:t>
    </dgm:pt>
    <dgm:pt modelId="{666487D0-D9BA-4C80-8B95-A328BA59EDCB}" type="parTrans" cxnId="{05277A91-01C3-4F2B-8FA9-F0FEA351EEEF}">
      <dgm:prSet/>
      <dgm:spPr/>
      <dgm:t>
        <a:bodyPr/>
        <a:lstStyle/>
        <a:p>
          <a:endParaRPr lang="fr-FR" sz="1100"/>
        </a:p>
      </dgm:t>
    </dgm:pt>
    <dgm:pt modelId="{0A11E447-EFB5-474F-8EEA-E74B2A76D0B1}" type="sibTrans" cxnId="{05277A91-01C3-4F2B-8FA9-F0FEA351EEEF}">
      <dgm:prSet custT="1"/>
      <dgm:spPr/>
      <dgm:t>
        <a:bodyPr/>
        <a:lstStyle/>
        <a:p>
          <a:endParaRPr lang="fr-FR" sz="1000"/>
        </a:p>
      </dgm:t>
    </dgm:pt>
    <dgm:pt modelId="{76B06AC2-3005-4A88-B450-F4EE308B1A86}">
      <dgm:prSet phldrT="[Texte]" custT="1"/>
      <dgm:spPr/>
      <dgm:t>
        <a:bodyPr/>
        <a:lstStyle/>
        <a:p>
          <a:r>
            <a:rPr lang="fr-FR" sz="1100" dirty="0"/>
            <a:t>Expertise en interne</a:t>
          </a:r>
        </a:p>
      </dgm:t>
    </dgm:pt>
    <dgm:pt modelId="{2405D299-F4EF-43A3-A6C0-01C3B55D4A17}" type="parTrans" cxnId="{F256C6AA-552B-4BC4-84F6-A826E9DAD49E}">
      <dgm:prSet/>
      <dgm:spPr/>
      <dgm:t>
        <a:bodyPr/>
        <a:lstStyle/>
        <a:p>
          <a:endParaRPr lang="fr-FR" sz="1100"/>
        </a:p>
      </dgm:t>
    </dgm:pt>
    <dgm:pt modelId="{D727CAD7-7574-4561-B605-AA3A4FCC762B}" type="sibTrans" cxnId="{F256C6AA-552B-4BC4-84F6-A826E9DAD49E}">
      <dgm:prSet/>
      <dgm:spPr/>
      <dgm:t>
        <a:bodyPr/>
        <a:lstStyle/>
        <a:p>
          <a:endParaRPr lang="fr-FR" sz="1100"/>
        </a:p>
      </dgm:t>
    </dgm:pt>
    <dgm:pt modelId="{DAA5C3E4-8B50-44CE-88C2-B74B76B81EB8}">
      <dgm:prSet phldrT="[Texte]" custT="1"/>
      <dgm:spPr/>
      <dgm:t>
        <a:bodyPr/>
        <a:lstStyle/>
        <a:p>
          <a:r>
            <a:rPr lang="fr-FR" sz="1100" b="1" dirty="0"/>
            <a:t>DGAL</a:t>
          </a:r>
          <a:r>
            <a:rPr lang="fr-FR" sz="1100" dirty="0"/>
            <a:t> &amp; sa </a:t>
          </a:r>
          <a:r>
            <a:rPr lang="fr-FR" sz="1200" b="1" dirty="0"/>
            <a:t>Commission nationale des usages orphelins </a:t>
          </a:r>
          <a:r>
            <a:rPr lang="fr-FR" sz="1100" dirty="0"/>
            <a:t>(créée en 2008)</a:t>
          </a:r>
        </a:p>
      </dgm:t>
    </dgm:pt>
    <dgm:pt modelId="{0A8CD68B-4550-4C8A-8019-E24DA12EC9AB}" type="parTrans" cxnId="{C648E85D-8780-44ED-B05A-CD460AE19B6D}">
      <dgm:prSet/>
      <dgm:spPr/>
      <dgm:t>
        <a:bodyPr/>
        <a:lstStyle/>
        <a:p>
          <a:endParaRPr lang="fr-FR" sz="1100"/>
        </a:p>
      </dgm:t>
    </dgm:pt>
    <dgm:pt modelId="{3648DE6F-E534-4F2C-B371-7C5897F43268}" type="sibTrans" cxnId="{C648E85D-8780-44ED-B05A-CD460AE19B6D}">
      <dgm:prSet custT="1"/>
      <dgm:spPr/>
      <dgm:t>
        <a:bodyPr/>
        <a:lstStyle/>
        <a:p>
          <a:endParaRPr lang="fr-FR" sz="1000"/>
        </a:p>
      </dgm:t>
    </dgm:pt>
    <dgm:pt modelId="{5536BE37-17B2-4FB0-A0E7-136D0510741F}" type="pres">
      <dgm:prSet presAssocID="{68B3E6E7-29BA-4838-AD6E-563D52D2E2A9}" presName="Name0" presStyleCnt="0">
        <dgm:presLayoutVars>
          <dgm:dir/>
          <dgm:resizeHandles val="exact"/>
        </dgm:presLayoutVars>
      </dgm:prSet>
      <dgm:spPr/>
    </dgm:pt>
    <dgm:pt modelId="{7F8CD0E7-1C58-41E6-9236-23B0D0FAAD99}" type="pres">
      <dgm:prSet presAssocID="{5A5707AB-D0A5-4931-BB90-F0815DA134FF}" presName="node" presStyleLbl="node1" presStyleIdx="0" presStyleCnt="3">
        <dgm:presLayoutVars>
          <dgm:bulletEnabled val="1"/>
        </dgm:presLayoutVars>
      </dgm:prSet>
      <dgm:spPr/>
    </dgm:pt>
    <dgm:pt modelId="{68EAEF1D-2E47-4800-B6D4-942E214E3571}" type="pres">
      <dgm:prSet presAssocID="{0A11E447-EFB5-474F-8EEA-E74B2A76D0B1}" presName="sibTrans" presStyleLbl="sibTrans2D1" presStyleIdx="0" presStyleCnt="2"/>
      <dgm:spPr/>
    </dgm:pt>
    <dgm:pt modelId="{87E79F5F-6C76-44B2-B5C1-90BFF52EE3D4}" type="pres">
      <dgm:prSet presAssocID="{0A11E447-EFB5-474F-8EEA-E74B2A76D0B1}" presName="connectorText" presStyleLbl="sibTrans2D1" presStyleIdx="0" presStyleCnt="2"/>
      <dgm:spPr/>
    </dgm:pt>
    <dgm:pt modelId="{B9B7F0C6-23F1-47F8-ADB0-70AAD113CAAD}" type="pres">
      <dgm:prSet presAssocID="{DAA5C3E4-8B50-44CE-88C2-B74B76B81EB8}" presName="node" presStyleLbl="node1" presStyleIdx="1" presStyleCnt="3">
        <dgm:presLayoutVars>
          <dgm:bulletEnabled val="1"/>
        </dgm:presLayoutVars>
      </dgm:prSet>
      <dgm:spPr/>
    </dgm:pt>
    <dgm:pt modelId="{66BF3E0F-BB52-471F-82C4-56EA669A89F2}" type="pres">
      <dgm:prSet presAssocID="{3648DE6F-E534-4F2C-B371-7C5897F43268}" presName="sibTrans" presStyleLbl="sibTrans2D1" presStyleIdx="1" presStyleCnt="2"/>
      <dgm:spPr/>
    </dgm:pt>
    <dgm:pt modelId="{4F414E71-32BF-45B6-ADC4-85C2C699985A}" type="pres">
      <dgm:prSet presAssocID="{3648DE6F-E534-4F2C-B371-7C5897F43268}" presName="connectorText" presStyleLbl="sibTrans2D1" presStyleIdx="1" presStyleCnt="2"/>
      <dgm:spPr/>
    </dgm:pt>
    <dgm:pt modelId="{BEAA002F-52B5-4D66-81A4-BD8ECDA0C914}" type="pres">
      <dgm:prSet presAssocID="{76B06AC2-3005-4A88-B450-F4EE308B1A86}" presName="node" presStyleLbl="node1" presStyleIdx="2" presStyleCnt="3">
        <dgm:presLayoutVars>
          <dgm:bulletEnabled val="1"/>
        </dgm:presLayoutVars>
      </dgm:prSet>
      <dgm:spPr/>
    </dgm:pt>
  </dgm:ptLst>
  <dgm:cxnLst>
    <dgm:cxn modelId="{F72B4224-ED80-4159-A038-E899B38D48E7}" type="presOf" srcId="{0A11E447-EFB5-474F-8EEA-E74B2A76D0B1}" destId="{87E79F5F-6C76-44B2-B5C1-90BFF52EE3D4}" srcOrd="1" destOrd="0" presId="urn:microsoft.com/office/officeart/2005/8/layout/process1"/>
    <dgm:cxn modelId="{1C393328-19A0-4DD9-87F3-6DA2ACDDB338}" type="presOf" srcId="{5A5707AB-D0A5-4931-BB90-F0815DA134FF}" destId="{7F8CD0E7-1C58-41E6-9236-23B0D0FAAD99}" srcOrd="0" destOrd="0" presId="urn:microsoft.com/office/officeart/2005/8/layout/process1"/>
    <dgm:cxn modelId="{59BD6E3A-7635-4A38-BBB9-1486A753AAFA}" type="presOf" srcId="{76B06AC2-3005-4A88-B450-F4EE308B1A86}" destId="{BEAA002F-52B5-4D66-81A4-BD8ECDA0C914}" srcOrd="0" destOrd="0" presId="urn:microsoft.com/office/officeart/2005/8/layout/process1"/>
    <dgm:cxn modelId="{C648E85D-8780-44ED-B05A-CD460AE19B6D}" srcId="{68B3E6E7-29BA-4838-AD6E-563D52D2E2A9}" destId="{DAA5C3E4-8B50-44CE-88C2-B74B76B81EB8}" srcOrd="1" destOrd="0" parTransId="{0A8CD68B-4550-4C8A-8019-E24DA12EC9AB}" sibTransId="{3648DE6F-E534-4F2C-B371-7C5897F43268}"/>
    <dgm:cxn modelId="{84FFF741-8716-4D7E-B11E-E5E1466B3608}" type="presOf" srcId="{0A11E447-EFB5-474F-8EEA-E74B2A76D0B1}" destId="{68EAEF1D-2E47-4800-B6D4-942E214E3571}" srcOrd="0" destOrd="0" presId="urn:microsoft.com/office/officeart/2005/8/layout/process1"/>
    <dgm:cxn modelId="{E864DC4B-5B2F-47FB-A6C9-4ECE70CFCE40}" type="presOf" srcId="{DAA5C3E4-8B50-44CE-88C2-B74B76B81EB8}" destId="{B9B7F0C6-23F1-47F8-ADB0-70AAD113CAAD}" srcOrd="0" destOrd="0" presId="urn:microsoft.com/office/officeart/2005/8/layout/process1"/>
    <dgm:cxn modelId="{05277A91-01C3-4F2B-8FA9-F0FEA351EEEF}" srcId="{68B3E6E7-29BA-4838-AD6E-563D52D2E2A9}" destId="{5A5707AB-D0A5-4931-BB90-F0815DA134FF}" srcOrd="0" destOrd="0" parTransId="{666487D0-D9BA-4C80-8B95-A328BA59EDCB}" sibTransId="{0A11E447-EFB5-474F-8EEA-E74B2A76D0B1}"/>
    <dgm:cxn modelId="{F256C6AA-552B-4BC4-84F6-A826E9DAD49E}" srcId="{68B3E6E7-29BA-4838-AD6E-563D52D2E2A9}" destId="{76B06AC2-3005-4A88-B450-F4EE308B1A86}" srcOrd="2" destOrd="0" parTransId="{2405D299-F4EF-43A3-A6C0-01C3B55D4A17}" sibTransId="{D727CAD7-7574-4561-B605-AA3A4FCC762B}"/>
    <dgm:cxn modelId="{1E46F0C4-29F1-4097-83C2-00DFC9E9FF5F}" type="presOf" srcId="{3648DE6F-E534-4F2C-B371-7C5897F43268}" destId="{66BF3E0F-BB52-471F-82C4-56EA669A89F2}" srcOrd="0" destOrd="0" presId="urn:microsoft.com/office/officeart/2005/8/layout/process1"/>
    <dgm:cxn modelId="{289FE5D5-69D3-4820-A8BD-F4F7EE13ED48}" type="presOf" srcId="{3648DE6F-E534-4F2C-B371-7C5897F43268}" destId="{4F414E71-32BF-45B6-ADC4-85C2C699985A}" srcOrd="1" destOrd="0" presId="urn:microsoft.com/office/officeart/2005/8/layout/process1"/>
    <dgm:cxn modelId="{CBB9B8E9-EA33-4198-B84F-E1BA5AE13BF5}" type="presOf" srcId="{68B3E6E7-29BA-4838-AD6E-563D52D2E2A9}" destId="{5536BE37-17B2-4FB0-A0E7-136D0510741F}" srcOrd="0" destOrd="0" presId="urn:microsoft.com/office/officeart/2005/8/layout/process1"/>
    <dgm:cxn modelId="{4C019208-3FFF-4ACE-A6A4-FEC4BCBC186C}" type="presParOf" srcId="{5536BE37-17B2-4FB0-A0E7-136D0510741F}" destId="{7F8CD0E7-1C58-41E6-9236-23B0D0FAAD99}" srcOrd="0" destOrd="0" presId="urn:microsoft.com/office/officeart/2005/8/layout/process1"/>
    <dgm:cxn modelId="{FE80B838-FDFA-4EFC-9F09-1131061E407B}" type="presParOf" srcId="{5536BE37-17B2-4FB0-A0E7-136D0510741F}" destId="{68EAEF1D-2E47-4800-B6D4-942E214E3571}" srcOrd="1" destOrd="0" presId="urn:microsoft.com/office/officeart/2005/8/layout/process1"/>
    <dgm:cxn modelId="{4D743757-8D45-476D-BBDF-37E27C17BBC0}" type="presParOf" srcId="{68EAEF1D-2E47-4800-B6D4-942E214E3571}" destId="{87E79F5F-6C76-44B2-B5C1-90BFF52EE3D4}" srcOrd="0" destOrd="0" presId="urn:microsoft.com/office/officeart/2005/8/layout/process1"/>
    <dgm:cxn modelId="{4E7C9BB5-07AD-4AA2-9B74-7C2FC4F26C46}" type="presParOf" srcId="{5536BE37-17B2-4FB0-A0E7-136D0510741F}" destId="{B9B7F0C6-23F1-47F8-ADB0-70AAD113CAAD}" srcOrd="2" destOrd="0" presId="urn:microsoft.com/office/officeart/2005/8/layout/process1"/>
    <dgm:cxn modelId="{7989A5CD-4CB7-43A4-BECA-6D0B9D5DB558}" type="presParOf" srcId="{5536BE37-17B2-4FB0-A0E7-136D0510741F}" destId="{66BF3E0F-BB52-471F-82C4-56EA669A89F2}" srcOrd="3" destOrd="0" presId="urn:microsoft.com/office/officeart/2005/8/layout/process1"/>
    <dgm:cxn modelId="{B5955373-1619-4197-8317-1382F3C4F0B6}" type="presParOf" srcId="{66BF3E0F-BB52-471F-82C4-56EA669A89F2}" destId="{4F414E71-32BF-45B6-ADC4-85C2C699985A}" srcOrd="0" destOrd="0" presId="urn:microsoft.com/office/officeart/2005/8/layout/process1"/>
    <dgm:cxn modelId="{8A595E14-C82B-48BA-8FC8-6622B1D3F7EE}" type="presParOf" srcId="{5536BE37-17B2-4FB0-A0E7-136D0510741F}" destId="{BEAA002F-52B5-4D66-81A4-BD8ECDA0C91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CD0E7-1C58-41E6-9236-23B0D0FAAD99}">
      <dsp:nvSpPr>
        <dsp:cNvPr id="0" name=""/>
        <dsp:cNvSpPr/>
      </dsp:nvSpPr>
      <dsp:spPr>
        <a:xfrm>
          <a:off x="3881" y="1378001"/>
          <a:ext cx="1160077" cy="1283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Filière</a:t>
          </a:r>
        </a:p>
      </dsp:txBody>
      <dsp:txXfrm>
        <a:off x="37858" y="1411978"/>
        <a:ext cx="1092123" cy="1215381"/>
      </dsp:txXfrm>
    </dsp:sp>
    <dsp:sp modelId="{68EAEF1D-2E47-4800-B6D4-942E214E3571}">
      <dsp:nvSpPr>
        <dsp:cNvPr id="0" name=""/>
        <dsp:cNvSpPr/>
      </dsp:nvSpPr>
      <dsp:spPr>
        <a:xfrm>
          <a:off x="1279966" y="1875819"/>
          <a:ext cx="245936" cy="287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1279966" y="1933359"/>
        <a:ext cx="172155" cy="172619"/>
      </dsp:txXfrm>
    </dsp:sp>
    <dsp:sp modelId="{B9B7F0C6-23F1-47F8-ADB0-70AAD113CAAD}">
      <dsp:nvSpPr>
        <dsp:cNvPr id="0" name=""/>
        <dsp:cNvSpPr/>
      </dsp:nvSpPr>
      <dsp:spPr>
        <a:xfrm>
          <a:off x="1627989" y="1378001"/>
          <a:ext cx="1160077" cy="1283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DGAL</a:t>
          </a:r>
          <a:r>
            <a:rPr lang="fr-FR" sz="1100" kern="1200" dirty="0"/>
            <a:t> &amp; sa </a:t>
          </a:r>
          <a:r>
            <a:rPr lang="fr-FR" sz="1200" b="1" kern="1200" dirty="0"/>
            <a:t>Commission nationale des usages orphelins </a:t>
          </a:r>
          <a:r>
            <a:rPr lang="fr-FR" sz="1100" kern="1200" dirty="0"/>
            <a:t>(créée en 2008)</a:t>
          </a:r>
        </a:p>
      </dsp:txBody>
      <dsp:txXfrm>
        <a:off x="1661966" y="1411978"/>
        <a:ext cx="1092123" cy="1215381"/>
      </dsp:txXfrm>
    </dsp:sp>
    <dsp:sp modelId="{66BF3E0F-BB52-471F-82C4-56EA669A89F2}">
      <dsp:nvSpPr>
        <dsp:cNvPr id="0" name=""/>
        <dsp:cNvSpPr/>
      </dsp:nvSpPr>
      <dsp:spPr>
        <a:xfrm>
          <a:off x="2904074" y="1875819"/>
          <a:ext cx="245936" cy="287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2904074" y="1933359"/>
        <a:ext cx="172155" cy="172619"/>
      </dsp:txXfrm>
    </dsp:sp>
    <dsp:sp modelId="{BEAA002F-52B5-4D66-81A4-BD8ECDA0C914}">
      <dsp:nvSpPr>
        <dsp:cNvPr id="0" name=""/>
        <dsp:cNvSpPr/>
      </dsp:nvSpPr>
      <dsp:spPr>
        <a:xfrm>
          <a:off x="3252098" y="1378001"/>
          <a:ext cx="1160077" cy="1283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Expertise en interne</a:t>
          </a:r>
        </a:p>
      </dsp:txBody>
      <dsp:txXfrm>
        <a:off x="3286075" y="1411978"/>
        <a:ext cx="1092123" cy="1215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3435C-51FF-44BF-89CB-3D6C8CF979F0}" type="datetimeFigureOut">
              <a:rPr lang="fr-FR" smtClean="0"/>
              <a:t>28/04/2023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1EA75-DB7C-4A1B-8821-3E25A36483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51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ses.fr/thematique/alimentation-et-nutrition-humaine" TargetMode="External"/><Relationship Id="rId7" Type="http://schemas.openxmlformats.org/officeDocument/2006/relationships/hyperlink" Target="https://www.anses.fr/thematique/sant%C3%A9-environnemen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nses.fr/thematique/sant%C3%A9-travail" TargetMode="External"/><Relationship Id="rId5" Type="http://schemas.openxmlformats.org/officeDocument/2006/relationships/hyperlink" Target="https://www.anses.fr/thematique/sant%C3%A9-et-protection-du-v%C3%A9g%C3%A9tal" TargetMode="External"/><Relationship Id="rId4" Type="http://schemas.openxmlformats.org/officeDocument/2006/relationships/hyperlink" Target="https://www.anses.fr/thematique/alimentation-et-sant%C3%A9-animale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16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PETITIONNAIRE - n.m. :</a:t>
            </a:r>
          </a:p>
          <a:p>
            <a:r>
              <a:rPr lang="fr-FR" b="1" dirty="0">
                <a:effectLst/>
              </a:rPr>
              <a:t>Personne morale ou physique auteur d'une demande d'autorisation, de permis</a:t>
            </a:r>
            <a:r>
              <a:rPr lang="fr-FR" dirty="0">
                <a:effectLst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10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PETITIONNAIRE - n.m. :</a:t>
            </a:r>
          </a:p>
          <a:p>
            <a:r>
              <a:rPr lang="fr-FR" b="1" dirty="0">
                <a:effectLst/>
              </a:rPr>
              <a:t>Personne morale ou physique auteur d'une demande d'autorisation, de permis</a:t>
            </a:r>
            <a:r>
              <a:rPr lang="fr-FR" dirty="0">
                <a:effectLst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528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encore en canne 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643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CMR2 : Camix, Elumis, Merlin </a:t>
            </a:r>
            <a:r>
              <a:rPr lang="fr-FR" dirty="0" err="1"/>
              <a:t>Flexx</a:t>
            </a:r>
            <a:r>
              <a:rPr lang="fr-FR" dirty="0"/>
              <a:t>, Callisto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478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: Camix, Elumis, Merlin </a:t>
            </a:r>
            <a:r>
              <a:rPr lang="fr-FR" dirty="0" err="1"/>
              <a:t>Flexx</a:t>
            </a:r>
            <a:r>
              <a:rPr lang="fr-FR" dirty="0"/>
              <a:t>, Callisto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58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: Camix, Elumis, Merlin </a:t>
            </a:r>
            <a:r>
              <a:rPr lang="fr-FR" dirty="0" err="1"/>
              <a:t>Flexx</a:t>
            </a:r>
            <a:r>
              <a:rPr lang="fr-FR" dirty="0"/>
              <a:t>, Callisto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19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PETITIONNAIRE - n.m. :</a:t>
            </a:r>
          </a:p>
          <a:p>
            <a:r>
              <a:rPr lang="fr-FR" b="1" dirty="0">
                <a:effectLst/>
              </a:rPr>
              <a:t>Personne morale ou physique auteur d'une demande d'autorisation, de permis</a:t>
            </a:r>
            <a:r>
              <a:rPr lang="fr-FR" dirty="0">
                <a:effectLst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655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: Camix, Elumis, Merlin </a:t>
            </a:r>
            <a:r>
              <a:rPr lang="fr-FR" dirty="0" err="1"/>
              <a:t>Flexx</a:t>
            </a:r>
            <a:r>
              <a:rPr lang="fr-FR" dirty="0"/>
              <a:t>, Callisto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27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: Camix, Elumis, Merlin </a:t>
            </a:r>
            <a:r>
              <a:rPr lang="fr-FR" dirty="0" err="1"/>
              <a:t>Flexx</a:t>
            </a:r>
            <a:r>
              <a:rPr lang="fr-FR" dirty="0"/>
              <a:t>, Callisto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931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: Camix, Elumis, Merlin </a:t>
            </a:r>
            <a:r>
              <a:rPr lang="fr-FR" dirty="0" err="1"/>
              <a:t>Flexx</a:t>
            </a:r>
            <a:r>
              <a:rPr lang="fr-FR" dirty="0"/>
              <a:t>, Callisto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16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encore en canne 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3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encore en canne 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94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ANSES : </a:t>
            </a:r>
            <a:r>
              <a:rPr lang="fr-FR" dirty="0">
                <a:effectLst/>
                <a:hlinkClick r:id="rId3"/>
              </a:rPr>
              <a:t>Alimentation</a:t>
            </a:r>
            <a:endParaRPr lang="fr-FR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effectLst/>
                <a:hlinkClick r:id="rId4"/>
              </a:rPr>
              <a:t>Santé et bien-être animal</a:t>
            </a:r>
            <a:endParaRPr lang="fr-FR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effectLst/>
                <a:hlinkClick r:id="rId5"/>
              </a:rPr>
              <a:t>Santé des végétaux</a:t>
            </a:r>
            <a:endParaRPr lang="fr-FR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effectLst/>
                <a:hlinkClick r:id="rId6"/>
              </a:rPr>
              <a:t>Santé au travail</a:t>
            </a:r>
            <a:endParaRPr lang="fr-FR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effectLst/>
                <a:hlinkClick r:id="rId7"/>
              </a:rPr>
              <a:t>Santé environnement</a:t>
            </a:r>
            <a:endParaRPr lang="fr-FR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390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PETITIONNAIRE - n.m. :</a:t>
            </a:r>
          </a:p>
          <a:p>
            <a:r>
              <a:rPr lang="fr-FR" b="1" dirty="0">
                <a:effectLst/>
              </a:rPr>
              <a:t>Personne morale ou physique auteur d'une demande d'autorisation, de permis</a:t>
            </a:r>
            <a:r>
              <a:rPr lang="fr-FR" dirty="0">
                <a:effectLst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63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encore en canne 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619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CMR encore en canne 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104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PETITIONNAIRE - n.m. :</a:t>
            </a:r>
          </a:p>
          <a:p>
            <a:r>
              <a:rPr lang="fr-FR" b="1" dirty="0">
                <a:effectLst/>
              </a:rPr>
              <a:t>Personne morale ou physique auteur d'une demande d'autorisation, de permis</a:t>
            </a:r>
            <a:r>
              <a:rPr lang="fr-FR" dirty="0">
                <a:effectLst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PETITIONNAIRE - n.m. :</a:t>
            </a:r>
          </a:p>
          <a:p>
            <a:r>
              <a:rPr lang="fr-FR" b="1" dirty="0">
                <a:effectLst/>
              </a:rPr>
              <a:t>Personne morale ou physique auteur d'une demande d'autorisation, de permis</a:t>
            </a:r>
            <a:r>
              <a:rPr lang="fr-FR" dirty="0">
                <a:effectLst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32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erc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;p2">
            <a:extLst>
              <a:ext uri="{FF2B5EF4-FFF2-40B4-BE49-F238E27FC236}">
                <a16:creationId xmlns:a16="http://schemas.microsoft.com/office/drawing/2014/main" id="{A09AB83F-5A5E-420C-B2E5-B4B4FCBDB8E9}"/>
              </a:ext>
            </a:extLst>
          </p:cNvPr>
          <p:cNvSpPr/>
          <p:nvPr/>
        </p:nvSpPr>
        <p:spPr>
          <a:xfrm>
            <a:off x="1100830" y="1124700"/>
            <a:ext cx="6942339" cy="28941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;p2">
            <a:extLst>
              <a:ext uri="{FF2B5EF4-FFF2-40B4-BE49-F238E27FC236}">
                <a16:creationId xmlns:a16="http://schemas.microsoft.com/office/drawing/2014/main" id="{382928F1-8B7A-4E03-9DCC-0B65C3EF6E3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90650" y="2957225"/>
            <a:ext cx="6362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08ED537E-1F65-457D-9F18-73606C495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0" y="-4858"/>
            <a:ext cx="2318085" cy="1050055"/>
          </a:xfrm>
          <a:prstGeom prst="rect">
            <a:avLst/>
          </a:prstGeom>
        </p:spPr>
      </p:pic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0ABCC3A3-74EA-4F3B-A9D1-39EEDBCE8E9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90650" y="1516975"/>
            <a:ext cx="6362700" cy="1440300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Playfair Display"/>
              <a:buNone/>
              <a:defRPr sz="4300" b="1">
                <a:solidFill>
                  <a:schemeClr val="lt1"/>
                </a:solidFill>
                <a:latin typeface="Ubuntu" panose="020B0504030602030204" pitchFamily="34" charset="0"/>
                <a:ea typeface="Ubuntu" panose="020B0504030602030204" pitchFamily="34" charset="0"/>
                <a:cs typeface="Ubuntu" panose="020B0504030602030204" pitchFamily="34" charset="0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86E1E8FD-931E-8611-3FDB-19745100C6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5395" y="274285"/>
            <a:ext cx="653288" cy="260581"/>
          </a:xfrm>
          <a:prstGeom prst="rect">
            <a:avLst/>
          </a:prstGeom>
        </p:spPr>
      </p:pic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3BE7C319-1706-5F62-94F4-2CE7661ACB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4446" y="233126"/>
            <a:ext cx="848493" cy="42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723900" y="1063173"/>
            <a:ext cx="3771900" cy="3105467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4666000" y="1058841"/>
            <a:ext cx="3746792" cy="3105467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hasCustomPrompt="1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Ubuntu" panose="020B0504030602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fr-FR" dirty="0"/>
              <a:t>a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603538" y="2543125"/>
            <a:ext cx="2787000" cy="15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753453" y="2543125"/>
            <a:ext cx="2787000" cy="15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1944500" y="2019150"/>
            <a:ext cx="210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00">
                <a:solidFill>
                  <a:schemeClr val="lt1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5094400" y="2019150"/>
            <a:ext cx="210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00">
                <a:solidFill>
                  <a:schemeClr val="lt1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5B13976-071D-49C7-A5D3-306A59328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299" b="24552"/>
          <a:stretch/>
        </p:blipFill>
        <p:spPr>
          <a:xfrm>
            <a:off x="0" y="3829619"/>
            <a:ext cx="2258568" cy="1313881"/>
          </a:xfrm>
          <a:prstGeom prst="rect">
            <a:avLst/>
          </a:prstGeom>
        </p:spPr>
      </p:pic>
      <p:sp>
        <p:nvSpPr>
          <p:cNvPr id="16" name="Google Shape;33;p5">
            <a:extLst>
              <a:ext uri="{FF2B5EF4-FFF2-40B4-BE49-F238E27FC236}">
                <a16:creationId xmlns:a16="http://schemas.microsoft.com/office/drawing/2014/main" id="{2A91AD65-FA98-491D-92B3-6EE3BCDEEB6A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F3EBF93A-FDF2-42FE-AED6-AE24E6C10E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9529" y="4221303"/>
            <a:ext cx="1541008" cy="817550"/>
          </a:xfrm>
          <a:prstGeom prst="rect">
            <a:avLst/>
          </a:prstGeom>
        </p:spPr>
      </p:pic>
      <p:sp>
        <p:nvSpPr>
          <p:cNvPr id="18" name="Google Shape;105;p18">
            <a:extLst>
              <a:ext uri="{FF2B5EF4-FFF2-40B4-BE49-F238E27FC236}">
                <a16:creationId xmlns:a16="http://schemas.microsoft.com/office/drawing/2014/main" id="{F0DA6EF0-439D-48A9-8929-7663E5D44622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05;p18">
            <a:extLst>
              <a:ext uri="{FF2B5EF4-FFF2-40B4-BE49-F238E27FC236}">
                <a16:creationId xmlns:a16="http://schemas.microsoft.com/office/drawing/2014/main" id="{9D343A59-3D68-4A50-A32D-06416A69A9C4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89AD718F-68AE-67CB-CDF2-A47F3C8A2A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5395" y="274285"/>
            <a:ext cx="653288" cy="260581"/>
          </a:xfrm>
          <a:prstGeom prst="rect">
            <a:avLst/>
          </a:prstGeom>
        </p:spPr>
      </p:pic>
      <p:pic>
        <p:nvPicPr>
          <p:cNvPr id="4" name="Image 3" descr="Une image contenant logo&#10;&#10;Description générée automatiquement">
            <a:extLst>
              <a:ext uri="{FF2B5EF4-FFF2-40B4-BE49-F238E27FC236}">
                <a16:creationId xmlns:a16="http://schemas.microsoft.com/office/drawing/2014/main" id="{CF37A7E1-935A-AD23-37A9-59F46A5D20E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4446" y="233126"/>
            <a:ext cx="848493" cy="4242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5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/>
          <p:nvPr/>
        </p:nvSpPr>
        <p:spPr>
          <a:xfrm>
            <a:off x="3865050" y="1159267"/>
            <a:ext cx="5181600" cy="2824966"/>
          </a:xfrm>
          <a:prstGeom prst="rect">
            <a:avLst/>
          </a:prstGeom>
          <a:solidFill>
            <a:schemeClr val="accent3">
              <a:alpha val="7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4514850" y="2381250"/>
            <a:ext cx="38820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None/>
              <a:defRPr sz="36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4731900" y="2948250"/>
            <a:ext cx="34479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 Medium"/>
              <a:buNone/>
              <a:defRPr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19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" hasCustomPrompt="1"/>
          </p:nvPr>
        </p:nvSpPr>
        <p:spPr>
          <a:xfrm>
            <a:off x="5804550" y="1534050"/>
            <a:ext cx="1302600" cy="8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72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5AD632A-5C12-4398-8A8B-968A8CC4A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3609157" cy="1634890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604B5072-4A35-4FFB-A8A5-179AB3C07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4702" y="3561805"/>
            <a:ext cx="3579147" cy="1581693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80A2F999-FEDE-4BF0-BD30-7F5A8DD5B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5;p18">
            <a:extLst>
              <a:ext uri="{FF2B5EF4-FFF2-40B4-BE49-F238E27FC236}">
                <a16:creationId xmlns:a16="http://schemas.microsoft.com/office/drawing/2014/main" id="{E70120D6-F3BB-4A0C-928C-9ABB09FA7025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05;p18">
            <a:extLst>
              <a:ext uri="{FF2B5EF4-FFF2-40B4-BE49-F238E27FC236}">
                <a16:creationId xmlns:a16="http://schemas.microsoft.com/office/drawing/2014/main" id="{9C16C359-D907-42DB-A909-4BC227C46BDB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F2602DD-8458-4C9B-ABC3-853CF233E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299" b="24552"/>
          <a:stretch/>
        </p:blipFill>
        <p:spPr>
          <a:xfrm>
            <a:off x="0" y="4065973"/>
            <a:ext cx="1852274" cy="1077527"/>
          </a:xfrm>
          <a:prstGeom prst="rect">
            <a:avLst/>
          </a:prstGeom>
        </p:spPr>
      </p:pic>
      <p:sp>
        <p:nvSpPr>
          <p:cNvPr id="11" name="Google Shape;148;p28">
            <a:extLst>
              <a:ext uri="{FF2B5EF4-FFF2-40B4-BE49-F238E27FC236}">
                <a16:creationId xmlns:a16="http://schemas.microsoft.com/office/drawing/2014/main" id="{B7C206B9-479F-4906-A111-A88D3D19A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0400" y="372861"/>
            <a:ext cx="3730125" cy="4113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 baseline="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5C45162-A857-480B-BC03-58B70A9907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5023" y="1290771"/>
            <a:ext cx="2503457" cy="3363394"/>
          </a:xfrm>
          <a:prstGeom prst="rect">
            <a:avLst/>
          </a:prstGeom>
        </p:spPr>
      </p:pic>
      <p:sp>
        <p:nvSpPr>
          <p:cNvPr id="13" name="Google Shape;33;p5">
            <a:extLst>
              <a:ext uri="{FF2B5EF4-FFF2-40B4-BE49-F238E27FC236}">
                <a16:creationId xmlns:a16="http://schemas.microsoft.com/office/drawing/2014/main" id="{03379D61-A23A-4F79-9CC8-07D7E0959EEA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156C4031-3E09-4463-8344-D59BF0B1D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3;p72">
            <a:extLst>
              <a:ext uri="{FF2B5EF4-FFF2-40B4-BE49-F238E27FC236}">
                <a16:creationId xmlns:a16="http://schemas.microsoft.com/office/drawing/2014/main" id="{A8C0D268-0C23-4871-9646-D2C376747088}"/>
              </a:ext>
            </a:extLst>
          </p:cNvPr>
          <p:cNvSpPr/>
          <p:nvPr/>
        </p:nvSpPr>
        <p:spPr>
          <a:xfrm rot="5400000">
            <a:off x="3586200" y="127150"/>
            <a:ext cx="1971600" cy="6924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4;p27">
            <a:extLst>
              <a:ext uri="{FF2B5EF4-FFF2-40B4-BE49-F238E27FC236}">
                <a16:creationId xmlns:a16="http://schemas.microsoft.com/office/drawing/2014/main" id="{6531C81F-06AF-4C57-8F0C-947E8AF53CC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86250" y="3356050"/>
            <a:ext cx="5971500" cy="10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aseline="0">
                <a:solidFill>
                  <a:schemeClr val="bg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6" name="Google Shape;145;p27">
            <a:extLst>
              <a:ext uri="{FF2B5EF4-FFF2-40B4-BE49-F238E27FC236}">
                <a16:creationId xmlns:a16="http://schemas.microsoft.com/office/drawing/2014/main" id="{0521FB2E-9495-46CF-9F87-46E1D3B60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600" y="2784550"/>
            <a:ext cx="4084800" cy="5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2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D6CC004-5C2A-4953-8558-5841F9E35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5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texte +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5;p18">
            <a:extLst>
              <a:ext uri="{FF2B5EF4-FFF2-40B4-BE49-F238E27FC236}">
                <a16:creationId xmlns:a16="http://schemas.microsoft.com/office/drawing/2014/main" id="{02E5524F-9CDB-4191-A7E8-2B3693DBFF46}"/>
              </a:ext>
            </a:extLst>
          </p:cNvPr>
          <p:cNvSpPr/>
          <p:nvPr/>
        </p:nvSpPr>
        <p:spPr>
          <a:xfrm rot="7260000">
            <a:off x="-1726348" y="5670376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5;p18">
            <a:extLst>
              <a:ext uri="{FF2B5EF4-FFF2-40B4-BE49-F238E27FC236}">
                <a16:creationId xmlns:a16="http://schemas.microsoft.com/office/drawing/2014/main" id="{02CF5F90-DC49-41EC-AFEE-C120B83EE13B}"/>
              </a:ext>
            </a:extLst>
          </p:cNvPr>
          <p:cNvSpPr/>
          <p:nvPr/>
        </p:nvSpPr>
        <p:spPr>
          <a:xfrm rot="7260000">
            <a:off x="-1962612" y="5116993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0E3344F2-7F83-4D85-A212-7855205A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3579">
            <a:off x="-927171" y="-1025182"/>
            <a:ext cx="2311476" cy="3105468"/>
          </a:xfrm>
          <a:prstGeom prst="rect">
            <a:avLst/>
          </a:prstGeom>
        </p:spPr>
      </p:pic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C77F5F81-7AD8-4BEE-B593-23DAA8EDA4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65725" y="1009816"/>
            <a:ext cx="3978275" cy="4133684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Google Shape;148;p28">
            <a:extLst>
              <a:ext uri="{FF2B5EF4-FFF2-40B4-BE49-F238E27FC236}">
                <a16:creationId xmlns:a16="http://schemas.microsoft.com/office/drawing/2014/main" id="{7A8A64D0-A4C6-4C82-9CF3-AD5D6A2AF3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0400" y="1662149"/>
            <a:ext cx="4180200" cy="25489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 baseline="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Google Shape;149;p28">
            <a:extLst>
              <a:ext uri="{FF2B5EF4-FFF2-40B4-BE49-F238E27FC236}">
                <a16:creationId xmlns:a16="http://schemas.microsoft.com/office/drawing/2014/main" id="{212A6439-BE64-4516-90D4-955B03A9AB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400" y="718951"/>
            <a:ext cx="41802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2" name="Google Shape;33;p5">
            <a:extLst>
              <a:ext uri="{FF2B5EF4-FFF2-40B4-BE49-F238E27FC236}">
                <a16:creationId xmlns:a16="http://schemas.microsoft.com/office/drawing/2014/main" id="{9CA17136-F89B-4682-8F45-890A4571D797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DD5EF753-B5F2-4838-B7B3-F2B098B3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  <p:sp>
        <p:nvSpPr>
          <p:cNvPr id="20" name="Google Shape;105;p18">
            <a:extLst>
              <a:ext uri="{FF2B5EF4-FFF2-40B4-BE49-F238E27FC236}">
                <a16:creationId xmlns:a16="http://schemas.microsoft.com/office/drawing/2014/main" id="{6F8EC676-7E53-41FA-9F49-D0196787AAD7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105;p18">
            <a:extLst>
              <a:ext uri="{FF2B5EF4-FFF2-40B4-BE49-F238E27FC236}">
                <a16:creationId xmlns:a16="http://schemas.microsoft.com/office/drawing/2014/main" id="{C6A8F6A3-219F-4640-A759-711485E9901D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23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exte +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5C5CACF7-6953-4A82-AA6A-2148508D9D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18951"/>
            <a:ext cx="3978275" cy="442454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Google Shape;148;p28">
            <a:extLst>
              <a:ext uri="{FF2B5EF4-FFF2-40B4-BE49-F238E27FC236}">
                <a16:creationId xmlns:a16="http://schemas.microsoft.com/office/drawing/2014/main" id="{17F78B61-F4A5-4846-804C-B695749610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0" y="1662149"/>
            <a:ext cx="3711042" cy="2591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 baseline="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Google Shape;149;p28">
            <a:extLst>
              <a:ext uri="{FF2B5EF4-FFF2-40B4-BE49-F238E27FC236}">
                <a16:creationId xmlns:a16="http://schemas.microsoft.com/office/drawing/2014/main" id="{9105D4E7-B984-4CF5-8940-E0A0EF17B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0" y="718951"/>
            <a:ext cx="3711042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8" name="Google Shape;513;p73">
            <a:extLst>
              <a:ext uri="{FF2B5EF4-FFF2-40B4-BE49-F238E27FC236}">
                <a16:creationId xmlns:a16="http://schemas.microsoft.com/office/drawing/2014/main" id="{1731DCA0-A0AC-44E5-AB2D-F1DCD4CAFD1E}"/>
              </a:ext>
            </a:extLst>
          </p:cNvPr>
          <p:cNvSpPr/>
          <p:nvPr/>
        </p:nvSpPr>
        <p:spPr>
          <a:xfrm rot="-7260000">
            <a:off x="1828081" y="898376"/>
            <a:ext cx="3183600" cy="3519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92276D6-F9A7-4371-8139-5F19CCE88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7969" b="54277"/>
          <a:stretch/>
        </p:blipFill>
        <p:spPr>
          <a:xfrm>
            <a:off x="5707398" y="4144945"/>
            <a:ext cx="2313556" cy="998555"/>
          </a:xfrm>
          <a:prstGeom prst="rect">
            <a:avLst/>
          </a:prstGeom>
        </p:spPr>
      </p:pic>
      <p:sp>
        <p:nvSpPr>
          <p:cNvPr id="11" name="Google Shape;33;p5">
            <a:extLst>
              <a:ext uri="{FF2B5EF4-FFF2-40B4-BE49-F238E27FC236}">
                <a16:creationId xmlns:a16="http://schemas.microsoft.com/office/drawing/2014/main" id="{437D134D-81E7-4BF0-8570-4109C6DB72A9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5A2D3A56-06D0-446B-BD45-EE3B7B42FA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8837" y="4407631"/>
            <a:ext cx="1010486" cy="71149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DFE62705-6068-4D38-AA20-6CA98BFEB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  <p:sp>
        <p:nvSpPr>
          <p:cNvPr id="15" name="Google Shape;105;p18">
            <a:extLst>
              <a:ext uri="{FF2B5EF4-FFF2-40B4-BE49-F238E27FC236}">
                <a16:creationId xmlns:a16="http://schemas.microsoft.com/office/drawing/2014/main" id="{9AEA90F8-8DF9-4095-B075-5EBBC3F73FB7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05;p18">
            <a:extLst>
              <a:ext uri="{FF2B5EF4-FFF2-40B4-BE49-F238E27FC236}">
                <a16:creationId xmlns:a16="http://schemas.microsoft.com/office/drawing/2014/main" id="{5CB8C59D-81DF-43B0-9494-75FA84A72524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89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7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013761" y="972738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 idx="3"/>
          </p:nvPr>
        </p:nvSpPr>
        <p:spPr>
          <a:xfrm>
            <a:off x="723750" y="1357700"/>
            <a:ext cx="3713100" cy="713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4"/>
          </p:nvPr>
        </p:nvSpPr>
        <p:spPr>
          <a:xfrm>
            <a:off x="2013761" y="3342675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5"/>
          </p:nvPr>
        </p:nvSpPr>
        <p:spPr>
          <a:xfrm>
            <a:off x="723750" y="3727625"/>
            <a:ext cx="3713100" cy="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 idx="6"/>
          </p:nvPr>
        </p:nvSpPr>
        <p:spPr>
          <a:xfrm>
            <a:off x="4707147" y="2157700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7"/>
          </p:nvPr>
        </p:nvSpPr>
        <p:spPr>
          <a:xfrm>
            <a:off x="4707150" y="2542650"/>
            <a:ext cx="3713100" cy="723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0EDD28-948A-4F25-B2DA-478FCD7D5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57700"/>
            <a:ext cx="4436850" cy="110837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CC1EF9CD-22E8-4374-912C-7E34A477C6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7141" y="3342675"/>
            <a:ext cx="4436850" cy="114375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5BC8D13-DB01-4BDD-A580-190A7014F0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07141" y="972738"/>
            <a:ext cx="4436859" cy="109819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5" name="Google Shape;213;p32">
            <a:extLst>
              <a:ext uri="{FF2B5EF4-FFF2-40B4-BE49-F238E27FC236}">
                <a16:creationId xmlns:a16="http://schemas.microsoft.com/office/drawing/2014/main" id="{F619FC2B-82EA-4F63-9E2B-B4E95142D480}"/>
              </a:ext>
            </a:extLst>
          </p:cNvPr>
          <p:cNvSpPr/>
          <p:nvPr/>
        </p:nvSpPr>
        <p:spPr>
          <a:xfrm rot="7268813">
            <a:off x="-211833" y="5130891"/>
            <a:ext cx="1505551" cy="489284"/>
          </a:xfrm>
          <a:prstGeom prst="rect">
            <a:avLst/>
          </a:prstGeom>
          <a:solidFill>
            <a:srgbClr val="B55475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13;p32">
            <a:extLst>
              <a:ext uri="{FF2B5EF4-FFF2-40B4-BE49-F238E27FC236}">
                <a16:creationId xmlns:a16="http://schemas.microsoft.com/office/drawing/2014/main" id="{F18225EC-25EE-4267-820C-125754F789F8}"/>
              </a:ext>
            </a:extLst>
          </p:cNvPr>
          <p:cNvSpPr/>
          <p:nvPr/>
        </p:nvSpPr>
        <p:spPr>
          <a:xfrm rot="7268813">
            <a:off x="53555" y="5171189"/>
            <a:ext cx="1505551" cy="489284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3;p5">
            <a:extLst>
              <a:ext uri="{FF2B5EF4-FFF2-40B4-BE49-F238E27FC236}">
                <a16:creationId xmlns:a16="http://schemas.microsoft.com/office/drawing/2014/main" id="{C2051AA1-EAF5-407C-90C9-271A3421D146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66E5DB57-8347-41C7-990C-EE67C637D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  <p:sp>
        <p:nvSpPr>
          <p:cNvPr id="20" name="Google Shape;105;p18">
            <a:extLst>
              <a:ext uri="{FF2B5EF4-FFF2-40B4-BE49-F238E27FC236}">
                <a16:creationId xmlns:a16="http://schemas.microsoft.com/office/drawing/2014/main" id="{BD8E4F4E-AABF-4AF3-966A-BEE9CD6E8DC6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105;p18">
            <a:extLst>
              <a:ext uri="{FF2B5EF4-FFF2-40B4-BE49-F238E27FC236}">
                <a16:creationId xmlns:a16="http://schemas.microsoft.com/office/drawing/2014/main" id="{607129CE-5A0C-4AE5-859B-C57E0E9A08AA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594" y="273845"/>
            <a:ext cx="7193756" cy="387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88208"/>
            <a:ext cx="7886700" cy="37445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AC1A419-2251-8F8D-5C34-C24DCBB45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3579">
            <a:off x="-927171" y="-1025182"/>
            <a:ext cx="2311476" cy="31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651" r:id="rId2"/>
    <p:sldLayoutId id="2147483659" r:id="rId3"/>
    <p:sldLayoutId id="2147483705" r:id="rId4"/>
    <p:sldLayoutId id="2147483706" r:id="rId5"/>
    <p:sldLayoutId id="2147483707" r:id="rId6"/>
    <p:sldLayoutId id="2147483708" r:id="rId7"/>
    <p:sldLayoutId id="2147483678" r:id="rId8"/>
    <p:sldLayoutId id="2147483714" r:id="rId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Ubuntu" panose="020B050403060203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31" name="Google Shape;431;p6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0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griculture.gouv.fr/materiels-permettant-la-limitation-de-la-derive-de-pulverisation-des-produits-phytopharmaceutiques" TargetMode="External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D3931E3-70B8-ECC2-C298-8E2CFF41B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A. MANSUY, eRcane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0795DD8-7B78-805B-532C-43D3D34E7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herbicides - suite</a:t>
            </a:r>
          </a:p>
        </p:txBody>
      </p:sp>
    </p:spTree>
    <p:extLst>
      <p:ext uri="{BB962C8B-B14F-4D97-AF65-F5344CB8AC3E}">
        <p14:creationId xmlns:p14="http://schemas.microsoft.com/office/powerpoint/2010/main" val="371762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2DFB20-ECAC-6B4F-FD21-9D328128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5288" y="3922287"/>
            <a:ext cx="3062665" cy="1040159"/>
          </a:xfrm>
          <a:custGeom>
            <a:avLst/>
            <a:gdLst>
              <a:gd name="connsiteX0" fmla="*/ 0 w 3062665"/>
              <a:gd name="connsiteY0" fmla="*/ 0 h 1040159"/>
              <a:gd name="connsiteX1" fmla="*/ 551280 w 3062665"/>
              <a:gd name="connsiteY1" fmla="*/ 0 h 1040159"/>
              <a:gd name="connsiteX2" fmla="*/ 1163813 w 3062665"/>
              <a:gd name="connsiteY2" fmla="*/ 0 h 1040159"/>
              <a:gd name="connsiteX3" fmla="*/ 1715092 w 3062665"/>
              <a:gd name="connsiteY3" fmla="*/ 0 h 1040159"/>
              <a:gd name="connsiteX4" fmla="*/ 2296999 w 3062665"/>
              <a:gd name="connsiteY4" fmla="*/ 0 h 1040159"/>
              <a:gd name="connsiteX5" fmla="*/ 3062665 w 3062665"/>
              <a:gd name="connsiteY5" fmla="*/ 0 h 1040159"/>
              <a:gd name="connsiteX6" fmla="*/ 3062665 w 3062665"/>
              <a:gd name="connsiteY6" fmla="*/ 509678 h 1040159"/>
              <a:gd name="connsiteX7" fmla="*/ 3062665 w 3062665"/>
              <a:gd name="connsiteY7" fmla="*/ 1040159 h 1040159"/>
              <a:gd name="connsiteX8" fmla="*/ 2388879 w 3062665"/>
              <a:gd name="connsiteY8" fmla="*/ 1040159 h 1040159"/>
              <a:gd name="connsiteX9" fmla="*/ 1806972 w 3062665"/>
              <a:gd name="connsiteY9" fmla="*/ 1040159 h 1040159"/>
              <a:gd name="connsiteX10" fmla="*/ 1225066 w 3062665"/>
              <a:gd name="connsiteY10" fmla="*/ 1040159 h 1040159"/>
              <a:gd name="connsiteX11" fmla="*/ 643160 w 3062665"/>
              <a:gd name="connsiteY11" fmla="*/ 1040159 h 1040159"/>
              <a:gd name="connsiteX12" fmla="*/ 0 w 3062665"/>
              <a:gd name="connsiteY12" fmla="*/ 1040159 h 1040159"/>
              <a:gd name="connsiteX13" fmla="*/ 0 w 3062665"/>
              <a:gd name="connsiteY13" fmla="*/ 509678 h 1040159"/>
              <a:gd name="connsiteX14" fmla="*/ 0 w 3062665"/>
              <a:gd name="connsiteY14" fmla="*/ 0 h 104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2665" h="1040159" extrusionOk="0">
                <a:moveTo>
                  <a:pt x="0" y="0"/>
                </a:moveTo>
                <a:cubicBezTo>
                  <a:pt x="169592" y="21308"/>
                  <a:pt x="375643" y="43"/>
                  <a:pt x="551280" y="0"/>
                </a:cubicBezTo>
                <a:cubicBezTo>
                  <a:pt x="726917" y="-43"/>
                  <a:pt x="941618" y="-10724"/>
                  <a:pt x="1163813" y="0"/>
                </a:cubicBezTo>
                <a:cubicBezTo>
                  <a:pt x="1386008" y="10724"/>
                  <a:pt x="1445238" y="-14911"/>
                  <a:pt x="1715092" y="0"/>
                </a:cubicBezTo>
                <a:cubicBezTo>
                  <a:pt x="1984946" y="14911"/>
                  <a:pt x="2073358" y="-3860"/>
                  <a:pt x="2296999" y="0"/>
                </a:cubicBezTo>
                <a:cubicBezTo>
                  <a:pt x="2520640" y="3860"/>
                  <a:pt x="2761831" y="-21236"/>
                  <a:pt x="3062665" y="0"/>
                </a:cubicBezTo>
                <a:cubicBezTo>
                  <a:pt x="3087700" y="226155"/>
                  <a:pt x="3060387" y="274721"/>
                  <a:pt x="3062665" y="509678"/>
                </a:cubicBezTo>
                <a:cubicBezTo>
                  <a:pt x="3064943" y="744635"/>
                  <a:pt x="3073332" y="870894"/>
                  <a:pt x="3062665" y="1040159"/>
                </a:cubicBezTo>
                <a:cubicBezTo>
                  <a:pt x="2818481" y="1072563"/>
                  <a:pt x="2561604" y="1051178"/>
                  <a:pt x="2388879" y="1040159"/>
                </a:cubicBezTo>
                <a:cubicBezTo>
                  <a:pt x="2216154" y="1029140"/>
                  <a:pt x="2092557" y="1064707"/>
                  <a:pt x="1806972" y="1040159"/>
                </a:cubicBezTo>
                <a:cubicBezTo>
                  <a:pt x="1521387" y="1015611"/>
                  <a:pt x="1408051" y="1066223"/>
                  <a:pt x="1225066" y="1040159"/>
                </a:cubicBezTo>
                <a:cubicBezTo>
                  <a:pt x="1042081" y="1014095"/>
                  <a:pt x="870139" y="1028939"/>
                  <a:pt x="643160" y="1040159"/>
                </a:cubicBezTo>
                <a:cubicBezTo>
                  <a:pt x="416181" y="1051379"/>
                  <a:pt x="221914" y="1009291"/>
                  <a:pt x="0" y="1040159"/>
                </a:cubicBezTo>
                <a:cubicBezTo>
                  <a:pt x="-19505" y="931754"/>
                  <a:pt x="-6258" y="671615"/>
                  <a:pt x="0" y="509678"/>
                </a:cubicBezTo>
                <a:cubicBezTo>
                  <a:pt x="6258" y="347741"/>
                  <a:pt x="20537" y="249067"/>
                  <a:pt x="0" y="0"/>
                </a:cubicBezTo>
                <a:close/>
              </a:path>
            </a:pathLst>
          </a:custGeom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2589707568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marL="139700" indent="0" algn="ctr">
              <a:buNone/>
            </a:pPr>
            <a:r>
              <a:rPr lang="fr-FR" sz="1100" dirty="0">
                <a:solidFill>
                  <a:schemeClr val="accent3"/>
                </a:solidFill>
                <a:effectLst/>
              </a:rPr>
              <a:t>PETITIONNAIRE</a:t>
            </a:r>
            <a:r>
              <a:rPr lang="fr-FR" sz="1100" dirty="0">
                <a:effectLst/>
              </a:rPr>
              <a:t> - n.m. :</a:t>
            </a:r>
          </a:p>
          <a:p>
            <a:pPr marL="139700" indent="0" algn="ctr">
              <a:buNone/>
            </a:pPr>
            <a:r>
              <a:rPr lang="fr-FR" sz="1100" b="1" dirty="0">
                <a:effectLst/>
              </a:rPr>
              <a:t>Personne morale ou physique auteur d'une demande d'autorisation, de permis</a:t>
            </a:r>
            <a:r>
              <a:rPr lang="fr-FR" sz="1100" dirty="0">
                <a:effectLst/>
              </a:rPr>
              <a:t>.</a:t>
            </a:r>
          </a:p>
          <a:p>
            <a:pPr marL="139700" indent="0" algn="ctr">
              <a:buNone/>
            </a:pPr>
            <a:r>
              <a:rPr lang="fr-FR" sz="1100" dirty="0"/>
              <a:t>= firme phytosanitaire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18401-8494-8A53-4D1B-2CDA3387D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5" y="856489"/>
            <a:ext cx="3813055" cy="4105957"/>
          </a:xfrm>
          <a:prstGeom prst="rect">
            <a:avLst/>
          </a:prstGeom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298100E7-2DD0-8474-F012-392501E8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AMM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C1FFDD-D2C6-9134-F1EE-24B2669BC95B}"/>
              </a:ext>
            </a:extLst>
          </p:cNvPr>
          <p:cNvSpPr txBox="1"/>
          <p:nvPr/>
        </p:nvSpPr>
        <p:spPr>
          <a:xfrm>
            <a:off x="2906232" y="1221213"/>
            <a:ext cx="57415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n-lt"/>
              </a:rPr>
              <a:t>EFSA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FC171B2-F888-C380-D4B3-DEC84283A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0938" y="499136"/>
            <a:ext cx="790959" cy="6725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D949B-318E-08C2-13C8-27164DE61C9B}"/>
              </a:ext>
            </a:extLst>
          </p:cNvPr>
          <p:cNvSpPr txBox="1"/>
          <p:nvPr/>
        </p:nvSpPr>
        <p:spPr>
          <a:xfrm>
            <a:off x="5230884" y="1221213"/>
            <a:ext cx="2976806" cy="2462213"/>
          </a:xfrm>
          <a:custGeom>
            <a:avLst/>
            <a:gdLst>
              <a:gd name="connsiteX0" fmla="*/ 0 w 2976806"/>
              <a:gd name="connsiteY0" fmla="*/ 0 h 2462213"/>
              <a:gd name="connsiteX1" fmla="*/ 506057 w 2976806"/>
              <a:gd name="connsiteY1" fmla="*/ 0 h 2462213"/>
              <a:gd name="connsiteX2" fmla="*/ 1101418 w 2976806"/>
              <a:gd name="connsiteY2" fmla="*/ 0 h 2462213"/>
              <a:gd name="connsiteX3" fmla="*/ 1696779 w 2976806"/>
              <a:gd name="connsiteY3" fmla="*/ 0 h 2462213"/>
              <a:gd name="connsiteX4" fmla="*/ 2351677 w 2976806"/>
              <a:gd name="connsiteY4" fmla="*/ 0 h 2462213"/>
              <a:gd name="connsiteX5" fmla="*/ 2976806 w 2976806"/>
              <a:gd name="connsiteY5" fmla="*/ 0 h 2462213"/>
              <a:gd name="connsiteX6" fmla="*/ 2976806 w 2976806"/>
              <a:gd name="connsiteY6" fmla="*/ 590931 h 2462213"/>
              <a:gd name="connsiteX7" fmla="*/ 2976806 w 2976806"/>
              <a:gd name="connsiteY7" fmla="*/ 1231107 h 2462213"/>
              <a:gd name="connsiteX8" fmla="*/ 2976806 w 2976806"/>
              <a:gd name="connsiteY8" fmla="*/ 1895904 h 2462213"/>
              <a:gd name="connsiteX9" fmla="*/ 2976806 w 2976806"/>
              <a:gd name="connsiteY9" fmla="*/ 2462213 h 2462213"/>
              <a:gd name="connsiteX10" fmla="*/ 2351677 w 2976806"/>
              <a:gd name="connsiteY10" fmla="*/ 2462213 h 2462213"/>
              <a:gd name="connsiteX11" fmla="*/ 1786084 w 2976806"/>
              <a:gd name="connsiteY11" fmla="*/ 2462213 h 2462213"/>
              <a:gd name="connsiteX12" fmla="*/ 1220490 w 2976806"/>
              <a:gd name="connsiteY12" fmla="*/ 2462213 h 2462213"/>
              <a:gd name="connsiteX13" fmla="*/ 654897 w 2976806"/>
              <a:gd name="connsiteY13" fmla="*/ 2462213 h 2462213"/>
              <a:gd name="connsiteX14" fmla="*/ 0 w 2976806"/>
              <a:gd name="connsiteY14" fmla="*/ 2462213 h 2462213"/>
              <a:gd name="connsiteX15" fmla="*/ 0 w 2976806"/>
              <a:gd name="connsiteY15" fmla="*/ 1920526 h 2462213"/>
              <a:gd name="connsiteX16" fmla="*/ 0 w 2976806"/>
              <a:gd name="connsiteY16" fmla="*/ 1329595 h 2462213"/>
              <a:gd name="connsiteX17" fmla="*/ 0 w 2976806"/>
              <a:gd name="connsiteY17" fmla="*/ 738664 h 2462213"/>
              <a:gd name="connsiteX18" fmla="*/ 0 w 2976806"/>
              <a:gd name="connsiteY18" fmla="*/ 0 h 24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76806" h="2462213" extrusionOk="0">
                <a:moveTo>
                  <a:pt x="0" y="0"/>
                </a:moveTo>
                <a:cubicBezTo>
                  <a:pt x="153485" y="21557"/>
                  <a:pt x="341679" y="3173"/>
                  <a:pt x="506057" y="0"/>
                </a:cubicBezTo>
                <a:cubicBezTo>
                  <a:pt x="670435" y="-3173"/>
                  <a:pt x="973347" y="-16246"/>
                  <a:pt x="1101418" y="0"/>
                </a:cubicBezTo>
                <a:cubicBezTo>
                  <a:pt x="1229489" y="16246"/>
                  <a:pt x="1520865" y="27177"/>
                  <a:pt x="1696779" y="0"/>
                </a:cubicBezTo>
                <a:cubicBezTo>
                  <a:pt x="1872693" y="-27177"/>
                  <a:pt x="2053879" y="-541"/>
                  <a:pt x="2351677" y="0"/>
                </a:cubicBezTo>
                <a:cubicBezTo>
                  <a:pt x="2649475" y="541"/>
                  <a:pt x="2826627" y="4697"/>
                  <a:pt x="2976806" y="0"/>
                </a:cubicBezTo>
                <a:cubicBezTo>
                  <a:pt x="2967730" y="127509"/>
                  <a:pt x="3004460" y="466279"/>
                  <a:pt x="2976806" y="590931"/>
                </a:cubicBezTo>
                <a:cubicBezTo>
                  <a:pt x="2949152" y="715583"/>
                  <a:pt x="2983522" y="1028247"/>
                  <a:pt x="2976806" y="1231107"/>
                </a:cubicBezTo>
                <a:cubicBezTo>
                  <a:pt x="2970090" y="1433967"/>
                  <a:pt x="2985905" y="1741281"/>
                  <a:pt x="2976806" y="1895904"/>
                </a:cubicBezTo>
                <a:cubicBezTo>
                  <a:pt x="2967707" y="2050527"/>
                  <a:pt x="2950580" y="2271626"/>
                  <a:pt x="2976806" y="2462213"/>
                </a:cubicBezTo>
                <a:cubicBezTo>
                  <a:pt x="2694033" y="2477355"/>
                  <a:pt x="2576005" y="2478604"/>
                  <a:pt x="2351677" y="2462213"/>
                </a:cubicBezTo>
                <a:cubicBezTo>
                  <a:pt x="2127349" y="2445822"/>
                  <a:pt x="2006042" y="2478552"/>
                  <a:pt x="1786084" y="2462213"/>
                </a:cubicBezTo>
                <a:cubicBezTo>
                  <a:pt x="1566126" y="2445874"/>
                  <a:pt x="1373960" y="2471169"/>
                  <a:pt x="1220490" y="2462213"/>
                </a:cubicBezTo>
                <a:cubicBezTo>
                  <a:pt x="1067020" y="2453257"/>
                  <a:pt x="931807" y="2453902"/>
                  <a:pt x="654897" y="2462213"/>
                </a:cubicBezTo>
                <a:cubicBezTo>
                  <a:pt x="377987" y="2470524"/>
                  <a:pt x="267734" y="2456739"/>
                  <a:pt x="0" y="2462213"/>
                </a:cubicBezTo>
                <a:cubicBezTo>
                  <a:pt x="-11856" y="2351015"/>
                  <a:pt x="-520" y="2042580"/>
                  <a:pt x="0" y="1920526"/>
                </a:cubicBezTo>
                <a:cubicBezTo>
                  <a:pt x="520" y="1798472"/>
                  <a:pt x="-98" y="1552961"/>
                  <a:pt x="0" y="1329595"/>
                </a:cubicBezTo>
                <a:cubicBezTo>
                  <a:pt x="98" y="1106229"/>
                  <a:pt x="-3930" y="991967"/>
                  <a:pt x="0" y="738664"/>
                </a:cubicBezTo>
                <a:cubicBezTo>
                  <a:pt x="3930" y="485361"/>
                  <a:pt x="-12845" y="282696"/>
                  <a:pt x="0" y="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90169920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+mn-lt"/>
              </a:rPr>
              <a:t>L’Anses est l’agence nationale de sécurité sanitaire de l’alimentation, de l’environnement et du travail.</a:t>
            </a:r>
          </a:p>
          <a:p>
            <a:pPr algn="ctr"/>
            <a:r>
              <a:rPr lang="fr-FR" sz="1100" b="1" dirty="0">
                <a:latin typeface="+mn-lt"/>
              </a:rPr>
              <a:t>Établissement public </a:t>
            </a:r>
            <a:r>
              <a:rPr lang="fr-FR" sz="1100" dirty="0">
                <a:latin typeface="+mn-lt"/>
              </a:rPr>
              <a:t>à caractère administratif, elle est sous la tutelle des ministères de la santé, de l’environnement, de l’agriculture, du travail et de la consommation.</a:t>
            </a:r>
          </a:p>
          <a:p>
            <a:pPr algn="ctr"/>
            <a:endParaRPr lang="fr-FR" sz="1100" dirty="0">
              <a:latin typeface="+mn-lt"/>
            </a:endParaRPr>
          </a:p>
          <a:p>
            <a:pPr algn="ctr"/>
            <a:r>
              <a:rPr lang="fr-FR" sz="1100" dirty="0">
                <a:latin typeface="+mn-lt"/>
              </a:rPr>
              <a:t>S’est vu confié depuis le </a:t>
            </a:r>
            <a:r>
              <a:rPr lang="fr-FR" sz="1100" b="1" dirty="0">
                <a:latin typeface="+mn-lt"/>
              </a:rPr>
              <a:t>1er juillet 2015</a:t>
            </a:r>
            <a:r>
              <a:rPr lang="fr-FR" sz="1100" dirty="0">
                <a:latin typeface="+mn-lt"/>
              </a:rPr>
              <a:t>, la gestion des AMM des </a:t>
            </a:r>
            <a:r>
              <a:rPr lang="fr-FR" sz="1100" b="1" dirty="0">
                <a:latin typeface="+mn-lt"/>
              </a:rPr>
              <a:t>produits phytopharmaceutiques</a:t>
            </a:r>
            <a:r>
              <a:rPr lang="fr-FR" sz="1100" dirty="0">
                <a:latin typeface="+mn-lt"/>
              </a:rPr>
              <a:t>, des </a:t>
            </a:r>
            <a:r>
              <a:rPr lang="fr-FR" sz="1100" b="1" dirty="0">
                <a:latin typeface="+mn-lt"/>
              </a:rPr>
              <a:t>matières fertilisantes</a:t>
            </a:r>
            <a:r>
              <a:rPr lang="fr-FR" sz="1100" dirty="0">
                <a:latin typeface="+mn-lt"/>
              </a:rPr>
              <a:t> et </a:t>
            </a:r>
            <a:r>
              <a:rPr lang="fr-FR" sz="1100" b="1" dirty="0">
                <a:latin typeface="+mn-lt"/>
              </a:rPr>
              <a:t>supports de culture</a:t>
            </a:r>
            <a:r>
              <a:rPr lang="fr-FR" sz="1100" dirty="0">
                <a:latin typeface="+mn-lt"/>
              </a:rPr>
              <a:t>, et des </a:t>
            </a:r>
            <a:r>
              <a:rPr lang="fr-FR" sz="1100" b="1" dirty="0">
                <a:latin typeface="+mn-lt"/>
              </a:rPr>
              <a:t>adjuvants.</a:t>
            </a:r>
          </a:p>
        </p:txBody>
      </p:sp>
    </p:spTree>
    <p:extLst>
      <p:ext uri="{BB962C8B-B14F-4D97-AF65-F5344CB8AC3E}">
        <p14:creationId xmlns:p14="http://schemas.microsoft.com/office/powerpoint/2010/main" val="142155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9B7874-5333-1B3F-C348-1A08D0A35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800" y="1141228"/>
            <a:ext cx="4180200" cy="3034193"/>
          </a:xfrm>
        </p:spPr>
        <p:txBody>
          <a:bodyPr/>
          <a:lstStyle/>
          <a:p>
            <a:r>
              <a:rPr lang="fr-FR" dirty="0"/>
              <a:t>Nouvelle vague de retrait depuis quelques années :</a:t>
            </a:r>
          </a:p>
          <a:p>
            <a:endParaRPr lang="fr-FR" dirty="0"/>
          </a:p>
          <a:p>
            <a:pPr lvl="1"/>
            <a:r>
              <a:rPr lang="fr-FR" dirty="0"/>
              <a:t>Firmes ne dépose pas de dossier d’AMM ou extension d’usage</a:t>
            </a:r>
          </a:p>
          <a:p>
            <a:endParaRPr lang="fr-FR" dirty="0"/>
          </a:p>
          <a:p>
            <a:pPr lvl="1"/>
            <a:r>
              <a:rPr lang="fr-FR" dirty="0"/>
              <a:t>ANSES évalue négativement les produits commerciaux et/ou </a:t>
            </a:r>
            <a:r>
              <a:rPr lang="fr-FR" dirty="0" err="1"/>
              <a:t>s.a.</a:t>
            </a:r>
            <a:r>
              <a:rPr lang="fr-FR" dirty="0"/>
              <a:t> retirée au niveau communautaire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8E903C-D0A9-54F3-DB06-4F265B82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31" y="606572"/>
            <a:ext cx="6549301" cy="584400"/>
          </a:xfrm>
        </p:spPr>
        <p:txBody>
          <a:bodyPr/>
          <a:lstStyle/>
          <a:p>
            <a:r>
              <a:rPr lang="fr-FR" dirty="0"/>
              <a:t>Pourquoi les herbicides sont retirés ?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9954B5D-5D5B-C134-9090-1FC63067ABC8}"/>
              </a:ext>
            </a:extLst>
          </p:cNvPr>
          <p:cNvCxnSpPr>
            <a:cxnSpLocks/>
          </p:cNvCxnSpPr>
          <p:nvPr/>
        </p:nvCxnSpPr>
        <p:spPr>
          <a:xfrm flipV="1">
            <a:off x="4486940" y="3642094"/>
            <a:ext cx="173665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AFA4B1B7-920B-59B8-5D2F-77AA692D1ECB}"/>
              </a:ext>
            </a:extLst>
          </p:cNvPr>
          <p:cNvSpPr txBox="1"/>
          <p:nvPr/>
        </p:nvSpPr>
        <p:spPr>
          <a:xfrm>
            <a:off x="6372447" y="3488206"/>
            <a:ext cx="2771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Pour la plupart des </a:t>
            </a:r>
            <a:r>
              <a:rPr lang="fr-FR" dirty="0" err="1">
                <a:latin typeface="+mn-lt"/>
              </a:rPr>
              <a:t>s.a.</a:t>
            </a:r>
            <a:r>
              <a:rPr lang="fr-FR" dirty="0">
                <a:latin typeface="+mn-lt"/>
              </a:rPr>
              <a:t> (seules ou en mélanges) reconnues CMR (cancérogènes, mutagènes, toxiques pour la reproduction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92E98B2-595D-E83B-C607-FEDF084E296D}"/>
              </a:ext>
            </a:extLst>
          </p:cNvPr>
          <p:cNvCxnSpPr>
            <a:cxnSpLocks/>
          </p:cNvCxnSpPr>
          <p:nvPr/>
        </p:nvCxnSpPr>
        <p:spPr>
          <a:xfrm flipV="1">
            <a:off x="4572000" y="1927634"/>
            <a:ext cx="2083981" cy="416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D07E9DC0-9A68-DFFB-C43F-4191699D588C}"/>
              </a:ext>
            </a:extLst>
          </p:cNvPr>
          <p:cNvSpPr txBox="1"/>
          <p:nvPr/>
        </p:nvSpPr>
        <p:spPr>
          <a:xfrm>
            <a:off x="6468139" y="1745795"/>
            <a:ext cx="25837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Canne pèse peu dans la balance avec 40 000 ha de SA dans les DOM</a:t>
            </a:r>
          </a:p>
          <a:p>
            <a:pPr algn="ctr"/>
            <a:r>
              <a:rPr lang="fr-FR" dirty="0">
                <a:latin typeface="+mn-lt"/>
              </a:rPr>
              <a:t>La Réunion rattachée à l’Afrique pour certains</a:t>
            </a:r>
          </a:p>
          <a:p>
            <a:pPr algn="ctr"/>
            <a:r>
              <a:rPr lang="fr-FR" dirty="0">
                <a:latin typeface="+mn-lt"/>
              </a:rPr>
              <a:t>Modèle FOCUS de l’ANSES bloquant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815FC3D-E02A-F3D9-93F7-A3010DB494CE}"/>
              </a:ext>
            </a:extLst>
          </p:cNvPr>
          <p:cNvCxnSpPr>
            <a:cxnSpLocks/>
          </p:cNvCxnSpPr>
          <p:nvPr/>
        </p:nvCxnSpPr>
        <p:spPr>
          <a:xfrm>
            <a:off x="4589720" y="2354283"/>
            <a:ext cx="2066261" cy="17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F730BD0-1333-C82D-CD0D-0E6C99FBE016}"/>
              </a:ext>
            </a:extLst>
          </p:cNvPr>
          <p:cNvCxnSpPr>
            <a:cxnSpLocks/>
          </p:cNvCxnSpPr>
          <p:nvPr/>
        </p:nvCxnSpPr>
        <p:spPr>
          <a:xfrm>
            <a:off x="4589720" y="2354283"/>
            <a:ext cx="1896139" cy="600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F43FA82-5123-4356-F97F-1171E5376E15}"/>
              </a:ext>
            </a:extLst>
          </p:cNvPr>
          <p:cNvCxnSpPr>
            <a:cxnSpLocks/>
          </p:cNvCxnSpPr>
          <p:nvPr/>
        </p:nvCxnSpPr>
        <p:spPr>
          <a:xfrm>
            <a:off x="4486940" y="3642094"/>
            <a:ext cx="102780" cy="54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5D556DD-DD3B-0A85-4683-C256B32B7261}"/>
              </a:ext>
            </a:extLst>
          </p:cNvPr>
          <p:cNvSpPr txBox="1"/>
          <p:nvPr/>
        </p:nvSpPr>
        <p:spPr>
          <a:xfrm>
            <a:off x="3930501" y="4202989"/>
            <a:ext cx="1318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Modèle FOCUS de l’ANSES</a:t>
            </a:r>
          </a:p>
        </p:txBody>
      </p:sp>
    </p:spTree>
    <p:extLst>
      <p:ext uri="{BB962C8B-B14F-4D97-AF65-F5344CB8AC3E}">
        <p14:creationId xmlns:p14="http://schemas.microsoft.com/office/powerpoint/2010/main" val="2555697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9B7874-5333-1B3F-C348-1A08D0A35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296" y="1502735"/>
            <a:ext cx="8787644" cy="3034193"/>
          </a:xfrm>
        </p:spPr>
        <p:txBody>
          <a:bodyPr/>
          <a:lstStyle/>
          <a:p>
            <a:r>
              <a:rPr lang="fr-FR" dirty="0"/>
              <a:t>C’est quoi cet outil </a:t>
            </a:r>
            <a:r>
              <a:rPr lang="fr-FR" b="1" dirty="0"/>
              <a:t>FOCUS</a:t>
            </a:r>
            <a:r>
              <a:rPr lang="fr-FR" dirty="0"/>
              <a:t> ?</a:t>
            </a:r>
          </a:p>
          <a:p>
            <a:pPr lvl="1"/>
            <a:r>
              <a:rPr lang="fr-FR" dirty="0">
                <a:latin typeface="+mn-lt"/>
              </a:rPr>
              <a:t>Modèle qui évalue le </a:t>
            </a:r>
            <a:r>
              <a:rPr lang="fr-FR" dirty="0">
                <a:effectLst/>
                <a:latin typeface="+mn-lt"/>
              </a:rPr>
              <a:t>risque de contamination des </a:t>
            </a:r>
            <a:r>
              <a:rPr lang="fr-FR" b="1" dirty="0">
                <a:effectLst/>
                <a:latin typeface="+mn-lt"/>
              </a:rPr>
              <a:t>eaux de surface </a:t>
            </a:r>
            <a:r>
              <a:rPr lang="fr-FR" dirty="0">
                <a:effectLst/>
                <a:latin typeface="+mn-lt"/>
              </a:rPr>
              <a:t>des</a:t>
            </a:r>
            <a:br>
              <a:rPr lang="fr-FR" dirty="0">
                <a:effectLst/>
                <a:latin typeface="+mn-lt"/>
              </a:rPr>
            </a:br>
            <a:r>
              <a:rPr lang="fr-FR" dirty="0">
                <a:effectLst/>
                <a:latin typeface="+mn-lt"/>
              </a:rPr>
              <a:t>produits phytopharmaceutiques </a:t>
            </a:r>
          </a:p>
          <a:p>
            <a:pPr lvl="1"/>
            <a:r>
              <a:rPr lang="fr-FR" dirty="0"/>
              <a:t>Modèle qui, pour la canne, utilise la culture du maïs en Europe sur </a:t>
            </a:r>
            <a:r>
              <a:rPr lang="fr-FR" b="1" u="sng" dirty="0"/>
              <a:t>4 saisons</a:t>
            </a:r>
          </a:p>
          <a:p>
            <a:pPr lvl="1"/>
            <a:r>
              <a:rPr lang="fr-FR" dirty="0"/>
              <a:t>Modèle tropical en cours de création : </a:t>
            </a:r>
            <a:r>
              <a:rPr lang="fr-FR" b="1" dirty="0"/>
              <a:t>TROPHY</a:t>
            </a:r>
            <a:r>
              <a:rPr lang="fr-FR" dirty="0"/>
              <a:t> (</a:t>
            </a:r>
            <a:r>
              <a:rPr lang="fr-FR" dirty="0" err="1"/>
              <a:t>InraE</a:t>
            </a:r>
            <a:r>
              <a:rPr lang="fr-FR" dirty="0"/>
              <a:t>). Non finalisé, non adapté et non utilisé</a:t>
            </a:r>
          </a:p>
          <a:p>
            <a:pPr lvl="2"/>
            <a:r>
              <a:rPr lang="fr-FR" dirty="0"/>
              <a:t>Pas de prise en compte des conditions de culture (absence mulch, herbicides non sélectifs)</a:t>
            </a:r>
          </a:p>
          <a:p>
            <a:pPr lvl="2"/>
            <a:r>
              <a:rPr lang="fr-FR" dirty="0"/>
              <a:t>Utilisation de données météo extrêmes (10 % les plus extrêmes) </a:t>
            </a:r>
          </a:p>
          <a:p>
            <a:pPr lvl="2"/>
            <a:r>
              <a:rPr lang="fr-FR" dirty="0"/>
              <a:t>Conséquences : statut bloquant mésotrione, firmes ne déposent plus de dossier (ex : merlin)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 relances, courriers, et réunions à Paris pour contester ce modèle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 fournitures de données sur les conditions de culture à l’ANSES et l’</a:t>
            </a:r>
            <a:r>
              <a:rPr lang="fr-FR" dirty="0" err="1">
                <a:sym typeface="Wingdings" panose="05000000000000000000" pitchFamily="2" charset="2"/>
              </a:rPr>
              <a:t>InraE</a:t>
            </a:r>
            <a:r>
              <a:rPr lang="fr-FR" dirty="0">
                <a:sym typeface="Wingdings" panose="05000000000000000000" pitchFamily="2" charset="2"/>
              </a:rPr>
              <a:t>. Non prises en compte à ce jour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8E903C-D0A9-54F3-DB06-4F265B82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31" y="606572"/>
            <a:ext cx="6549301" cy="584400"/>
          </a:xfrm>
        </p:spPr>
        <p:txBody>
          <a:bodyPr/>
          <a:lstStyle/>
          <a:p>
            <a:r>
              <a:rPr lang="fr-FR" dirty="0"/>
              <a:t>Pourquoi les herbicides sont retirés ?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8CA7E32E-CC85-9325-0F23-F5BD9C0A6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412" y="2683539"/>
            <a:ext cx="790959" cy="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27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2DFB20-ECAC-6B4F-FD21-9D328128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139" y="1155405"/>
            <a:ext cx="3183168" cy="2764465"/>
          </a:xfrm>
          <a:custGeom>
            <a:avLst/>
            <a:gdLst>
              <a:gd name="connsiteX0" fmla="*/ 0 w 3183168"/>
              <a:gd name="connsiteY0" fmla="*/ 0 h 2764465"/>
              <a:gd name="connsiteX1" fmla="*/ 572970 w 3183168"/>
              <a:gd name="connsiteY1" fmla="*/ 0 h 2764465"/>
              <a:gd name="connsiteX2" fmla="*/ 1209604 w 3183168"/>
              <a:gd name="connsiteY2" fmla="*/ 0 h 2764465"/>
              <a:gd name="connsiteX3" fmla="*/ 1782574 w 3183168"/>
              <a:gd name="connsiteY3" fmla="*/ 0 h 2764465"/>
              <a:gd name="connsiteX4" fmla="*/ 2387376 w 3183168"/>
              <a:gd name="connsiteY4" fmla="*/ 0 h 2764465"/>
              <a:gd name="connsiteX5" fmla="*/ 3183168 w 3183168"/>
              <a:gd name="connsiteY5" fmla="*/ 0 h 2764465"/>
              <a:gd name="connsiteX6" fmla="*/ 3183168 w 3183168"/>
              <a:gd name="connsiteY6" fmla="*/ 663472 h 2764465"/>
              <a:gd name="connsiteX7" fmla="*/ 3183168 w 3183168"/>
              <a:gd name="connsiteY7" fmla="*/ 1409877 h 2764465"/>
              <a:gd name="connsiteX8" fmla="*/ 3183168 w 3183168"/>
              <a:gd name="connsiteY8" fmla="*/ 2156283 h 2764465"/>
              <a:gd name="connsiteX9" fmla="*/ 3183168 w 3183168"/>
              <a:gd name="connsiteY9" fmla="*/ 2764465 h 2764465"/>
              <a:gd name="connsiteX10" fmla="*/ 2514703 w 3183168"/>
              <a:gd name="connsiteY10" fmla="*/ 2764465 h 2764465"/>
              <a:gd name="connsiteX11" fmla="*/ 1909901 w 3183168"/>
              <a:gd name="connsiteY11" fmla="*/ 2764465 h 2764465"/>
              <a:gd name="connsiteX12" fmla="*/ 1368762 w 3183168"/>
              <a:gd name="connsiteY12" fmla="*/ 2764465 h 2764465"/>
              <a:gd name="connsiteX13" fmla="*/ 700297 w 3183168"/>
              <a:gd name="connsiteY13" fmla="*/ 2764465 h 2764465"/>
              <a:gd name="connsiteX14" fmla="*/ 0 w 3183168"/>
              <a:gd name="connsiteY14" fmla="*/ 2764465 h 2764465"/>
              <a:gd name="connsiteX15" fmla="*/ 0 w 3183168"/>
              <a:gd name="connsiteY15" fmla="*/ 2156283 h 2764465"/>
              <a:gd name="connsiteX16" fmla="*/ 0 w 3183168"/>
              <a:gd name="connsiteY16" fmla="*/ 1465166 h 2764465"/>
              <a:gd name="connsiteX17" fmla="*/ 0 w 3183168"/>
              <a:gd name="connsiteY17" fmla="*/ 856984 h 2764465"/>
              <a:gd name="connsiteX18" fmla="*/ 0 w 3183168"/>
              <a:gd name="connsiteY18" fmla="*/ 0 h 276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83168" h="2764465" extrusionOk="0">
                <a:moveTo>
                  <a:pt x="0" y="0"/>
                </a:moveTo>
                <a:cubicBezTo>
                  <a:pt x="201753" y="-1059"/>
                  <a:pt x="422520" y="2160"/>
                  <a:pt x="572970" y="0"/>
                </a:cubicBezTo>
                <a:cubicBezTo>
                  <a:pt x="723420" y="-2160"/>
                  <a:pt x="1076489" y="-4667"/>
                  <a:pt x="1209604" y="0"/>
                </a:cubicBezTo>
                <a:cubicBezTo>
                  <a:pt x="1342719" y="4667"/>
                  <a:pt x="1617584" y="5335"/>
                  <a:pt x="1782574" y="0"/>
                </a:cubicBezTo>
                <a:cubicBezTo>
                  <a:pt x="1947564" y="-5335"/>
                  <a:pt x="2148907" y="-2447"/>
                  <a:pt x="2387376" y="0"/>
                </a:cubicBezTo>
                <a:cubicBezTo>
                  <a:pt x="2625845" y="2447"/>
                  <a:pt x="2983039" y="-5357"/>
                  <a:pt x="3183168" y="0"/>
                </a:cubicBezTo>
                <a:cubicBezTo>
                  <a:pt x="3181113" y="142312"/>
                  <a:pt x="3190400" y="498195"/>
                  <a:pt x="3183168" y="663472"/>
                </a:cubicBezTo>
                <a:cubicBezTo>
                  <a:pt x="3175936" y="828749"/>
                  <a:pt x="3217954" y="1212354"/>
                  <a:pt x="3183168" y="1409877"/>
                </a:cubicBezTo>
                <a:cubicBezTo>
                  <a:pt x="3148382" y="1607400"/>
                  <a:pt x="3175212" y="1932892"/>
                  <a:pt x="3183168" y="2156283"/>
                </a:cubicBezTo>
                <a:cubicBezTo>
                  <a:pt x="3191124" y="2379674"/>
                  <a:pt x="3176531" y="2462314"/>
                  <a:pt x="3183168" y="2764465"/>
                </a:cubicBezTo>
                <a:cubicBezTo>
                  <a:pt x="3017712" y="2761384"/>
                  <a:pt x="2712556" y="2741097"/>
                  <a:pt x="2514703" y="2764465"/>
                </a:cubicBezTo>
                <a:cubicBezTo>
                  <a:pt x="2316851" y="2787833"/>
                  <a:pt x="2102089" y="2738965"/>
                  <a:pt x="1909901" y="2764465"/>
                </a:cubicBezTo>
                <a:cubicBezTo>
                  <a:pt x="1717713" y="2789965"/>
                  <a:pt x="1601180" y="2759725"/>
                  <a:pt x="1368762" y="2764465"/>
                </a:cubicBezTo>
                <a:cubicBezTo>
                  <a:pt x="1136344" y="2769205"/>
                  <a:pt x="1033029" y="2744204"/>
                  <a:pt x="700297" y="2764465"/>
                </a:cubicBezTo>
                <a:cubicBezTo>
                  <a:pt x="367565" y="2784726"/>
                  <a:pt x="331612" y="2791821"/>
                  <a:pt x="0" y="2764465"/>
                </a:cubicBezTo>
                <a:cubicBezTo>
                  <a:pt x="28850" y="2508076"/>
                  <a:pt x="-24096" y="2294846"/>
                  <a:pt x="0" y="2156283"/>
                </a:cubicBezTo>
                <a:cubicBezTo>
                  <a:pt x="24096" y="2017720"/>
                  <a:pt x="14313" y="1770890"/>
                  <a:pt x="0" y="1465166"/>
                </a:cubicBezTo>
                <a:cubicBezTo>
                  <a:pt x="-14313" y="1159442"/>
                  <a:pt x="-10106" y="1060896"/>
                  <a:pt x="0" y="856984"/>
                </a:cubicBezTo>
                <a:cubicBezTo>
                  <a:pt x="10106" y="653072"/>
                  <a:pt x="40222" y="374561"/>
                  <a:pt x="0" y="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2589707568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marL="139700" indent="0" algn="ctr">
              <a:buNone/>
            </a:pPr>
            <a:r>
              <a:rPr lang="fr-FR" b="1" dirty="0">
                <a:solidFill>
                  <a:schemeClr val="accent4"/>
                </a:solidFill>
                <a:effectLst/>
              </a:rPr>
              <a:t>Dérogation 120 jours</a:t>
            </a:r>
          </a:p>
          <a:p>
            <a:pPr marL="139700" indent="0" algn="ctr">
              <a:buNone/>
            </a:pPr>
            <a:r>
              <a:rPr lang="fr-FR" sz="1400" dirty="0"/>
              <a:t>Dans le cadre de la loi d’avenir pour l’agriculture, l’alimentation et la forêt (LAAAF) du 13 octobre 2014, le </a:t>
            </a:r>
            <a:r>
              <a:rPr lang="fr-FR" sz="1400" b="1" dirty="0"/>
              <a:t>ministère chargé de l’Agriculture </a:t>
            </a:r>
            <a:r>
              <a:rPr lang="fr-FR" sz="1400" dirty="0"/>
              <a:t>reste compétent pour délivrer, dans des </a:t>
            </a:r>
            <a:r>
              <a:rPr lang="fr-FR" sz="1400" b="1" dirty="0"/>
              <a:t>situations d'urgence phytosanitaire</a:t>
            </a:r>
            <a:r>
              <a:rPr lang="fr-FR" sz="1400" dirty="0"/>
              <a:t>, des AMM d'une durée maximale de </a:t>
            </a:r>
            <a:r>
              <a:rPr lang="fr-FR" sz="1400" b="1" dirty="0"/>
              <a:t>120 jours</a:t>
            </a:r>
            <a:r>
              <a:rPr lang="fr-FR" sz="1400" dirty="0"/>
              <a:t>. </a:t>
            </a:r>
            <a:endParaRPr lang="fr-FR" sz="1100" dirty="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298100E7-2DD0-8474-F012-392501E8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AMM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0111D012-483D-944B-88D8-FEFA12870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020312"/>
              </p:ext>
            </p:extLst>
          </p:nvPr>
        </p:nvGraphicFramePr>
        <p:xfrm>
          <a:off x="4146698" y="-306941"/>
          <a:ext cx="4416057" cy="4039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C7F88197-C1E6-9405-F563-AE0BB1C86919}"/>
              </a:ext>
            </a:extLst>
          </p:cNvPr>
          <p:cNvSpPr txBox="1"/>
          <p:nvPr/>
        </p:nvSpPr>
        <p:spPr>
          <a:xfrm>
            <a:off x="3877341" y="2461260"/>
            <a:ext cx="4685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+mn-lt"/>
              </a:rPr>
              <a:t>« C’est un vrai outil au service des agriculteurs. Cette Commission permet de partager les évolutions à venir et les risques d’impasse. Le but est d’anticiper et de trouver des solutions face à la non-</a:t>
            </a:r>
            <a:r>
              <a:rPr lang="fr-FR" sz="1200" i="1" dirty="0" err="1">
                <a:latin typeface="+mn-lt"/>
              </a:rPr>
              <a:t>réapprobation</a:t>
            </a:r>
            <a:r>
              <a:rPr lang="fr-FR" sz="1200" i="1" dirty="0">
                <a:latin typeface="+mn-lt"/>
              </a:rPr>
              <a:t> de certaines substances. </a:t>
            </a:r>
            <a:r>
              <a:rPr lang="fr-FR" sz="1200" dirty="0">
                <a:latin typeface="+mn-lt"/>
              </a:rPr>
              <a:t>» Virginie </a:t>
            </a:r>
            <a:r>
              <a:rPr lang="fr-FR" sz="1200" dirty="0" err="1">
                <a:latin typeface="+mn-lt"/>
              </a:rPr>
              <a:t>Alavoine</a:t>
            </a:r>
            <a:r>
              <a:rPr lang="fr-FR" sz="1200" dirty="0">
                <a:latin typeface="+mn-lt"/>
              </a:rPr>
              <a:t>, cheffe de service DGAL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8FE8B5-F151-000E-2F65-F2721A0ED4E0}"/>
              </a:ext>
            </a:extLst>
          </p:cNvPr>
          <p:cNvSpPr txBox="1"/>
          <p:nvPr/>
        </p:nvSpPr>
        <p:spPr>
          <a:xfrm>
            <a:off x="4146698" y="3820633"/>
            <a:ext cx="4826962" cy="307777"/>
          </a:xfrm>
          <a:custGeom>
            <a:avLst/>
            <a:gdLst>
              <a:gd name="connsiteX0" fmla="*/ 0 w 4826962"/>
              <a:gd name="connsiteY0" fmla="*/ 0 h 307777"/>
              <a:gd name="connsiteX1" fmla="*/ 641296 w 4826962"/>
              <a:gd name="connsiteY1" fmla="*/ 0 h 307777"/>
              <a:gd name="connsiteX2" fmla="*/ 1427402 w 4826962"/>
              <a:gd name="connsiteY2" fmla="*/ 0 h 307777"/>
              <a:gd name="connsiteX3" fmla="*/ 2020428 w 4826962"/>
              <a:gd name="connsiteY3" fmla="*/ 0 h 307777"/>
              <a:gd name="connsiteX4" fmla="*/ 2661725 w 4826962"/>
              <a:gd name="connsiteY4" fmla="*/ 0 h 307777"/>
              <a:gd name="connsiteX5" fmla="*/ 3206482 w 4826962"/>
              <a:gd name="connsiteY5" fmla="*/ 0 h 307777"/>
              <a:gd name="connsiteX6" fmla="*/ 3992587 w 4826962"/>
              <a:gd name="connsiteY6" fmla="*/ 0 h 307777"/>
              <a:gd name="connsiteX7" fmla="*/ 4826962 w 4826962"/>
              <a:gd name="connsiteY7" fmla="*/ 0 h 307777"/>
              <a:gd name="connsiteX8" fmla="*/ 4826962 w 4826962"/>
              <a:gd name="connsiteY8" fmla="*/ 307777 h 307777"/>
              <a:gd name="connsiteX9" fmla="*/ 4089126 w 4826962"/>
              <a:gd name="connsiteY9" fmla="*/ 307777 h 307777"/>
              <a:gd name="connsiteX10" fmla="*/ 3399560 w 4826962"/>
              <a:gd name="connsiteY10" fmla="*/ 307777 h 307777"/>
              <a:gd name="connsiteX11" fmla="*/ 2613455 w 4826962"/>
              <a:gd name="connsiteY11" fmla="*/ 307777 h 307777"/>
              <a:gd name="connsiteX12" fmla="*/ 2020428 w 4826962"/>
              <a:gd name="connsiteY12" fmla="*/ 307777 h 307777"/>
              <a:gd name="connsiteX13" fmla="*/ 1330862 w 4826962"/>
              <a:gd name="connsiteY13" fmla="*/ 307777 h 307777"/>
              <a:gd name="connsiteX14" fmla="*/ 593027 w 4826962"/>
              <a:gd name="connsiteY14" fmla="*/ 307777 h 307777"/>
              <a:gd name="connsiteX15" fmla="*/ 0 w 4826962"/>
              <a:gd name="connsiteY15" fmla="*/ 307777 h 307777"/>
              <a:gd name="connsiteX16" fmla="*/ 0 w 4826962"/>
              <a:gd name="connsiteY16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962" h="307777" extrusionOk="0">
                <a:moveTo>
                  <a:pt x="0" y="0"/>
                </a:moveTo>
                <a:cubicBezTo>
                  <a:pt x="198174" y="24922"/>
                  <a:pt x="365930" y="28712"/>
                  <a:pt x="641296" y="0"/>
                </a:cubicBezTo>
                <a:cubicBezTo>
                  <a:pt x="916662" y="-28712"/>
                  <a:pt x="1059610" y="11894"/>
                  <a:pt x="1427402" y="0"/>
                </a:cubicBezTo>
                <a:cubicBezTo>
                  <a:pt x="1795194" y="-11894"/>
                  <a:pt x="1773285" y="-18968"/>
                  <a:pt x="2020428" y="0"/>
                </a:cubicBezTo>
                <a:cubicBezTo>
                  <a:pt x="2267571" y="18968"/>
                  <a:pt x="2408749" y="-22310"/>
                  <a:pt x="2661725" y="0"/>
                </a:cubicBezTo>
                <a:cubicBezTo>
                  <a:pt x="2914701" y="22310"/>
                  <a:pt x="2995587" y="20976"/>
                  <a:pt x="3206482" y="0"/>
                </a:cubicBezTo>
                <a:cubicBezTo>
                  <a:pt x="3417377" y="-20976"/>
                  <a:pt x="3640055" y="14717"/>
                  <a:pt x="3992587" y="0"/>
                </a:cubicBezTo>
                <a:cubicBezTo>
                  <a:pt x="4345120" y="-14717"/>
                  <a:pt x="4423945" y="-39441"/>
                  <a:pt x="4826962" y="0"/>
                </a:cubicBezTo>
                <a:cubicBezTo>
                  <a:pt x="4830701" y="150204"/>
                  <a:pt x="4833654" y="184112"/>
                  <a:pt x="4826962" y="307777"/>
                </a:cubicBezTo>
                <a:cubicBezTo>
                  <a:pt x="4550648" y="325679"/>
                  <a:pt x="4322251" y="339173"/>
                  <a:pt x="4089126" y="307777"/>
                </a:cubicBezTo>
                <a:cubicBezTo>
                  <a:pt x="3856001" y="276381"/>
                  <a:pt x="3741004" y="278656"/>
                  <a:pt x="3399560" y="307777"/>
                </a:cubicBezTo>
                <a:cubicBezTo>
                  <a:pt x="3058116" y="336898"/>
                  <a:pt x="2771050" y="289953"/>
                  <a:pt x="2613455" y="307777"/>
                </a:cubicBezTo>
                <a:cubicBezTo>
                  <a:pt x="2455860" y="325601"/>
                  <a:pt x="2272024" y="305700"/>
                  <a:pt x="2020428" y="307777"/>
                </a:cubicBezTo>
                <a:cubicBezTo>
                  <a:pt x="1768832" y="309854"/>
                  <a:pt x="1605603" y="320387"/>
                  <a:pt x="1330862" y="307777"/>
                </a:cubicBezTo>
                <a:cubicBezTo>
                  <a:pt x="1056121" y="295167"/>
                  <a:pt x="901339" y="340526"/>
                  <a:pt x="593027" y="307777"/>
                </a:cubicBezTo>
                <a:cubicBezTo>
                  <a:pt x="284716" y="275028"/>
                  <a:pt x="260347" y="282271"/>
                  <a:pt x="0" y="307777"/>
                </a:cubicBezTo>
                <a:cubicBezTo>
                  <a:pt x="-1215" y="228616"/>
                  <a:pt x="8136" y="137689"/>
                  <a:pt x="0" y="0"/>
                </a:cubicBezTo>
                <a:close/>
              </a:path>
            </a:pathLst>
          </a:cu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21794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b="1" dirty="0">
                <a:latin typeface="+mn-lt"/>
              </a:rPr>
              <a:t>Hausse de 30 % des dérogations 120 jours en 2021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279F83-03B6-8B7C-DF7D-EC46DF548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726" y="602610"/>
            <a:ext cx="832121" cy="8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00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298100E7-2DD0-8474-F012-392501E8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AMM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8B505C-1C3D-6398-BA65-A417105928AF}"/>
              </a:ext>
            </a:extLst>
          </p:cNvPr>
          <p:cNvSpPr txBox="1"/>
          <p:nvPr/>
        </p:nvSpPr>
        <p:spPr>
          <a:xfrm>
            <a:off x="957285" y="1673638"/>
            <a:ext cx="3281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+mn-lt"/>
              </a:rPr>
              <a:t>est un usage pour lequel un producteur se retrouve sans solution autorisée pour lutter contre une maladie sur une plante.</a:t>
            </a:r>
          </a:p>
          <a:p>
            <a:pPr algn="ctr"/>
            <a:endParaRPr lang="fr-FR" i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fr-FR" i="1" dirty="0">
                <a:solidFill>
                  <a:schemeClr val="tx1"/>
                </a:solidFill>
                <a:latin typeface="+mn-lt"/>
              </a:rPr>
              <a:t>Ex : lutte sélective contre les graminées en postlevée en canne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60AA585-4B78-3833-ED2C-F96F0D1417AA}"/>
              </a:ext>
            </a:extLst>
          </p:cNvPr>
          <p:cNvSpPr txBox="1"/>
          <p:nvPr/>
        </p:nvSpPr>
        <p:spPr>
          <a:xfrm>
            <a:off x="1703567" y="1365861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chemeClr val="accent6"/>
                </a:solidFill>
                <a:latin typeface="+mn-lt"/>
              </a:rPr>
              <a:t>L’ usage orphelin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8469FE-D229-CD5A-EC68-215E0AE9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117" y="1423315"/>
            <a:ext cx="4143550" cy="2715773"/>
          </a:xfrm>
          <a:prstGeom prst="rect">
            <a:avLst/>
          </a:prstGeom>
        </p:spPr>
      </p:pic>
      <p:sp>
        <p:nvSpPr>
          <p:cNvPr id="10" name="Flèche : courbe vers la gauche 9">
            <a:extLst>
              <a:ext uri="{FF2B5EF4-FFF2-40B4-BE49-F238E27FC236}">
                <a16:creationId xmlns:a16="http://schemas.microsoft.com/office/drawing/2014/main" id="{AC37484D-616D-30FB-9C3E-74BE7A79798C}"/>
              </a:ext>
            </a:extLst>
          </p:cNvPr>
          <p:cNvSpPr/>
          <p:nvPr/>
        </p:nvSpPr>
        <p:spPr>
          <a:xfrm rot="2655965">
            <a:off x="7970414" y="3886849"/>
            <a:ext cx="487046" cy="1141228"/>
          </a:xfrm>
          <a:prstGeom prst="curvedLeftArrow">
            <a:avLst>
              <a:gd name="adj1" fmla="val 25000"/>
              <a:gd name="adj2" fmla="val 46878"/>
              <a:gd name="adj3" fmla="val 2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FDD0E6-FEDA-A6E2-85EB-76DD83355F35}"/>
              </a:ext>
            </a:extLst>
          </p:cNvPr>
          <p:cNvSpPr txBox="1"/>
          <p:nvPr/>
        </p:nvSpPr>
        <p:spPr>
          <a:xfrm>
            <a:off x="806149" y="4037174"/>
            <a:ext cx="6835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/>
                </a:solidFill>
                <a:latin typeface="+mn-lt"/>
              </a:rPr>
              <a:t>Canne</a:t>
            </a:r>
          </a:p>
          <a:p>
            <a:r>
              <a:rPr lang="fr-FR" dirty="0">
                <a:latin typeface="+mn-lt"/>
              </a:rPr>
              <a:t>Identification pb phytosanitaire (urgences, difficultés)</a:t>
            </a:r>
          </a:p>
          <a:p>
            <a:r>
              <a:rPr lang="fr-FR" dirty="0">
                <a:latin typeface="+mn-lt"/>
              </a:rPr>
              <a:t>Programme commun d’expérimentation inter-DOM (organismes </a:t>
            </a:r>
            <a:r>
              <a:rPr lang="fr-FR" b="1" dirty="0">
                <a:latin typeface="+mn-lt"/>
              </a:rPr>
              <a:t>BPE</a:t>
            </a:r>
            <a:r>
              <a:rPr lang="fr-FR" dirty="0">
                <a:latin typeface="+mn-lt"/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1F550CF-7221-D719-F97E-F383C4205252}"/>
              </a:ext>
            </a:extLst>
          </p:cNvPr>
          <p:cNvSpPr txBox="1"/>
          <p:nvPr/>
        </p:nvSpPr>
        <p:spPr>
          <a:xfrm>
            <a:off x="5805788" y="1965354"/>
            <a:ext cx="1616148" cy="30777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2A40BB-4650-4CE1-EB89-49C6BC18422B}"/>
              </a:ext>
            </a:extLst>
          </p:cNvPr>
          <p:cNvSpPr txBox="1"/>
          <p:nvPr/>
        </p:nvSpPr>
        <p:spPr>
          <a:xfrm>
            <a:off x="320749" y="992428"/>
            <a:ext cx="8502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n-lt"/>
              </a:rPr>
              <a:t>Usage</a:t>
            </a:r>
            <a:r>
              <a:rPr lang="fr-FR" sz="1100" dirty="0">
                <a:latin typeface="+mn-lt"/>
              </a:rPr>
              <a:t> : emploi auquel est destinée une préparation phytopharmaceutique (</a:t>
            </a:r>
            <a:r>
              <a:rPr lang="fr-FR" sz="1100" b="1" dirty="0">
                <a:latin typeface="+mn-lt"/>
              </a:rPr>
              <a:t>couple « plante - organisme nuisible »)</a:t>
            </a:r>
          </a:p>
          <a:p>
            <a:endParaRPr lang="fr-F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6200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298100E7-2DD0-8474-F012-392501E8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AMM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1FF620-46C9-12F3-F2F1-5271F66D2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54" y="1535578"/>
            <a:ext cx="4612068" cy="20313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B8B505C-1C3D-6398-BA65-A417105928AF}"/>
              </a:ext>
            </a:extLst>
          </p:cNvPr>
          <p:cNvSpPr txBox="1"/>
          <p:nvPr/>
        </p:nvSpPr>
        <p:spPr>
          <a:xfrm>
            <a:off x="937011" y="3874681"/>
            <a:ext cx="5039834" cy="95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La procédure </a:t>
            </a:r>
            <a:r>
              <a:rPr lang="fr-FR" b="1" dirty="0">
                <a:latin typeface="+mn-lt"/>
              </a:rPr>
              <a:t>d’extension d’usage</a:t>
            </a:r>
            <a:r>
              <a:rPr lang="fr-FR" dirty="0">
                <a:latin typeface="+mn-lt"/>
              </a:rPr>
              <a:t> mineur </a:t>
            </a:r>
            <a:r>
              <a:rPr lang="fr-FR" dirty="0">
                <a:effectLst/>
                <a:latin typeface="+mn-lt"/>
              </a:rPr>
              <a:t>consiste, pour un produit phytopharmaceutique déjà autorisé à étendre l’autorisation de mise sur le marché pour un ou plusieurs nouveaux usages mineurs</a:t>
            </a:r>
            <a:endParaRPr lang="fr-FR" dirty="0"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692570-534F-19A0-1F1B-0FC107A66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786" y="1011774"/>
            <a:ext cx="1924954" cy="3931387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43A3073-0ED5-6D04-F580-6004DCC9FEF6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726326" y="3594742"/>
            <a:ext cx="361508" cy="14083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CCCF106-9EB7-165D-230B-0870538E4516}"/>
              </a:ext>
            </a:extLst>
          </p:cNvPr>
          <p:cNvSpPr txBox="1"/>
          <p:nvPr/>
        </p:nvSpPr>
        <p:spPr>
          <a:xfrm>
            <a:off x="8087834" y="2902244"/>
            <a:ext cx="962671" cy="1384995"/>
          </a:xfrm>
          <a:custGeom>
            <a:avLst/>
            <a:gdLst>
              <a:gd name="connsiteX0" fmla="*/ 0 w 962671"/>
              <a:gd name="connsiteY0" fmla="*/ 0 h 1384995"/>
              <a:gd name="connsiteX1" fmla="*/ 462082 w 962671"/>
              <a:gd name="connsiteY1" fmla="*/ 0 h 1384995"/>
              <a:gd name="connsiteX2" fmla="*/ 962671 w 962671"/>
              <a:gd name="connsiteY2" fmla="*/ 0 h 1384995"/>
              <a:gd name="connsiteX3" fmla="*/ 962671 w 962671"/>
              <a:gd name="connsiteY3" fmla="*/ 447815 h 1384995"/>
              <a:gd name="connsiteX4" fmla="*/ 962671 w 962671"/>
              <a:gd name="connsiteY4" fmla="*/ 909480 h 1384995"/>
              <a:gd name="connsiteX5" fmla="*/ 962671 w 962671"/>
              <a:gd name="connsiteY5" fmla="*/ 1384995 h 1384995"/>
              <a:gd name="connsiteX6" fmla="*/ 462082 w 962671"/>
              <a:gd name="connsiteY6" fmla="*/ 1384995 h 1384995"/>
              <a:gd name="connsiteX7" fmla="*/ 0 w 962671"/>
              <a:gd name="connsiteY7" fmla="*/ 1384995 h 1384995"/>
              <a:gd name="connsiteX8" fmla="*/ 0 w 962671"/>
              <a:gd name="connsiteY8" fmla="*/ 909480 h 1384995"/>
              <a:gd name="connsiteX9" fmla="*/ 0 w 962671"/>
              <a:gd name="connsiteY9" fmla="*/ 433965 h 1384995"/>
              <a:gd name="connsiteX10" fmla="*/ 0 w 962671"/>
              <a:gd name="connsiteY10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671" h="1384995" extrusionOk="0">
                <a:moveTo>
                  <a:pt x="0" y="0"/>
                </a:moveTo>
                <a:cubicBezTo>
                  <a:pt x="94291" y="-53338"/>
                  <a:pt x="297713" y="10336"/>
                  <a:pt x="462082" y="0"/>
                </a:cubicBezTo>
                <a:cubicBezTo>
                  <a:pt x="626451" y="-10336"/>
                  <a:pt x="767090" y="56512"/>
                  <a:pt x="962671" y="0"/>
                </a:cubicBezTo>
                <a:cubicBezTo>
                  <a:pt x="998998" y="218083"/>
                  <a:pt x="955417" y="270666"/>
                  <a:pt x="962671" y="447815"/>
                </a:cubicBezTo>
                <a:cubicBezTo>
                  <a:pt x="969925" y="624965"/>
                  <a:pt x="930550" y="808640"/>
                  <a:pt x="962671" y="909480"/>
                </a:cubicBezTo>
                <a:cubicBezTo>
                  <a:pt x="994792" y="1010321"/>
                  <a:pt x="929522" y="1237227"/>
                  <a:pt x="962671" y="1384995"/>
                </a:cubicBezTo>
                <a:cubicBezTo>
                  <a:pt x="784450" y="1436628"/>
                  <a:pt x="590473" y="1384195"/>
                  <a:pt x="462082" y="1384995"/>
                </a:cubicBezTo>
                <a:cubicBezTo>
                  <a:pt x="333691" y="1385795"/>
                  <a:pt x="123527" y="1365254"/>
                  <a:pt x="0" y="1384995"/>
                </a:cubicBezTo>
                <a:cubicBezTo>
                  <a:pt x="-22023" y="1278375"/>
                  <a:pt x="37355" y="1010045"/>
                  <a:pt x="0" y="909480"/>
                </a:cubicBezTo>
                <a:cubicBezTo>
                  <a:pt x="-37355" y="808915"/>
                  <a:pt x="21572" y="550429"/>
                  <a:pt x="0" y="433965"/>
                </a:cubicBezTo>
                <a:cubicBezTo>
                  <a:pt x="-21572" y="317502"/>
                  <a:pt x="4861" y="18827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577335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Essais efficacité et sélectivité – eRcane agréé </a:t>
            </a:r>
            <a:r>
              <a:rPr lang="fr-FR" sz="1200" b="1" dirty="0">
                <a:latin typeface="+mn-lt"/>
              </a:rPr>
              <a:t>BPE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60AA585-4B78-3833-ED2C-F96F0D1417AA}"/>
              </a:ext>
            </a:extLst>
          </p:cNvPr>
          <p:cNvSpPr txBox="1"/>
          <p:nvPr/>
        </p:nvSpPr>
        <p:spPr>
          <a:xfrm>
            <a:off x="2170990" y="973114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chemeClr val="accent4"/>
                </a:solidFill>
                <a:latin typeface="+mn-lt"/>
              </a:rPr>
              <a:t>Usage mineur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2A32071-530D-65DD-87C8-74C1DCDF9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537" y="1280891"/>
            <a:ext cx="871565" cy="8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4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298100E7-2DD0-8474-F012-392501E8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eRcane agréé BPE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8B505C-1C3D-6398-BA65-A417105928AF}"/>
              </a:ext>
            </a:extLst>
          </p:cNvPr>
          <p:cNvSpPr txBox="1"/>
          <p:nvPr/>
        </p:nvSpPr>
        <p:spPr>
          <a:xfrm>
            <a:off x="582591" y="1093687"/>
            <a:ext cx="771080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n-lt"/>
              </a:rPr>
              <a:t>Bonnes Pratiques d’Expérimentation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Agrément délivré par le ministère de l’agriculture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+mn-lt"/>
              </a:rPr>
              <a:t>Audit</a:t>
            </a:r>
            <a:r>
              <a:rPr lang="fr-FR" dirty="0">
                <a:latin typeface="+mn-lt"/>
              </a:rPr>
              <a:t> tous les 2,5 ans par la </a:t>
            </a:r>
            <a:r>
              <a:rPr lang="fr-FR" b="1" dirty="0">
                <a:latin typeface="+mn-lt"/>
              </a:rPr>
              <a:t>COFRAC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Essais </a:t>
            </a:r>
            <a:r>
              <a:rPr lang="fr-FR" b="1" dirty="0">
                <a:latin typeface="+mn-lt"/>
              </a:rPr>
              <a:t>officiellement</a:t>
            </a:r>
            <a:r>
              <a:rPr lang="fr-FR" dirty="0">
                <a:latin typeface="+mn-lt"/>
              </a:rPr>
              <a:t> reconnus pour l’homologation</a:t>
            </a:r>
          </a:p>
          <a:p>
            <a:r>
              <a:rPr lang="fr-FR" dirty="0">
                <a:latin typeface="+mn-lt"/>
              </a:rPr>
              <a:t> d’herbicides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eRcane 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 Essais </a:t>
            </a:r>
            <a:r>
              <a:rPr lang="fr-FR" b="1" dirty="0">
                <a:latin typeface="+mn-lt"/>
                <a:sym typeface="Wingdings" panose="05000000000000000000" pitchFamily="2" charset="2"/>
              </a:rPr>
              <a:t>d’efficacité et de sélectivité </a:t>
            </a:r>
          </a:p>
          <a:p>
            <a:r>
              <a:rPr lang="fr-FR" b="1" dirty="0">
                <a:latin typeface="+mn-lt"/>
                <a:sym typeface="Wingdings" panose="05000000000000000000" pitchFamily="2" charset="2"/>
              </a:rPr>
              <a:t>d’herbicides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+mn-lt"/>
                <a:sym typeface="Wingdings" panose="05000000000000000000" pitchFamily="2" charset="2"/>
              </a:rPr>
              <a:t>Traçabilité 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complète des procédures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+mn-lt"/>
                <a:sym typeface="Wingdings" panose="05000000000000000000" pitchFamily="2" charset="2"/>
              </a:rPr>
              <a:t>Confidentialité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+mn-lt"/>
                <a:sym typeface="Wingdings" panose="05000000000000000000" pitchFamily="2" charset="2"/>
              </a:rPr>
              <a:t>Rigueur « </a:t>
            </a:r>
            <a:r>
              <a:rPr lang="fr-FR" b="1" i="1" dirty="0">
                <a:latin typeface="+mn-lt"/>
                <a:sym typeface="Wingdings" panose="05000000000000000000" pitchFamily="2" charset="2"/>
              </a:rPr>
              <a:t>On écrit ce que l’on fait ; on fait ce </a:t>
            </a:r>
          </a:p>
          <a:p>
            <a:r>
              <a:rPr lang="fr-FR" b="1" i="1" dirty="0">
                <a:latin typeface="+mn-lt"/>
                <a:sym typeface="Wingdings" panose="05000000000000000000" pitchFamily="2" charset="2"/>
              </a:rPr>
              <a:t>que l’on a écrit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+mn-lt"/>
              <a:sym typeface="Wingdings" panose="05000000000000000000" pitchFamily="2" charset="2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sym typeface="Wingdings" panose="05000000000000000000" pitchFamily="2" charset="2"/>
              </a:rPr>
              <a:t>Demande des </a:t>
            </a:r>
            <a:r>
              <a:rPr lang="fr-FR" b="1" dirty="0">
                <a:latin typeface="+mn-lt"/>
                <a:sym typeface="Wingdings" panose="05000000000000000000" pitchFamily="2" charset="2"/>
              </a:rPr>
              <a:t>firmes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  ANSES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sym typeface="Wingdings" panose="05000000000000000000" pitchFamily="2" charset="2"/>
              </a:rPr>
              <a:t>Demande de la </a:t>
            </a:r>
            <a:r>
              <a:rPr lang="fr-FR" b="1" dirty="0">
                <a:latin typeface="+mn-lt"/>
                <a:sym typeface="Wingdings" panose="05000000000000000000" pitchFamily="2" charset="2"/>
              </a:rPr>
              <a:t>DGAL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  firmes  ANSES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sym typeface="Wingdings" panose="05000000000000000000" pitchFamily="2" charset="2"/>
              </a:rPr>
              <a:t>Programme propre à eRcane  firmes &amp; DGAL  ANSES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sym typeface="Wingdings" panose="05000000000000000000" pitchFamily="2" charset="2"/>
              </a:rPr>
              <a:t>Si efficacité et sélectivité ok, si déjà utilisé en métropole, si volonté de dépôt par les firmes  4-5 ans si modèle 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+mn-lt"/>
            </a:endParaRPr>
          </a:p>
        </p:txBody>
      </p:sp>
      <p:pic>
        <p:nvPicPr>
          <p:cNvPr id="2" name="Image 1" descr="Une image contenant herbe, extérieur, arbre, ciel&#10;&#10;Description générée automatiquement">
            <a:extLst>
              <a:ext uri="{FF2B5EF4-FFF2-40B4-BE49-F238E27FC236}">
                <a16:creationId xmlns:a16="http://schemas.microsoft.com/office/drawing/2014/main" id="{67B5B0E1-D85F-56DA-6B47-9DA0E8926B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255" y="1509719"/>
            <a:ext cx="3292445" cy="24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8E903C-D0A9-54F3-DB06-4F265B82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31" y="606572"/>
            <a:ext cx="6549301" cy="584400"/>
          </a:xfrm>
        </p:spPr>
        <p:txBody>
          <a:bodyPr/>
          <a:lstStyle/>
          <a:p>
            <a:r>
              <a:rPr lang="fr-FR" dirty="0"/>
              <a:t>L’IFT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6BEE2E81-72D7-92F0-A469-793F2DD44C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178" y="681176"/>
                <a:ext cx="8325426" cy="2806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●"/>
                  <a:defRPr sz="1400" b="0" i="0" u="none" strike="noStrike" cap="none" baseline="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lvl="1"/>
                <a:r>
                  <a:rPr lang="fr-FR" b="1" dirty="0">
                    <a:sym typeface="Wingdings" panose="05000000000000000000" pitchFamily="2" charset="2"/>
                  </a:rPr>
                  <a:t>IFT</a:t>
                </a:r>
                <a:r>
                  <a:rPr lang="fr-FR" dirty="0">
                    <a:sym typeface="Wingdings" panose="05000000000000000000" pitchFamily="2" charset="2"/>
                  </a:rPr>
                  <a:t> : indicateur national Ecophyto. Utilisé pour évaluer la pression phyto des cultures</a:t>
                </a:r>
              </a:p>
              <a:p>
                <a:pPr lvl="1"/>
                <a:r>
                  <a:rPr lang="fr-FR" dirty="0">
                    <a:sym typeface="Wingdings" panose="05000000000000000000" pitchFamily="2" charset="2"/>
                  </a:rPr>
                  <a:t>Réduction de dose du 2,4-D  augmentation de l’IFT pour les mêmes quantités</a:t>
                </a:r>
              </a:p>
              <a:p>
                <a:pPr marL="971550" lvl="2" indent="-285750">
                  <a:buFont typeface="Courier New" panose="02070309020205020404" pitchFamily="49" charset="0"/>
                  <a:buChar char="o"/>
                </a:pPr>
                <a:r>
                  <a:rPr lang="fr-FR" dirty="0">
                    <a:sym typeface="Wingdings" panose="05000000000000000000" pitchFamily="2" charset="2"/>
                  </a:rPr>
                  <a:t>MAEC IFT &amp; Fiche CEPP plus adaptées</a:t>
                </a:r>
              </a:p>
              <a:p>
                <a:pPr lvl="2"/>
                <a:endParaRPr lang="fr-FR" dirty="0">
                  <a:sym typeface="Wingdings" panose="05000000000000000000" pitchFamily="2" charset="2"/>
                </a:endParaRPr>
              </a:p>
              <a:p>
                <a:pPr marL="1054100" lvl="2" indent="0">
                  <a:buNone/>
                </a:pPr>
                <a:r>
                  <a:rPr lang="fr-FR" dirty="0">
                    <a:sym typeface="Wingdings" panose="05000000000000000000" pitchFamily="2" charset="2"/>
                  </a:rPr>
                  <a:t>IFT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fr-FR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𝐷𝑜𝑠𝑒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𝑎𝑝𝑝𝑙𝑖𝑞𝑢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é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∗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𝑠𝑢𝑟𝑓𝑎𝑐𝑒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𝑡𝑟𝑎𝑖𝑡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é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𝐷𝑜𝑠𝑒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é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é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𝑟𝑒𝑛𝑐𝑒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∗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𝑠𝑢𝑟𝑓𝑎𝑐𝑒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𝑡𝑜𝑡𝑎𝑙𝑒</m:t>
                            </m:r>
                          </m:den>
                        </m:f>
                      </m:e>
                    </m:nary>
                  </m:oMath>
                </a14:m>
                <a:endParaRPr lang="fr-FR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6BEE2E81-72D7-92F0-A469-793F2DD44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78" y="681176"/>
                <a:ext cx="8325426" cy="28063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830492D5-A472-2F6B-4E42-75995088A4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848" y="1272868"/>
            <a:ext cx="1121152" cy="58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3">
                <a:extLst>
                  <a:ext uri="{FF2B5EF4-FFF2-40B4-BE49-F238E27FC236}">
                    <a16:creationId xmlns:a16="http://schemas.microsoft.com/office/drawing/2014/main" id="{D89D2ACA-2427-D53F-4F37-AA1B17ACC4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6795342"/>
                  </p:ext>
                </p:extLst>
              </p:nvPr>
            </p:nvGraphicFramePr>
            <p:xfrm>
              <a:off x="651997" y="3029406"/>
              <a:ext cx="8155305" cy="19622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38306">
                      <a:extLst>
                        <a:ext uri="{9D8B030D-6E8A-4147-A177-3AD203B41FA5}">
                          <a16:colId xmlns:a16="http://schemas.microsoft.com/office/drawing/2014/main" val="4058752961"/>
                        </a:ext>
                      </a:extLst>
                    </a:gridCol>
                    <a:gridCol w="1779182">
                      <a:extLst>
                        <a:ext uri="{9D8B030D-6E8A-4147-A177-3AD203B41FA5}">
                          <a16:colId xmlns:a16="http://schemas.microsoft.com/office/drawing/2014/main" val="3934897690"/>
                        </a:ext>
                      </a:extLst>
                    </a:gridCol>
                    <a:gridCol w="1137817">
                      <a:extLst>
                        <a:ext uri="{9D8B030D-6E8A-4147-A177-3AD203B41FA5}">
                          <a16:colId xmlns:a16="http://schemas.microsoft.com/office/drawing/2014/main" val="33162764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Type d’intervention Chardol 600® sur 5 ha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Calcul de l’IFT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Résultat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06194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Traitement à dose homologuée sur surface intégrale (2023)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1,25 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h𝑎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1,25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h𝑎</m:t>
                                    </m:r>
                                  </m:den>
                                </m:f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IFT = 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0452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Traitement à dose réduite (1 l/ha) sur 50 % de la surface (que les rangs de canne) (2023)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1 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h𝑎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1,25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h𝑎</m:t>
                                    </m:r>
                                  </m:den>
                                </m:f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2,5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  <a:p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IFT = 0,4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59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Traitement à dose réduite (1,25 l/ha) sur surface intégrale (2021)</a:t>
                          </a:r>
                        </a:p>
                        <a:p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1,25 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h𝑎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2 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h𝑎</m:t>
                                    </m:r>
                                  </m:den>
                                </m:f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IFT = 0,625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8376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3">
                <a:extLst>
                  <a:ext uri="{FF2B5EF4-FFF2-40B4-BE49-F238E27FC236}">
                    <a16:creationId xmlns:a16="http://schemas.microsoft.com/office/drawing/2014/main" id="{D89D2ACA-2427-D53F-4F37-AA1B17ACC4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6795342"/>
                  </p:ext>
                </p:extLst>
              </p:nvPr>
            </p:nvGraphicFramePr>
            <p:xfrm>
              <a:off x="651997" y="3029406"/>
              <a:ext cx="8155305" cy="19622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38306">
                      <a:extLst>
                        <a:ext uri="{9D8B030D-6E8A-4147-A177-3AD203B41FA5}">
                          <a16:colId xmlns:a16="http://schemas.microsoft.com/office/drawing/2014/main" val="4058752961"/>
                        </a:ext>
                      </a:extLst>
                    </a:gridCol>
                    <a:gridCol w="1779182">
                      <a:extLst>
                        <a:ext uri="{9D8B030D-6E8A-4147-A177-3AD203B41FA5}">
                          <a16:colId xmlns:a16="http://schemas.microsoft.com/office/drawing/2014/main" val="3934897690"/>
                        </a:ext>
                      </a:extLst>
                    </a:gridCol>
                    <a:gridCol w="1137817">
                      <a:extLst>
                        <a:ext uri="{9D8B030D-6E8A-4147-A177-3AD203B41FA5}">
                          <a16:colId xmlns:a16="http://schemas.microsoft.com/office/drawing/2014/main" val="33162764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Type d’intervention Chardol 600® sur 5 ha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Calcul de l’IFT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Résultat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0619496"/>
                      </a:ext>
                    </a:extLst>
                  </a:tr>
                  <a:tr h="469519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Traitement à dose homologuée sur surface intégrale (2023)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294863" t="-80519" r="-65411" b="-2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IFT = 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0452565"/>
                      </a:ext>
                    </a:extLst>
                  </a:tr>
                  <a:tr h="652399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Traitement à dose réduite (1 l/ha) sur 50 % de la surface (que les rangs de canne) (2023)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294863" t="-128704" r="-65411" b="-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IFT = 0,4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59741"/>
                      </a:ext>
                    </a:extLst>
                  </a:tr>
                  <a:tr h="46951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Traitement à dose réduite (1,25 l/ha) sur surface intégrale (2021)</a:t>
                          </a:r>
                        </a:p>
                        <a:p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294863" t="-320779" r="-65411" b="-5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IFT = 0,625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83762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8066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EEE3E2E-98DC-74D8-9758-EE031DCB6947}"/>
              </a:ext>
            </a:extLst>
          </p:cNvPr>
          <p:cNvSpPr txBox="1"/>
          <p:nvPr/>
        </p:nvSpPr>
        <p:spPr>
          <a:xfrm>
            <a:off x="193636" y="1403778"/>
            <a:ext cx="7932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+mn-lt"/>
              </a:rPr>
              <a:t>Plusieurs types de ZNT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1800" dirty="0">
                <a:latin typeface="+mn-lt"/>
              </a:rPr>
              <a:t>« Aquatique » ou « cours d’eau »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1800" dirty="0">
                <a:latin typeface="+mn-lt"/>
              </a:rPr>
              <a:t>« Biodiversité » </a:t>
            </a:r>
            <a:r>
              <a:rPr lang="fr-FR" sz="1800" dirty="0">
                <a:latin typeface="+mn-lt"/>
                <a:sym typeface="Wingdings" panose="05000000000000000000" pitchFamily="2" charset="2"/>
              </a:rPr>
              <a:t> plantes non cibles et/ou arthropodes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1800" dirty="0">
                <a:latin typeface="+mn-lt"/>
                <a:sym typeface="Wingdings" panose="05000000000000000000" pitchFamily="2" charset="2"/>
              </a:rPr>
              <a:t>« Riverains »  public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sz="1800" dirty="0">
              <a:latin typeface="+mn-lt"/>
              <a:sym typeface="Wingdings" panose="05000000000000000000" pitchFamily="2" charset="2"/>
            </a:endParaRPr>
          </a:p>
          <a:p>
            <a:r>
              <a:rPr lang="fr-FR" sz="1800" dirty="0">
                <a:latin typeface="+mn-lt"/>
                <a:sym typeface="Wingdings" panose="05000000000000000000" pitchFamily="2" charset="2"/>
              </a:rPr>
              <a:t>Modification ZNT Riverains en 2022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dirty="0">
                <a:latin typeface="+mn-lt"/>
                <a:sym typeface="Wingdings" panose="05000000000000000000" pitchFamily="2" charset="2"/>
              </a:rPr>
              <a:t>Distance minimale entre la zone protégée (habitation – </a:t>
            </a:r>
            <a:r>
              <a:rPr lang="fr-FR" sz="1800" b="1" dirty="0">
                <a:latin typeface="+mn-lt"/>
                <a:sym typeface="Wingdings" panose="05000000000000000000" pitchFamily="2" charset="2"/>
              </a:rPr>
              <a:t>travailleurs</a:t>
            </a:r>
            <a:r>
              <a:rPr lang="fr-FR" sz="1800" dirty="0">
                <a:latin typeface="+mn-lt"/>
                <a:sym typeface="Wingdings" panose="05000000000000000000" pitchFamily="2" charset="2"/>
              </a:rPr>
              <a:t>) et le végétal traité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b="1" dirty="0">
                <a:latin typeface="+mn-lt"/>
                <a:sym typeface="Wingdings" panose="05000000000000000000" pitchFamily="2" charset="2"/>
              </a:rPr>
              <a:t>Information préalable obligatoire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dirty="0">
                <a:latin typeface="+mn-lt"/>
                <a:sym typeface="Wingdings" panose="05000000000000000000" pitchFamily="2" charset="2"/>
              </a:rPr>
              <a:t>Réévaluation distances des </a:t>
            </a:r>
            <a:r>
              <a:rPr lang="fr-FR" sz="1800" b="1" dirty="0">
                <a:latin typeface="+mn-lt"/>
                <a:sym typeface="Wingdings" panose="05000000000000000000" pitchFamily="2" charset="2"/>
              </a:rPr>
              <a:t>CMR2 à 10 m </a:t>
            </a:r>
            <a:r>
              <a:rPr lang="fr-FR" sz="1800" dirty="0">
                <a:latin typeface="+mn-lt"/>
                <a:sym typeface="Wingdings" panose="05000000000000000000" pitchFamily="2" charset="2"/>
              </a:rPr>
              <a:t>(</a:t>
            </a:r>
            <a:r>
              <a:rPr lang="fr-FR" sz="1800" dirty="0" err="1">
                <a:latin typeface="+mn-lt"/>
                <a:sym typeface="Wingdings" panose="05000000000000000000" pitchFamily="2" charset="2"/>
              </a:rPr>
              <a:t>fev</a:t>
            </a:r>
            <a:r>
              <a:rPr lang="fr-FR" sz="1800" dirty="0">
                <a:latin typeface="+mn-lt"/>
                <a:sym typeface="Wingdings" panose="05000000000000000000" pitchFamily="2" charset="2"/>
              </a:rPr>
              <a:t> 23)</a:t>
            </a:r>
            <a:endParaRPr lang="fr-FR" sz="1800" dirty="0">
              <a:latin typeface="+mn-lt"/>
            </a:endParaRPr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AA0B52FC-CFBA-D287-0E23-C0FC4C5AE9A8}"/>
              </a:ext>
            </a:extLst>
          </p:cNvPr>
          <p:cNvSpPr txBox="1">
            <a:spLocks/>
          </p:cNvSpPr>
          <p:nvPr/>
        </p:nvSpPr>
        <p:spPr>
          <a:xfrm>
            <a:off x="1297349" y="319346"/>
            <a:ext cx="6549301" cy="58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Ubuntu" panose="020B0504030602030204" pitchFamily="34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b="1" dirty="0">
                <a:solidFill>
                  <a:schemeClr val="accent2"/>
                </a:solidFill>
              </a:rPr>
              <a:t>LA ZNT RIVERAINS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5F18CE-20CD-D1BE-3EBC-CE7B382B3584}"/>
              </a:ext>
            </a:extLst>
          </p:cNvPr>
          <p:cNvSpPr txBox="1"/>
          <p:nvPr/>
        </p:nvSpPr>
        <p:spPr>
          <a:xfrm>
            <a:off x="1837322" y="4401283"/>
            <a:ext cx="6156303" cy="523220"/>
          </a:xfrm>
          <a:custGeom>
            <a:avLst/>
            <a:gdLst>
              <a:gd name="connsiteX0" fmla="*/ 0 w 6156303"/>
              <a:gd name="connsiteY0" fmla="*/ 0 h 523220"/>
              <a:gd name="connsiteX1" fmla="*/ 498101 w 6156303"/>
              <a:gd name="connsiteY1" fmla="*/ 0 h 523220"/>
              <a:gd name="connsiteX2" fmla="*/ 934639 w 6156303"/>
              <a:gd name="connsiteY2" fmla="*/ 0 h 523220"/>
              <a:gd name="connsiteX3" fmla="*/ 1494303 w 6156303"/>
              <a:gd name="connsiteY3" fmla="*/ 0 h 523220"/>
              <a:gd name="connsiteX4" fmla="*/ 1869277 w 6156303"/>
              <a:gd name="connsiteY4" fmla="*/ 0 h 523220"/>
              <a:gd name="connsiteX5" fmla="*/ 2428941 w 6156303"/>
              <a:gd name="connsiteY5" fmla="*/ 0 h 523220"/>
              <a:gd name="connsiteX6" fmla="*/ 2927042 w 6156303"/>
              <a:gd name="connsiteY6" fmla="*/ 0 h 523220"/>
              <a:gd name="connsiteX7" fmla="*/ 3302017 w 6156303"/>
              <a:gd name="connsiteY7" fmla="*/ 0 h 523220"/>
              <a:gd name="connsiteX8" fmla="*/ 3861681 w 6156303"/>
              <a:gd name="connsiteY8" fmla="*/ 0 h 523220"/>
              <a:gd name="connsiteX9" fmla="*/ 4544471 w 6156303"/>
              <a:gd name="connsiteY9" fmla="*/ 0 h 523220"/>
              <a:gd name="connsiteX10" fmla="*/ 5227261 w 6156303"/>
              <a:gd name="connsiteY10" fmla="*/ 0 h 523220"/>
              <a:gd name="connsiteX11" fmla="*/ 5602236 w 6156303"/>
              <a:gd name="connsiteY11" fmla="*/ 0 h 523220"/>
              <a:gd name="connsiteX12" fmla="*/ 6156303 w 6156303"/>
              <a:gd name="connsiteY12" fmla="*/ 0 h 523220"/>
              <a:gd name="connsiteX13" fmla="*/ 6156303 w 6156303"/>
              <a:gd name="connsiteY13" fmla="*/ 523220 h 523220"/>
              <a:gd name="connsiteX14" fmla="*/ 5473513 w 6156303"/>
              <a:gd name="connsiteY14" fmla="*/ 523220 h 523220"/>
              <a:gd name="connsiteX15" fmla="*/ 4913849 w 6156303"/>
              <a:gd name="connsiteY15" fmla="*/ 523220 h 523220"/>
              <a:gd name="connsiteX16" fmla="*/ 4354185 w 6156303"/>
              <a:gd name="connsiteY16" fmla="*/ 523220 h 523220"/>
              <a:gd name="connsiteX17" fmla="*/ 3979210 w 6156303"/>
              <a:gd name="connsiteY17" fmla="*/ 523220 h 523220"/>
              <a:gd name="connsiteX18" fmla="*/ 3604236 w 6156303"/>
              <a:gd name="connsiteY18" fmla="*/ 523220 h 523220"/>
              <a:gd name="connsiteX19" fmla="*/ 3044572 w 6156303"/>
              <a:gd name="connsiteY19" fmla="*/ 523220 h 523220"/>
              <a:gd name="connsiteX20" fmla="*/ 2423345 w 6156303"/>
              <a:gd name="connsiteY20" fmla="*/ 523220 h 523220"/>
              <a:gd name="connsiteX21" fmla="*/ 1740555 w 6156303"/>
              <a:gd name="connsiteY21" fmla="*/ 523220 h 523220"/>
              <a:gd name="connsiteX22" fmla="*/ 1365580 w 6156303"/>
              <a:gd name="connsiteY22" fmla="*/ 523220 h 523220"/>
              <a:gd name="connsiteX23" fmla="*/ 929042 w 6156303"/>
              <a:gd name="connsiteY23" fmla="*/ 523220 h 523220"/>
              <a:gd name="connsiteX24" fmla="*/ 0 w 6156303"/>
              <a:gd name="connsiteY24" fmla="*/ 523220 h 523220"/>
              <a:gd name="connsiteX25" fmla="*/ 0 w 6156303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56303" h="523220" extrusionOk="0">
                <a:moveTo>
                  <a:pt x="0" y="0"/>
                </a:moveTo>
                <a:cubicBezTo>
                  <a:pt x="161732" y="-22895"/>
                  <a:pt x="355200" y="8466"/>
                  <a:pt x="498101" y="0"/>
                </a:cubicBezTo>
                <a:cubicBezTo>
                  <a:pt x="641002" y="-8466"/>
                  <a:pt x="828555" y="1112"/>
                  <a:pt x="934639" y="0"/>
                </a:cubicBezTo>
                <a:cubicBezTo>
                  <a:pt x="1040723" y="-1112"/>
                  <a:pt x="1368893" y="52675"/>
                  <a:pt x="1494303" y="0"/>
                </a:cubicBezTo>
                <a:cubicBezTo>
                  <a:pt x="1619713" y="-52675"/>
                  <a:pt x="1708142" y="11240"/>
                  <a:pt x="1869277" y="0"/>
                </a:cubicBezTo>
                <a:cubicBezTo>
                  <a:pt x="2030412" y="-11240"/>
                  <a:pt x="2273984" y="48501"/>
                  <a:pt x="2428941" y="0"/>
                </a:cubicBezTo>
                <a:cubicBezTo>
                  <a:pt x="2583898" y="-48501"/>
                  <a:pt x="2693236" y="22895"/>
                  <a:pt x="2927042" y="0"/>
                </a:cubicBezTo>
                <a:cubicBezTo>
                  <a:pt x="3160848" y="-22895"/>
                  <a:pt x="3117086" y="14178"/>
                  <a:pt x="3302017" y="0"/>
                </a:cubicBezTo>
                <a:cubicBezTo>
                  <a:pt x="3486949" y="-14178"/>
                  <a:pt x="3582212" y="31064"/>
                  <a:pt x="3861681" y="0"/>
                </a:cubicBezTo>
                <a:cubicBezTo>
                  <a:pt x="4141150" y="-31064"/>
                  <a:pt x="4399255" y="39732"/>
                  <a:pt x="4544471" y="0"/>
                </a:cubicBezTo>
                <a:cubicBezTo>
                  <a:pt x="4689687" y="-39732"/>
                  <a:pt x="4941920" y="39409"/>
                  <a:pt x="5227261" y="0"/>
                </a:cubicBezTo>
                <a:cubicBezTo>
                  <a:pt x="5512602" y="-39409"/>
                  <a:pt x="5517365" y="25630"/>
                  <a:pt x="5602236" y="0"/>
                </a:cubicBezTo>
                <a:cubicBezTo>
                  <a:pt x="5687108" y="-25630"/>
                  <a:pt x="5904228" y="38198"/>
                  <a:pt x="6156303" y="0"/>
                </a:cubicBezTo>
                <a:cubicBezTo>
                  <a:pt x="6174527" y="170309"/>
                  <a:pt x="6155580" y="355033"/>
                  <a:pt x="6156303" y="523220"/>
                </a:cubicBezTo>
                <a:cubicBezTo>
                  <a:pt x="5842594" y="526729"/>
                  <a:pt x="5611299" y="450652"/>
                  <a:pt x="5473513" y="523220"/>
                </a:cubicBezTo>
                <a:cubicBezTo>
                  <a:pt x="5335727" y="595788"/>
                  <a:pt x="5154874" y="501815"/>
                  <a:pt x="4913849" y="523220"/>
                </a:cubicBezTo>
                <a:cubicBezTo>
                  <a:pt x="4672824" y="544625"/>
                  <a:pt x="4589277" y="511222"/>
                  <a:pt x="4354185" y="523220"/>
                </a:cubicBezTo>
                <a:cubicBezTo>
                  <a:pt x="4119093" y="535218"/>
                  <a:pt x="4091572" y="501473"/>
                  <a:pt x="3979210" y="523220"/>
                </a:cubicBezTo>
                <a:cubicBezTo>
                  <a:pt x="3866848" y="544967"/>
                  <a:pt x="3729977" y="490039"/>
                  <a:pt x="3604236" y="523220"/>
                </a:cubicBezTo>
                <a:cubicBezTo>
                  <a:pt x="3478495" y="556401"/>
                  <a:pt x="3219465" y="474823"/>
                  <a:pt x="3044572" y="523220"/>
                </a:cubicBezTo>
                <a:cubicBezTo>
                  <a:pt x="2869679" y="571617"/>
                  <a:pt x="2577854" y="503972"/>
                  <a:pt x="2423345" y="523220"/>
                </a:cubicBezTo>
                <a:cubicBezTo>
                  <a:pt x="2268836" y="542468"/>
                  <a:pt x="1953783" y="452493"/>
                  <a:pt x="1740555" y="523220"/>
                </a:cubicBezTo>
                <a:cubicBezTo>
                  <a:pt x="1527327" y="593947"/>
                  <a:pt x="1466087" y="496698"/>
                  <a:pt x="1365580" y="523220"/>
                </a:cubicBezTo>
                <a:cubicBezTo>
                  <a:pt x="1265073" y="549742"/>
                  <a:pt x="1146169" y="500406"/>
                  <a:pt x="929042" y="523220"/>
                </a:cubicBezTo>
                <a:cubicBezTo>
                  <a:pt x="711915" y="546034"/>
                  <a:pt x="295882" y="504429"/>
                  <a:pt x="0" y="523220"/>
                </a:cubicBezTo>
                <a:cubicBezTo>
                  <a:pt x="-41980" y="377454"/>
                  <a:pt x="35302" y="10478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0" u="none" strike="noStrike" baseline="0" dirty="0">
                <a:solidFill>
                  <a:srgbClr val="000000"/>
                </a:solidFill>
                <a:latin typeface="+mn-lt"/>
              </a:rPr>
              <a:t>Charte du bien vivre ensemble à La Réunion </a:t>
            </a:r>
            <a:r>
              <a:rPr lang="fr-FR" i="0" u="none" strike="noStrike" baseline="0" dirty="0">
                <a:solidFill>
                  <a:srgbClr val="000000"/>
                </a:solidFill>
                <a:latin typeface="+mn-lt"/>
              </a:rPr>
              <a:t>– annexe arrêté préfectoral du 21/11/2022 (n°2394)</a:t>
            </a:r>
            <a:endParaRPr lang="fr-F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4845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AA0B52FC-CFBA-D287-0E23-C0FC4C5AE9A8}"/>
              </a:ext>
            </a:extLst>
          </p:cNvPr>
          <p:cNvSpPr txBox="1">
            <a:spLocks/>
          </p:cNvSpPr>
          <p:nvPr/>
        </p:nvSpPr>
        <p:spPr>
          <a:xfrm>
            <a:off x="1297349" y="319346"/>
            <a:ext cx="6549301" cy="58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Ubuntu" panose="020B0504030602030204" pitchFamily="34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b="1" dirty="0">
                <a:solidFill>
                  <a:schemeClr val="accent2"/>
                </a:solidFill>
              </a:rPr>
              <a:t>LA ZNT RIVERAINS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86E877-D311-EF0C-C265-A3E40C037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87" y="903746"/>
            <a:ext cx="3521688" cy="413894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077C056-DDA9-EE10-9F68-1BA37D9E6117}"/>
              </a:ext>
            </a:extLst>
          </p:cNvPr>
          <p:cNvSpPr/>
          <p:nvPr/>
        </p:nvSpPr>
        <p:spPr>
          <a:xfrm>
            <a:off x="6904800" y="2973220"/>
            <a:ext cx="705600" cy="554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4E7654-6862-CE28-2B7C-90868FB1BCB3}"/>
              </a:ext>
            </a:extLst>
          </p:cNvPr>
          <p:cNvSpPr txBox="1"/>
          <p:nvPr/>
        </p:nvSpPr>
        <p:spPr>
          <a:xfrm>
            <a:off x="1416926" y="1332898"/>
            <a:ext cx="2052000" cy="2031325"/>
          </a:xfrm>
          <a:custGeom>
            <a:avLst/>
            <a:gdLst>
              <a:gd name="connsiteX0" fmla="*/ 0 w 2052000"/>
              <a:gd name="connsiteY0" fmla="*/ 0 h 2031325"/>
              <a:gd name="connsiteX1" fmla="*/ 492480 w 2052000"/>
              <a:gd name="connsiteY1" fmla="*/ 0 h 2031325"/>
              <a:gd name="connsiteX2" fmla="*/ 964440 w 2052000"/>
              <a:gd name="connsiteY2" fmla="*/ 0 h 2031325"/>
              <a:gd name="connsiteX3" fmla="*/ 1477440 w 2052000"/>
              <a:gd name="connsiteY3" fmla="*/ 0 h 2031325"/>
              <a:gd name="connsiteX4" fmla="*/ 2052000 w 2052000"/>
              <a:gd name="connsiteY4" fmla="*/ 0 h 2031325"/>
              <a:gd name="connsiteX5" fmla="*/ 2052000 w 2052000"/>
              <a:gd name="connsiteY5" fmla="*/ 507831 h 2031325"/>
              <a:gd name="connsiteX6" fmla="*/ 2052000 w 2052000"/>
              <a:gd name="connsiteY6" fmla="*/ 1015663 h 2031325"/>
              <a:gd name="connsiteX7" fmla="*/ 2052000 w 2052000"/>
              <a:gd name="connsiteY7" fmla="*/ 1523494 h 2031325"/>
              <a:gd name="connsiteX8" fmla="*/ 2052000 w 2052000"/>
              <a:gd name="connsiteY8" fmla="*/ 2031325 h 2031325"/>
              <a:gd name="connsiteX9" fmla="*/ 1580040 w 2052000"/>
              <a:gd name="connsiteY9" fmla="*/ 2031325 h 2031325"/>
              <a:gd name="connsiteX10" fmla="*/ 1026000 w 2052000"/>
              <a:gd name="connsiteY10" fmla="*/ 2031325 h 2031325"/>
              <a:gd name="connsiteX11" fmla="*/ 513000 w 2052000"/>
              <a:gd name="connsiteY11" fmla="*/ 2031325 h 2031325"/>
              <a:gd name="connsiteX12" fmla="*/ 0 w 2052000"/>
              <a:gd name="connsiteY12" fmla="*/ 2031325 h 2031325"/>
              <a:gd name="connsiteX13" fmla="*/ 0 w 2052000"/>
              <a:gd name="connsiteY13" fmla="*/ 1543807 h 2031325"/>
              <a:gd name="connsiteX14" fmla="*/ 0 w 2052000"/>
              <a:gd name="connsiteY14" fmla="*/ 1056289 h 2031325"/>
              <a:gd name="connsiteX15" fmla="*/ 0 w 2052000"/>
              <a:gd name="connsiteY15" fmla="*/ 528145 h 2031325"/>
              <a:gd name="connsiteX16" fmla="*/ 0 w 2052000"/>
              <a:gd name="connsiteY16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52000" h="2031325" extrusionOk="0">
                <a:moveTo>
                  <a:pt x="0" y="0"/>
                </a:moveTo>
                <a:cubicBezTo>
                  <a:pt x="189916" y="-973"/>
                  <a:pt x="361778" y="35573"/>
                  <a:pt x="492480" y="0"/>
                </a:cubicBezTo>
                <a:cubicBezTo>
                  <a:pt x="623182" y="-35573"/>
                  <a:pt x="847572" y="40524"/>
                  <a:pt x="964440" y="0"/>
                </a:cubicBezTo>
                <a:cubicBezTo>
                  <a:pt x="1081308" y="-40524"/>
                  <a:pt x="1301323" y="56743"/>
                  <a:pt x="1477440" y="0"/>
                </a:cubicBezTo>
                <a:cubicBezTo>
                  <a:pt x="1653557" y="-56743"/>
                  <a:pt x="1838154" y="37009"/>
                  <a:pt x="2052000" y="0"/>
                </a:cubicBezTo>
                <a:cubicBezTo>
                  <a:pt x="2089299" y="148783"/>
                  <a:pt x="2008341" y="368524"/>
                  <a:pt x="2052000" y="507831"/>
                </a:cubicBezTo>
                <a:cubicBezTo>
                  <a:pt x="2095659" y="647138"/>
                  <a:pt x="2048494" y="823779"/>
                  <a:pt x="2052000" y="1015663"/>
                </a:cubicBezTo>
                <a:cubicBezTo>
                  <a:pt x="2055506" y="1207547"/>
                  <a:pt x="2040961" y="1399631"/>
                  <a:pt x="2052000" y="1523494"/>
                </a:cubicBezTo>
                <a:cubicBezTo>
                  <a:pt x="2063039" y="1647357"/>
                  <a:pt x="2025340" y="1854359"/>
                  <a:pt x="2052000" y="2031325"/>
                </a:cubicBezTo>
                <a:cubicBezTo>
                  <a:pt x="1864094" y="2031906"/>
                  <a:pt x="1697915" y="1984025"/>
                  <a:pt x="1580040" y="2031325"/>
                </a:cubicBezTo>
                <a:cubicBezTo>
                  <a:pt x="1462165" y="2078625"/>
                  <a:pt x="1302506" y="2013079"/>
                  <a:pt x="1026000" y="2031325"/>
                </a:cubicBezTo>
                <a:cubicBezTo>
                  <a:pt x="749494" y="2049571"/>
                  <a:pt x="619295" y="2015132"/>
                  <a:pt x="513000" y="2031325"/>
                </a:cubicBezTo>
                <a:cubicBezTo>
                  <a:pt x="406705" y="2047518"/>
                  <a:pt x="166785" y="1994044"/>
                  <a:pt x="0" y="2031325"/>
                </a:cubicBezTo>
                <a:cubicBezTo>
                  <a:pt x="-9744" y="1821605"/>
                  <a:pt x="27390" y="1708223"/>
                  <a:pt x="0" y="1543807"/>
                </a:cubicBezTo>
                <a:cubicBezTo>
                  <a:pt x="-27390" y="1379391"/>
                  <a:pt x="26205" y="1158074"/>
                  <a:pt x="0" y="1056289"/>
                </a:cubicBezTo>
                <a:cubicBezTo>
                  <a:pt x="-26205" y="954504"/>
                  <a:pt x="7473" y="733809"/>
                  <a:pt x="0" y="528145"/>
                </a:cubicBezTo>
                <a:cubicBezTo>
                  <a:pt x="-7473" y="322481"/>
                  <a:pt x="56820" y="18788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i="0" u="none" strike="noStrike" baseline="0" dirty="0">
                <a:solidFill>
                  <a:srgbClr val="000000"/>
                </a:solidFill>
                <a:latin typeface="+mn-lt"/>
              </a:rPr>
              <a:t>Attention, si des ZNT sont spécifiées dans les AMM, celle-ci prévalent et ne peuvent être réduites! </a:t>
            </a:r>
            <a:endParaRPr lang="fr-FR" dirty="0"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D8046C-99F8-1F1A-C997-DBF81CD6B49A}"/>
              </a:ext>
            </a:extLst>
          </p:cNvPr>
          <p:cNvSpPr txBox="1"/>
          <p:nvPr/>
        </p:nvSpPr>
        <p:spPr>
          <a:xfrm>
            <a:off x="878400" y="3744000"/>
            <a:ext cx="25905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n-lt"/>
              </a:rPr>
              <a:t>CMR 2 en canne </a:t>
            </a:r>
            <a:r>
              <a:rPr lang="fr-FR" dirty="0">
                <a:latin typeface="+mn-lt"/>
              </a:rPr>
              <a:t>: </a:t>
            </a:r>
          </a:p>
          <a:p>
            <a:pPr algn="ctr"/>
            <a:r>
              <a:rPr lang="fr-FR" dirty="0">
                <a:latin typeface="+mn-lt"/>
              </a:rPr>
              <a:t>Camix, </a:t>
            </a:r>
          </a:p>
          <a:p>
            <a:pPr algn="ctr"/>
            <a:r>
              <a:rPr lang="fr-FR" dirty="0">
                <a:latin typeface="+mn-lt"/>
              </a:rPr>
              <a:t>Elumis, </a:t>
            </a:r>
          </a:p>
          <a:p>
            <a:pPr algn="ctr"/>
            <a:r>
              <a:rPr lang="fr-FR" dirty="0">
                <a:latin typeface="+mn-lt"/>
              </a:rPr>
              <a:t>Merlin </a:t>
            </a:r>
            <a:r>
              <a:rPr lang="fr-FR" dirty="0" err="1">
                <a:latin typeface="+mn-lt"/>
              </a:rPr>
              <a:t>Flexx</a:t>
            </a:r>
            <a:r>
              <a:rPr lang="fr-FR" dirty="0">
                <a:latin typeface="+mn-lt"/>
              </a:rPr>
              <a:t>, </a:t>
            </a:r>
          </a:p>
          <a:p>
            <a:pPr algn="ctr"/>
            <a:r>
              <a:rPr lang="fr-FR" dirty="0">
                <a:latin typeface="+mn-lt"/>
              </a:rPr>
              <a:t>Callisto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F786DE-975E-C8B2-38D6-B9FBC48027A5}"/>
              </a:ext>
            </a:extLst>
          </p:cNvPr>
          <p:cNvSpPr/>
          <p:nvPr/>
        </p:nvSpPr>
        <p:spPr>
          <a:xfrm>
            <a:off x="2894400" y="4024800"/>
            <a:ext cx="705600" cy="68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10 m</a:t>
            </a:r>
          </a:p>
        </p:txBody>
      </p:sp>
    </p:spTree>
    <p:extLst>
      <p:ext uri="{BB962C8B-B14F-4D97-AF65-F5344CB8AC3E}">
        <p14:creationId xmlns:p14="http://schemas.microsoft.com/office/powerpoint/2010/main" val="168016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8E903C-D0A9-54F3-DB06-4F265B82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5" y="2054912"/>
            <a:ext cx="6251124" cy="584400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De quoi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va-t-on parler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D2F6E8-78C7-FDE7-2732-F2B439850F36}"/>
              </a:ext>
            </a:extLst>
          </p:cNvPr>
          <p:cNvSpPr txBox="1"/>
          <p:nvPr/>
        </p:nvSpPr>
        <p:spPr>
          <a:xfrm rot="20674946">
            <a:off x="1257532" y="763124"/>
            <a:ext cx="803425" cy="369332"/>
          </a:xfrm>
          <a:custGeom>
            <a:avLst/>
            <a:gdLst>
              <a:gd name="connsiteX0" fmla="*/ 0 w 803425"/>
              <a:gd name="connsiteY0" fmla="*/ 0 h 369332"/>
              <a:gd name="connsiteX1" fmla="*/ 393678 w 803425"/>
              <a:gd name="connsiteY1" fmla="*/ 0 h 369332"/>
              <a:gd name="connsiteX2" fmla="*/ 803425 w 803425"/>
              <a:gd name="connsiteY2" fmla="*/ 0 h 369332"/>
              <a:gd name="connsiteX3" fmla="*/ 803425 w 803425"/>
              <a:gd name="connsiteY3" fmla="*/ 369332 h 369332"/>
              <a:gd name="connsiteX4" fmla="*/ 409747 w 803425"/>
              <a:gd name="connsiteY4" fmla="*/ 369332 h 369332"/>
              <a:gd name="connsiteX5" fmla="*/ 0 w 803425"/>
              <a:gd name="connsiteY5" fmla="*/ 369332 h 369332"/>
              <a:gd name="connsiteX6" fmla="*/ 0 w 803425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425" h="369332" extrusionOk="0">
                <a:moveTo>
                  <a:pt x="0" y="0"/>
                </a:moveTo>
                <a:cubicBezTo>
                  <a:pt x="161029" y="-15970"/>
                  <a:pt x="304893" y="33700"/>
                  <a:pt x="393678" y="0"/>
                </a:cubicBezTo>
                <a:cubicBezTo>
                  <a:pt x="482463" y="-33700"/>
                  <a:pt x="604113" y="23330"/>
                  <a:pt x="803425" y="0"/>
                </a:cubicBezTo>
                <a:cubicBezTo>
                  <a:pt x="807786" y="176437"/>
                  <a:pt x="772275" y="187940"/>
                  <a:pt x="803425" y="369332"/>
                </a:cubicBezTo>
                <a:cubicBezTo>
                  <a:pt x="696040" y="384384"/>
                  <a:pt x="557983" y="358681"/>
                  <a:pt x="409747" y="369332"/>
                </a:cubicBezTo>
                <a:cubicBezTo>
                  <a:pt x="261511" y="379983"/>
                  <a:pt x="149203" y="334107"/>
                  <a:pt x="0" y="369332"/>
                </a:cubicBezTo>
                <a:cubicBezTo>
                  <a:pt x="-37603" y="199164"/>
                  <a:pt x="21302" y="9553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6"/>
                </a:solidFill>
                <a:latin typeface="+mn-lt"/>
              </a:rPr>
              <a:t>AMM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6FC9FA-8A9F-86B0-7AF1-DD7AACA6064A}"/>
              </a:ext>
            </a:extLst>
          </p:cNvPr>
          <p:cNvSpPr txBox="1"/>
          <p:nvPr/>
        </p:nvSpPr>
        <p:spPr>
          <a:xfrm rot="578261">
            <a:off x="3404020" y="763124"/>
            <a:ext cx="997389" cy="369332"/>
          </a:xfrm>
          <a:custGeom>
            <a:avLst/>
            <a:gdLst>
              <a:gd name="connsiteX0" fmla="*/ 0 w 997389"/>
              <a:gd name="connsiteY0" fmla="*/ 0 h 369332"/>
              <a:gd name="connsiteX1" fmla="*/ 488721 w 997389"/>
              <a:gd name="connsiteY1" fmla="*/ 0 h 369332"/>
              <a:gd name="connsiteX2" fmla="*/ 997389 w 997389"/>
              <a:gd name="connsiteY2" fmla="*/ 0 h 369332"/>
              <a:gd name="connsiteX3" fmla="*/ 997389 w 997389"/>
              <a:gd name="connsiteY3" fmla="*/ 369332 h 369332"/>
              <a:gd name="connsiteX4" fmla="*/ 508668 w 997389"/>
              <a:gd name="connsiteY4" fmla="*/ 369332 h 369332"/>
              <a:gd name="connsiteX5" fmla="*/ 0 w 997389"/>
              <a:gd name="connsiteY5" fmla="*/ 369332 h 369332"/>
              <a:gd name="connsiteX6" fmla="*/ 0 w 997389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7389" h="369332" extrusionOk="0">
                <a:moveTo>
                  <a:pt x="0" y="0"/>
                </a:moveTo>
                <a:cubicBezTo>
                  <a:pt x="127513" y="-30888"/>
                  <a:pt x="374585" y="24083"/>
                  <a:pt x="488721" y="0"/>
                </a:cubicBezTo>
                <a:cubicBezTo>
                  <a:pt x="602857" y="-24083"/>
                  <a:pt x="744785" y="36180"/>
                  <a:pt x="997389" y="0"/>
                </a:cubicBezTo>
                <a:cubicBezTo>
                  <a:pt x="1001750" y="176437"/>
                  <a:pt x="966239" y="187940"/>
                  <a:pt x="997389" y="369332"/>
                </a:cubicBezTo>
                <a:cubicBezTo>
                  <a:pt x="810883" y="380248"/>
                  <a:pt x="638600" y="321483"/>
                  <a:pt x="508668" y="369332"/>
                </a:cubicBezTo>
                <a:cubicBezTo>
                  <a:pt x="378736" y="417181"/>
                  <a:pt x="239788" y="308904"/>
                  <a:pt x="0" y="369332"/>
                </a:cubicBezTo>
                <a:cubicBezTo>
                  <a:pt x="-37603" y="199164"/>
                  <a:pt x="21302" y="9553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3"/>
                </a:solidFill>
                <a:latin typeface="+mn-lt"/>
              </a:rPr>
              <a:t>ANSES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747C620-8ADE-5B84-F680-8CAC84D07535}"/>
              </a:ext>
            </a:extLst>
          </p:cNvPr>
          <p:cNvSpPr txBox="1"/>
          <p:nvPr/>
        </p:nvSpPr>
        <p:spPr>
          <a:xfrm rot="20947981">
            <a:off x="6357152" y="948332"/>
            <a:ext cx="811441" cy="369332"/>
          </a:xfrm>
          <a:custGeom>
            <a:avLst/>
            <a:gdLst>
              <a:gd name="connsiteX0" fmla="*/ 0 w 811441"/>
              <a:gd name="connsiteY0" fmla="*/ 0 h 369332"/>
              <a:gd name="connsiteX1" fmla="*/ 397606 w 811441"/>
              <a:gd name="connsiteY1" fmla="*/ 0 h 369332"/>
              <a:gd name="connsiteX2" fmla="*/ 811441 w 811441"/>
              <a:gd name="connsiteY2" fmla="*/ 0 h 369332"/>
              <a:gd name="connsiteX3" fmla="*/ 811441 w 811441"/>
              <a:gd name="connsiteY3" fmla="*/ 369332 h 369332"/>
              <a:gd name="connsiteX4" fmla="*/ 413835 w 811441"/>
              <a:gd name="connsiteY4" fmla="*/ 369332 h 369332"/>
              <a:gd name="connsiteX5" fmla="*/ 0 w 811441"/>
              <a:gd name="connsiteY5" fmla="*/ 369332 h 369332"/>
              <a:gd name="connsiteX6" fmla="*/ 0 w 811441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441" h="369332" extrusionOk="0">
                <a:moveTo>
                  <a:pt x="0" y="0"/>
                </a:moveTo>
                <a:cubicBezTo>
                  <a:pt x="115563" y="-23440"/>
                  <a:pt x="298394" y="7841"/>
                  <a:pt x="397606" y="0"/>
                </a:cubicBezTo>
                <a:cubicBezTo>
                  <a:pt x="496818" y="-7841"/>
                  <a:pt x="610922" y="25578"/>
                  <a:pt x="811441" y="0"/>
                </a:cubicBezTo>
                <a:cubicBezTo>
                  <a:pt x="815802" y="176437"/>
                  <a:pt x="780291" y="187940"/>
                  <a:pt x="811441" y="369332"/>
                </a:cubicBezTo>
                <a:cubicBezTo>
                  <a:pt x="618605" y="384856"/>
                  <a:pt x="525729" y="341281"/>
                  <a:pt x="413835" y="369332"/>
                </a:cubicBezTo>
                <a:cubicBezTo>
                  <a:pt x="301941" y="397383"/>
                  <a:pt x="124263" y="368867"/>
                  <a:pt x="0" y="369332"/>
                </a:cubicBezTo>
                <a:cubicBezTo>
                  <a:pt x="-37603" y="199164"/>
                  <a:pt x="21302" y="9553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2"/>
                </a:solidFill>
                <a:latin typeface="+mn-lt"/>
              </a:rPr>
              <a:t>EFSA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3DC90D5-A9C7-4484-E14F-BA21C21FA358}"/>
              </a:ext>
            </a:extLst>
          </p:cNvPr>
          <p:cNvSpPr txBox="1"/>
          <p:nvPr/>
        </p:nvSpPr>
        <p:spPr>
          <a:xfrm rot="1100175">
            <a:off x="6919515" y="2156894"/>
            <a:ext cx="1849519" cy="646331"/>
          </a:xfrm>
          <a:custGeom>
            <a:avLst/>
            <a:gdLst>
              <a:gd name="connsiteX0" fmla="*/ 0 w 1849519"/>
              <a:gd name="connsiteY0" fmla="*/ 0 h 646331"/>
              <a:gd name="connsiteX1" fmla="*/ 443885 w 1849519"/>
              <a:gd name="connsiteY1" fmla="*/ 0 h 646331"/>
              <a:gd name="connsiteX2" fmla="*/ 869274 w 1849519"/>
              <a:gd name="connsiteY2" fmla="*/ 0 h 646331"/>
              <a:gd name="connsiteX3" fmla="*/ 1368644 w 1849519"/>
              <a:gd name="connsiteY3" fmla="*/ 0 h 646331"/>
              <a:gd name="connsiteX4" fmla="*/ 1849519 w 1849519"/>
              <a:gd name="connsiteY4" fmla="*/ 0 h 646331"/>
              <a:gd name="connsiteX5" fmla="*/ 1849519 w 1849519"/>
              <a:gd name="connsiteY5" fmla="*/ 303776 h 646331"/>
              <a:gd name="connsiteX6" fmla="*/ 1849519 w 1849519"/>
              <a:gd name="connsiteY6" fmla="*/ 646331 h 646331"/>
              <a:gd name="connsiteX7" fmla="*/ 1350149 w 1849519"/>
              <a:gd name="connsiteY7" fmla="*/ 646331 h 646331"/>
              <a:gd name="connsiteX8" fmla="*/ 906264 w 1849519"/>
              <a:gd name="connsiteY8" fmla="*/ 646331 h 646331"/>
              <a:gd name="connsiteX9" fmla="*/ 406894 w 1849519"/>
              <a:gd name="connsiteY9" fmla="*/ 646331 h 646331"/>
              <a:gd name="connsiteX10" fmla="*/ 0 w 1849519"/>
              <a:gd name="connsiteY10" fmla="*/ 646331 h 646331"/>
              <a:gd name="connsiteX11" fmla="*/ 0 w 1849519"/>
              <a:gd name="connsiteY11" fmla="*/ 342555 h 646331"/>
              <a:gd name="connsiteX12" fmla="*/ 0 w 1849519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9519" h="646331" extrusionOk="0">
                <a:moveTo>
                  <a:pt x="0" y="0"/>
                </a:moveTo>
                <a:cubicBezTo>
                  <a:pt x="176569" y="-34574"/>
                  <a:pt x="249651" y="29248"/>
                  <a:pt x="443885" y="0"/>
                </a:cubicBezTo>
                <a:cubicBezTo>
                  <a:pt x="638119" y="-29248"/>
                  <a:pt x="739472" y="27668"/>
                  <a:pt x="869274" y="0"/>
                </a:cubicBezTo>
                <a:cubicBezTo>
                  <a:pt x="999076" y="-27668"/>
                  <a:pt x="1234281" y="12247"/>
                  <a:pt x="1368644" y="0"/>
                </a:cubicBezTo>
                <a:cubicBezTo>
                  <a:pt x="1503007" y="-12247"/>
                  <a:pt x="1669657" y="9758"/>
                  <a:pt x="1849519" y="0"/>
                </a:cubicBezTo>
                <a:cubicBezTo>
                  <a:pt x="1858343" y="116685"/>
                  <a:pt x="1823291" y="231735"/>
                  <a:pt x="1849519" y="303776"/>
                </a:cubicBezTo>
                <a:cubicBezTo>
                  <a:pt x="1875747" y="375817"/>
                  <a:pt x="1815260" y="518282"/>
                  <a:pt x="1849519" y="646331"/>
                </a:cubicBezTo>
                <a:cubicBezTo>
                  <a:pt x="1650508" y="693317"/>
                  <a:pt x="1512484" y="622585"/>
                  <a:pt x="1350149" y="646331"/>
                </a:cubicBezTo>
                <a:cubicBezTo>
                  <a:pt x="1187814" y="670077"/>
                  <a:pt x="1100304" y="638057"/>
                  <a:pt x="906264" y="646331"/>
                </a:cubicBezTo>
                <a:cubicBezTo>
                  <a:pt x="712224" y="654605"/>
                  <a:pt x="611544" y="642177"/>
                  <a:pt x="406894" y="646331"/>
                </a:cubicBezTo>
                <a:cubicBezTo>
                  <a:pt x="202244" y="650485"/>
                  <a:pt x="188870" y="618030"/>
                  <a:pt x="0" y="646331"/>
                </a:cubicBezTo>
                <a:cubicBezTo>
                  <a:pt x="-239" y="535777"/>
                  <a:pt x="949" y="469167"/>
                  <a:pt x="0" y="342555"/>
                </a:cubicBezTo>
                <a:cubicBezTo>
                  <a:pt x="-949" y="215943"/>
                  <a:pt x="12432" y="11817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4"/>
                </a:solidFill>
                <a:latin typeface="+mn-lt"/>
              </a:rPr>
              <a:t>DEROGATION 120 JOURS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9C508B-F8CB-E19D-ECC0-487F90169A2A}"/>
              </a:ext>
            </a:extLst>
          </p:cNvPr>
          <p:cNvSpPr txBox="1"/>
          <p:nvPr/>
        </p:nvSpPr>
        <p:spPr>
          <a:xfrm rot="21063347">
            <a:off x="1147420" y="3838550"/>
            <a:ext cx="2372765" cy="646331"/>
          </a:xfrm>
          <a:custGeom>
            <a:avLst/>
            <a:gdLst>
              <a:gd name="connsiteX0" fmla="*/ 0 w 2372765"/>
              <a:gd name="connsiteY0" fmla="*/ 0 h 646331"/>
              <a:gd name="connsiteX1" fmla="*/ 569464 w 2372765"/>
              <a:gd name="connsiteY1" fmla="*/ 0 h 646331"/>
              <a:gd name="connsiteX2" fmla="*/ 1115200 w 2372765"/>
              <a:gd name="connsiteY2" fmla="*/ 0 h 646331"/>
              <a:gd name="connsiteX3" fmla="*/ 1755846 w 2372765"/>
              <a:gd name="connsiteY3" fmla="*/ 0 h 646331"/>
              <a:gd name="connsiteX4" fmla="*/ 2372765 w 2372765"/>
              <a:gd name="connsiteY4" fmla="*/ 0 h 646331"/>
              <a:gd name="connsiteX5" fmla="*/ 2372765 w 2372765"/>
              <a:gd name="connsiteY5" fmla="*/ 303776 h 646331"/>
              <a:gd name="connsiteX6" fmla="*/ 2372765 w 2372765"/>
              <a:gd name="connsiteY6" fmla="*/ 646331 h 646331"/>
              <a:gd name="connsiteX7" fmla="*/ 1732118 w 2372765"/>
              <a:gd name="connsiteY7" fmla="*/ 646331 h 646331"/>
              <a:gd name="connsiteX8" fmla="*/ 1162655 w 2372765"/>
              <a:gd name="connsiteY8" fmla="*/ 646331 h 646331"/>
              <a:gd name="connsiteX9" fmla="*/ 522008 w 2372765"/>
              <a:gd name="connsiteY9" fmla="*/ 646331 h 646331"/>
              <a:gd name="connsiteX10" fmla="*/ 0 w 2372765"/>
              <a:gd name="connsiteY10" fmla="*/ 646331 h 646331"/>
              <a:gd name="connsiteX11" fmla="*/ 0 w 2372765"/>
              <a:gd name="connsiteY11" fmla="*/ 342555 h 646331"/>
              <a:gd name="connsiteX12" fmla="*/ 0 w 2372765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2765" h="646331" extrusionOk="0">
                <a:moveTo>
                  <a:pt x="0" y="0"/>
                </a:moveTo>
                <a:cubicBezTo>
                  <a:pt x="242838" y="-64922"/>
                  <a:pt x="342224" y="4770"/>
                  <a:pt x="569464" y="0"/>
                </a:cubicBezTo>
                <a:cubicBezTo>
                  <a:pt x="796704" y="-4770"/>
                  <a:pt x="966100" y="63501"/>
                  <a:pt x="1115200" y="0"/>
                </a:cubicBezTo>
                <a:cubicBezTo>
                  <a:pt x="1264300" y="-63501"/>
                  <a:pt x="1529445" y="26596"/>
                  <a:pt x="1755846" y="0"/>
                </a:cubicBezTo>
                <a:cubicBezTo>
                  <a:pt x="1982247" y="-26596"/>
                  <a:pt x="2245718" y="21639"/>
                  <a:pt x="2372765" y="0"/>
                </a:cubicBezTo>
                <a:cubicBezTo>
                  <a:pt x="2381589" y="116685"/>
                  <a:pt x="2346537" y="231735"/>
                  <a:pt x="2372765" y="303776"/>
                </a:cubicBezTo>
                <a:cubicBezTo>
                  <a:pt x="2398993" y="375817"/>
                  <a:pt x="2338506" y="518282"/>
                  <a:pt x="2372765" y="646331"/>
                </a:cubicBezTo>
                <a:cubicBezTo>
                  <a:pt x="2099327" y="708438"/>
                  <a:pt x="1986102" y="594352"/>
                  <a:pt x="1732118" y="646331"/>
                </a:cubicBezTo>
                <a:cubicBezTo>
                  <a:pt x="1478134" y="698310"/>
                  <a:pt x="1302927" y="581307"/>
                  <a:pt x="1162655" y="646331"/>
                </a:cubicBezTo>
                <a:cubicBezTo>
                  <a:pt x="1022383" y="711355"/>
                  <a:pt x="836628" y="635081"/>
                  <a:pt x="522008" y="646331"/>
                </a:cubicBezTo>
                <a:cubicBezTo>
                  <a:pt x="207388" y="657581"/>
                  <a:pt x="126001" y="607439"/>
                  <a:pt x="0" y="646331"/>
                </a:cubicBezTo>
                <a:cubicBezTo>
                  <a:pt x="-239" y="535777"/>
                  <a:pt x="949" y="469167"/>
                  <a:pt x="0" y="342555"/>
                </a:cubicBezTo>
                <a:cubicBezTo>
                  <a:pt x="-949" y="215943"/>
                  <a:pt x="12432" y="11817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5"/>
                </a:solidFill>
                <a:latin typeface="+mn-lt"/>
              </a:rPr>
              <a:t>USAGES MINEURS</a:t>
            </a:r>
          </a:p>
          <a:p>
            <a:pPr algn="ctr"/>
            <a:r>
              <a:rPr lang="fr-FR" sz="1800" b="1" dirty="0">
                <a:solidFill>
                  <a:schemeClr val="accent5"/>
                </a:solidFill>
                <a:latin typeface="+mn-lt"/>
              </a:rPr>
              <a:t>ORPHELINS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2F7A3C-D41E-15A1-EEBB-192E5B1F2698}"/>
              </a:ext>
            </a:extLst>
          </p:cNvPr>
          <p:cNvSpPr txBox="1"/>
          <p:nvPr/>
        </p:nvSpPr>
        <p:spPr>
          <a:xfrm rot="578261">
            <a:off x="4686623" y="4067396"/>
            <a:ext cx="684803" cy="369332"/>
          </a:xfrm>
          <a:custGeom>
            <a:avLst/>
            <a:gdLst>
              <a:gd name="connsiteX0" fmla="*/ 0 w 684803"/>
              <a:gd name="connsiteY0" fmla="*/ 0 h 369332"/>
              <a:gd name="connsiteX1" fmla="*/ 335553 w 684803"/>
              <a:gd name="connsiteY1" fmla="*/ 0 h 369332"/>
              <a:gd name="connsiteX2" fmla="*/ 684803 w 684803"/>
              <a:gd name="connsiteY2" fmla="*/ 0 h 369332"/>
              <a:gd name="connsiteX3" fmla="*/ 684803 w 684803"/>
              <a:gd name="connsiteY3" fmla="*/ 369332 h 369332"/>
              <a:gd name="connsiteX4" fmla="*/ 349250 w 684803"/>
              <a:gd name="connsiteY4" fmla="*/ 369332 h 369332"/>
              <a:gd name="connsiteX5" fmla="*/ 0 w 684803"/>
              <a:gd name="connsiteY5" fmla="*/ 369332 h 369332"/>
              <a:gd name="connsiteX6" fmla="*/ 0 w 684803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803" h="369332" extrusionOk="0">
                <a:moveTo>
                  <a:pt x="0" y="0"/>
                </a:moveTo>
                <a:cubicBezTo>
                  <a:pt x="111888" y="-6549"/>
                  <a:pt x="170276" y="32923"/>
                  <a:pt x="335553" y="0"/>
                </a:cubicBezTo>
                <a:cubicBezTo>
                  <a:pt x="500830" y="-32923"/>
                  <a:pt x="574278" y="38950"/>
                  <a:pt x="684803" y="0"/>
                </a:cubicBezTo>
                <a:cubicBezTo>
                  <a:pt x="689164" y="176437"/>
                  <a:pt x="653653" y="187940"/>
                  <a:pt x="684803" y="369332"/>
                </a:cubicBezTo>
                <a:cubicBezTo>
                  <a:pt x="547154" y="369604"/>
                  <a:pt x="482812" y="369039"/>
                  <a:pt x="349250" y="369332"/>
                </a:cubicBezTo>
                <a:cubicBezTo>
                  <a:pt x="215688" y="369625"/>
                  <a:pt x="94202" y="338809"/>
                  <a:pt x="0" y="369332"/>
                </a:cubicBezTo>
                <a:cubicBezTo>
                  <a:pt x="-37603" y="199164"/>
                  <a:pt x="21302" y="9553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BPE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F1D9B8-03BA-9680-AFA8-7907E345B6BD}"/>
              </a:ext>
            </a:extLst>
          </p:cNvPr>
          <p:cNvSpPr txBox="1"/>
          <p:nvPr/>
        </p:nvSpPr>
        <p:spPr>
          <a:xfrm rot="20511356">
            <a:off x="6617931" y="3828012"/>
            <a:ext cx="2061783" cy="369332"/>
          </a:xfrm>
          <a:custGeom>
            <a:avLst/>
            <a:gdLst>
              <a:gd name="connsiteX0" fmla="*/ 0 w 2061783"/>
              <a:gd name="connsiteY0" fmla="*/ 0 h 369332"/>
              <a:gd name="connsiteX1" fmla="*/ 494828 w 2061783"/>
              <a:gd name="connsiteY1" fmla="*/ 0 h 369332"/>
              <a:gd name="connsiteX2" fmla="*/ 969038 w 2061783"/>
              <a:gd name="connsiteY2" fmla="*/ 0 h 369332"/>
              <a:gd name="connsiteX3" fmla="*/ 1525719 w 2061783"/>
              <a:gd name="connsiteY3" fmla="*/ 0 h 369332"/>
              <a:gd name="connsiteX4" fmla="*/ 2061783 w 2061783"/>
              <a:gd name="connsiteY4" fmla="*/ 0 h 369332"/>
              <a:gd name="connsiteX5" fmla="*/ 2061783 w 2061783"/>
              <a:gd name="connsiteY5" fmla="*/ 369332 h 369332"/>
              <a:gd name="connsiteX6" fmla="*/ 1587573 w 2061783"/>
              <a:gd name="connsiteY6" fmla="*/ 369332 h 369332"/>
              <a:gd name="connsiteX7" fmla="*/ 1051509 w 2061783"/>
              <a:gd name="connsiteY7" fmla="*/ 369332 h 369332"/>
              <a:gd name="connsiteX8" fmla="*/ 556681 w 2061783"/>
              <a:gd name="connsiteY8" fmla="*/ 369332 h 369332"/>
              <a:gd name="connsiteX9" fmla="*/ 0 w 2061783"/>
              <a:gd name="connsiteY9" fmla="*/ 369332 h 369332"/>
              <a:gd name="connsiteX10" fmla="*/ 0 w 2061783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1783" h="369332" extrusionOk="0">
                <a:moveTo>
                  <a:pt x="0" y="0"/>
                </a:moveTo>
                <a:cubicBezTo>
                  <a:pt x="182005" y="-24944"/>
                  <a:pt x="355483" y="6041"/>
                  <a:pt x="494828" y="0"/>
                </a:cubicBezTo>
                <a:cubicBezTo>
                  <a:pt x="634173" y="-6041"/>
                  <a:pt x="862857" y="5264"/>
                  <a:pt x="969038" y="0"/>
                </a:cubicBezTo>
                <a:cubicBezTo>
                  <a:pt x="1075219" y="-5264"/>
                  <a:pt x="1323634" y="66028"/>
                  <a:pt x="1525719" y="0"/>
                </a:cubicBezTo>
                <a:cubicBezTo>
                  <a:pt x="1727804" y="-66028"/>
                  <a:pt x="1893977" y="1428"/>
                  <a:pt x="2061783" y="0"/>
                </a:cubicBezTo>
                <a:cubicBezTo>
                  <a:pt x="2103029" y="139437"/>
                  <a:pt x="2050682" y="232898"/>
                  <a:pt x="2061783" y="369332"/>
                </a:cubicBezTo>
                <a:cubicBezTo>
                  <a:pt x="1846730" y="382693"/>
                  <a:pt x="1687903" y="329905"/>
                  <a:pt x="1587573" y="369332"/>
                </a:cubicBezTo>
                <a:cubicBezTo>
                  <a:pt x="1487243" y="408759"/>
                  <a:pt x="1268302" y="353927"/>
                  <a:pt x="1051509" y="369332"/>
                </a:cubicBezTo>
                <a:cubicBezTo>
                  <a:pt x="834716" y="384737"/>
                  <a:pt x="750086" y="348665"/>
                  <a:pt x="556681" y="369332"/>
                </a:cubicBezTo>
                <a:cubicBezTo>
                  <a:pt x="363276" y="389999"/>
                  <a:pt x="117178" y="354261"/>
                  <a:pt x="0" y="369332"/>
                </a:cubicBezTo>
                <a:cubicBezTo>
                  <a:pt x="-785" y="285243"/>
                  <a:pt x="41022" y="9678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bg2"/>
                </a:solidFill>
                <a:latin typeface="+mn-lt"/>
              </a:rPr>
              <a:t>ZNT RIVERAINS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60CD351-3898-4AB8-202D-D596080CB0F2}"/>
              </a:ext>
            </a:extLst>
          </p:cNvPr>
          <p:cNvSpPr txBox="1"/>
          <p:nvPr/>
        </p:nvSpPr>
        <p:spPr>
          <a:xfrm rot="515861">
            <a:off x="1010982" y="1697713"/>
            <a:ext cx="550151" cy="369332"/>
          </a:xfrm>
          <a:custGeom>
            <a:avLst/>
            <a:gdLst>
              <a:gd name="connsiteX0" fmla="*/ 0 w 550151"/>
              <a:gd name="connsiteY0" fmla="*/ 0 h 369332"/>
              <a:gd name="connsiteX1" fmla="*/ 550151 w 550151"/>
              <a:gd name="connsiteY1" fmla="*/ 0 h 369332"/>
              <a:gd name="connsiteX2" fmla="*/ 550151 w 550151"/>
              <a:gd name="connsiteY2" fmla="*/ 369332 h 369332"/>
              <a:gd name="connsiteX3" fmla="*/ 0 w 550151"/>
              <a:gd name="connsiteY3" fmla="*/ 369332 h 369332"/>
              <a:gd name="connsiteX4" fmla="*/ 0 w 55015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151" h="369332" extrusionOk="0">
                <a:moveTo>
                  <a:pt x="0" y="0"/>
                </a:moveTo>
                <a:cubicBezTo>
                  <a:pt x="197472" y="-10448"/>
                  <a:pt x="397087" y="22256"/>
                  <a:pt x="550151" y="0"/>
                </a:cubicBezTo>
                <a:cubicBezTo>
                  <a:pt x="563779" y="133383"/>
                  <a:pt x="525894" y="245550"/>
                  <a:pt x="550151" y="369332"/>
                </a:cubicBezTo>
                <a:cubicBezTo>
                  <a:pt x="311671" y="375133"/>
                  <a:pt x="268129" y="353790"/>
                  <a:pt x="0" y="369332"/>
                </a:cubicBezTo>
                <a:cubicBezTo>
                  <a:pt x="-17464" y="206846"/>
                  <a:pt x="21544" y="14441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1"/>
                </a:solidFill>
                <a:latin typeface="+mn-lt"/>
              </a:rPr>
              <a:t>IFT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615F9F3-08BC-6586-97B5-B7B8894C3E02}"/>
              </a:ext>
            </a:extLst>
          </p:cNvPr>
          <p:cNvSpPr txBox="1"/>
          <p:nvPr/>
        </p:nvSpPr>
        <p:spPr>
          <a:xfrm>
            <a:off x="350015" y="2605232"/>
            <a:ext cx="1523174" cy="646331"/>
          </a:xfrm>
          <a:custGeom>
            <a:avLst/>
            <a:gdLst>
              <a:gd name="connsiteX0" fmla="*/ 0 w 1523174"/>
              <a:gd name="connsiteY0" fmla="*/ 0 h 646331"/>
              <a:gd name="connsiteX1" fmla="*/ 492493 w 1523174"/>
              <a:gd name="connsiteY1" fmla="*/ 0 h 646331"/>
              <a:gd name="connsiteX2" fmla="*/ 969754 w 1523174"/>
              <a:gd name="connsiteY2" fmla="*/ 0 h 646331"/>
              <a:gd name="connsiteX3" fmla="*/ 1523174 w 1523174"/>
              <a:gd name="connsiteY3" fmla="*/ 0 h 646331"/>
              <a:gd name="connsiteX4" fmla="*/ 1523174 w 1523174"/>
              <a:gd name="connsiteY4" fmla="*/ 310239 h 646331"/>
              <a:gd name="connsiteX5" fmla="*/ 1523174 w 1523174"/>
              <a:gd name="connsiteY5" fmla="*/ 646331 h 646331"/>
              <a:gd name="connsiteX6" fmla="*/ 1045913 w 1523174"/>
              <a:gd name="connsiteY6" fmla="*/ 646331 h 646331"/>
              <a:gd name="connsiteX7" fmla="*/ 522956 w 1523174"/>
              <a:gd name="connsiteY7" fmla="*/ 646331 h 646331"/>
              <a:gd name="connsiteX8" fmla="*/ 0 w 1523174"/>
              <a:gd name="connsiteY8" fmla="*/ 646331 h 646331"/>
              <a:gd name="connsiteX9" fmla="*/ 0 w 1523174"/>
              <a:gd name="connsiteY9" fmla="*/ 310239 h 646331"/>
              <a:gd name="connsiteX10" fmla="*/ 0 w 1523174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3174" h="646331" extrusionOk="0">
                <a:moveTo>
                  <a:pt x="0" y="0"/>
                </a:moveTo>
                <a:cubicBezTo>
                  <a:pt x="187290" y="-40719"/>
                  <a:pt x="301904" y="26977"/>
                  <a:pt x="492493" y="0"/>
                </a:cubicBezTo>
                <a:cubicBezTo>
                  <a:pt x="683082" y="-26977"/>
                  <a:pt x="740858" y="20400"/>
                  <a:pt x="969754" y="0"/>
                </a:cubicBezTo>
                <a:cubicBezTo>
                  <a:pt x="1198650" y="-20400"/>
                  <a:pt x="1383973" y="63125"/>
                  <a:pt x="1523174" y="0"/>
                </a:cubicBezTo>
                <a:cubicBezTo>
                  <a:pt x="1546539" y="132011"/>
                  <a:pt x="1522413" y="230221"/>
                  <a:pt x="1523174" y="310239"/>
                </a:cubicBezTo>
                <a:cubicBezTo>
                  <a:pt x="1523935" y="390257"/>
                  <a:pt x="1514133" y="543991"/>
                  <a:pt x="1523174" y="646331"/>
                </a:cubicBezTo>
                <a:cubicBezTo>
                  <a:pt x="1408321" y="692160"/>
                  <a:pt x="1190902" y="626125"/>
                  <a:pt x="1045913" y="646331"/>
                </a:cubicBezTo>
                <a:cubicBezTo>
                  <a:pt x="900924" y="666537"/>
                  <a:pt x="663944" y="645898"/>
                  <a:pt x="522956" y="646331"/>
                </a:cubicBezTo>
                <a:cubicBezTo>
                  <a:pt x="381968" y="646764"/>
                  <a:pt x="133062" y="616623"/>
                  <a:pt x="0" y="646331"/>
                </a:cubicBezTo>
                <a:cubicBezTo>
                  <a:pt x="-1788" y="562346"/>
                  <a:pt x="13182" y="444070"/>
                  <a:pt x="0" y="310239"/>
                </a:cubicBezTo>
                <a:cubicBezTo>
                  <a:pt x="-13182" y="176408"/>
                  <a:pt x="5494" y="145466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787198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2"/>
                </a:solidFill>
                <a:latin typeface="+mn-lt"/>
              </a:rPr>
              <a:t>Substance </a:t>
            </a:r>
          </a:p>
          <a:p>
            <a:pPr algn="ctr"/>
            <a:r>
              <a:rPr lang="fr-FR" sz="1800" b="1" dirty="0">
                <a:solidFill>
                  <a:schemeClr val="accent2"/>
                </a:solidFill>
                <a:latin typeface="+mn-lt"/>
              </a:rPr>
              <a:t>de base</a:t>
            </a:r>
          </a:p>
        </p:txBody>
      </p:sp>
    </p:spTree>
    <p:extLst>
      <p:ext uri="{BB962C8B-B14F-4D97-AF65-F5344CB8AC3E}">
        <p14:creationId xmlns:p14="http://schemas.microsoft.com/office/powerpoint/2010/main" val="2207125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AA0B52FC-CFBA-D287-0E23-C0FC4C5AE9A8}"/>
              </a:ext>
            </a:extLst>
          </p:cNvPr>
          <p:cNvSpPr txBox="1">
            <a:spLocks/>
          </p:cNvSpPr>
          <p:nvPr/>
        </p:nvSpPr>
        <p:spPr>
          <a:xfrm>
            <a:off x="1297349" y="319346"/>
            <a:ext cx="6549301" cy="58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Ubuntu" panose="020B0504030602030204" pitchFamily="34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b="1" dirty="0">
                <a:solidFill>
                  <a:schemeClr val="accent2"/>
                </a:solidFill>
              </a:rPr>
              <a:t>LA ZNT RIVERAINS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4E7654-6862-CE28-2B7C-90868FB1BCB3}"/>
              </a:ext>
            </a:extLst>
          </p:cNvPr>
          <p:cNvSpPr txBox="1"/>
          <p:nvPr/>
        </p:nvSpPr>
        <p:spPr>
          <a:xfrm>
            <a:off x="684000" y="1354400"/>
            <a:ext cx="6832799" cy="2462213"/>
          </a:xfrm>
          <a:custGeom>
            <a:avLst/>
            <a:gdLst>
              <a:gd name="connsiteX0" fmla="*/ 0 w 6832799"/>
              <a:gd name="connsiteY0" fmla="*/ 0 h 2462213"/>
              <a:gd name="connsiteX1" fmla="*/ 501072 w 6832799"/>
              <a:gd name="connsiteY1" fmla="*/ 0 h 2462213"/>
              <a:gd name="connsiteX2" fmla="*/ 933816 w 6832799"/>
              <a:gd name="connsiteY2" fmla="*/ 0 h 2462213"/>
              <a:gd name="connsiteX3" fmla="*/ 1503216 w 6832799"/>
              <a:gd name="connsiteY3" fmla="*/ 0 h 2462213"/>
              <a:gd name="connsiteX4" fmla="*/ 1867632 w 6832799"/>
              <a:gd name="connsiteY4" fmla="*/ 0 h 2462213"/>
              <a:gd name="connsiteX5" fmla="*/ 2437032 w 6832799"/>
              <a:gd name="connsiteY5" fmla="*/ 0 h 2462213"/>
              <a:gd name="connsiteX6" fmla="*/ 2938104 w 6832799"/>
              <a:gd name="connsiteY6" fmla="*/ 0 h 2462213"/>
              <a:gd name="connsiteX7" fmla="*/ 3302520 w 6832799"/>
              <a:gd name="connsiteY7" fmla="*/ 0 h 2462213"/>
              <a:gd name="connsiteX8" fmla="*/ 3871919 w 6832799"/>
              <a:gd name="connsiteY8" fmla="*/ 0 h 2462213"/>
              <a:gd name="connsiteX9" fmla="*/ 4577975 w 6832799"/>
              <a:gd name="connsiteY9" fmla="*/ 0 h 2462213"/>
              <a:gd name="connsiteX10" fmla="*/ 5284031 w 6832799"/>
              <a:gd name="connsiteY10" fmla="*/ 0 h 2462213"/>
              <a:gd name="connsiteX11" fmla="*/ 5648447 w 6832799"/>
              <a:gd name="connsiteY11" fmla="*/ 0 h 2462213"/>
              <a:gd name="connsiteX12" fmla="*/ 6832799 w 6832799"/>
              <a:gd name="connsiteY12" fmla="*/ 0 h 2462213"/>
              <a:gd name="connsiteX13" fmla="*/ 6832799 w 6832799"/>
              <a:gd name="connsiteY13" fmla="*/ 541687 h 2462213"/>
              <a:gd name="connsiteX14" fmla="*/ 6832799 w 6832799"/>
              <a:gd name="connsiteY14" fmla="*/ 1083374 h 2462213"/>
              <a:gd name="connsiteX15" fmla="*/ 6832799 w 6832799"/>
              <a:gd name="connsiteY15" fmla="*/ 1526572 h 2462213"/>
              <a:gd name="connsiteX16" fmla="*/ 6832799 w 6832799"/>
              <a:gd name="connsiteY16" fmla="*/ 2019015 h 2462213"/>
              <a:gd name="connsiteX17" fmla="*/ 6832799 w 6832799"/>
              <a:gd name="connsiteY17" fmla="*/ 2462213 h 2462213"/>
              <a:gd name="connsiteX18" fmla="*/ 6263399 w 6832799"/>
              <a:gd name="connsiteY18" fmla="*/ 2462213 h 2462213"/>
              <a:gd name="connsiteX19" fmla="*/ 5693999 w 6832799"/>
              <a:gd name="connsiteY19" fmla="*/ 2462213 h 2462213"/>
              <a:gd name="connsiteX20" fmla="*/ 5056271 w 6832799"/>
              <a:gd name="connsiteY20" fmla="*/ 2462213 h 2462213"/>
              <a:gd name="connsiteX21" fmla="*/ 4350215 w 6832799"/>
              <a:gd name="connsiteY21" fmla="*/ 2462213 h 2462213"/>
              <a:gd name="connsiteX22" fmla="*/ 3985799 w 6832799"/>
              <a:gd name="connsiteY22" fmla="*/ 2462213 h 2462213"/>
              <a:gd name="connsiteX23" fmla="*/ 3553055 w 6832799"/>
              <a:gd name="connsiteY23" fmla="*/ 2462213 h 2462213"/>
              <a:gd name="connsiteX24" fmla="*/ 3051984 w 6832799"/>
              <a:gd name="connsiteY24" fmla="*/ 2462213 h 2462213"/>
              <a:gd name="connsiteX25" fmla="*/ 2619240 w 6832799"/>
              <a:gd name="connsiteY25" fmla="*/ 2462213 h 2462213"/>
              <a:gd name="connsiteX26" fmla="*/ 2118168 w 6832799"/>
              <a:gd name="connsiteY26" fmla="*/ 2462213 h 2462213"/>
              <a:gd name="connsiteX27" fmla="*/ 1412112 w 6832799"/>
              <a:gd name="connsiteY27" fmla="*/ 2462213 h 2462213"/>
              <a:gd name="connsiteX28" fmla="*/ 911040 w 6832799"/>
              <a:gd name="connsiteY28" fmla="*/ 2462213 h 2462213"/>
              <a:gd name="connsiteX29" fmla="*/ 0 w 6832799"/>
              <a:gd name="connsiteY29" fmla="*/ 2462213 h 2462213"/>
              <a:gd name="connsiteX30" fmla="*/ 0 w 6832799"/>
              <a:gd name="connsiteY30" fmla="*/ 2043637 h 2462213"/>
              <a:gd name="connsiteX31" fmla="*/ 0 w 6832799"/>
              <a:gd name="connsiteY31" fmla="*/ 1551194 h 2462213"/>
              <a:gd name="connsiteX32" fmla="*/ 0 w 6832799"/>
              <a:gd name="connsiteY32" fmla="*/ 1083374 h 2462213"/>
              <a:gd name="connsiteX33" fmla="*/ 0 w 6832799"/>
              <a:gd name="connsiteY33" fmla="*/ 566309 h 2462213"/>
              <a:gd name="connsiteX34" fmla="*/ 0 w 6832799"/>
              <a:gd name="connsiteY34" fmla="*/ 0 h 24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832799" h="2462213" extrusionOk="0">
                <a:moveTo>
                  <a:pt x="0" y="0"/>
                </a:moveTo>
                <a:cubicBezTo>
                  <a:pt x="236415" y="-31064"/>
                  <a:pt x="392396" y="26495"/>
                  <a:pt x="501072" y="0"/>
                </a:cubicBezTo>
                <a:cubicBezTo>
                  <a:pt x="609748" y="-26495"/>
                  <a:pt x="723777" y="25585"/>
                  <a:pt x="933816" y="0"/>
                </a:cubicBezTo>
                <a:cubicBezTo>
                  <a:pt x="1143855" y="-25585"/>
                  <a:pt x="1386747" y="2167"/>
                  <a:pt x="1503216" y="0"/>
                </a:cubicBezTo>
                <a:cubicBezTo>
                  <a:pt x="1619685" y="-2167"/>
                  <a:pt x="1705630" y="37919"/>
                  <a:pt x="1867632" y="0"/>
                </a:cubicBezTo>
                <a:cubicBezTo>
                  <a:pt x="2029634" y="-37919"/>
                  <a:pt x="2239460" y="48075"/>
                  <a:pt x="2437032" y="0"/>
                </a:cubicBezTo>
                <a:cubicBezTo>
                  <a:pt x="2634604" y="-48075"/>
                  <a:pt x="2714675" y="50643"/>
                  <a:pt x="2938104" y="0"/>
                </a:cubicBezTo>
                <a:cubicBezTo>
                  <a:pt x="3161533" y="-50643"/>
                  <a:pt x="3144501" y="862"/>
                  <a:pt x="3302520" y="0"/>
                </a:cubicBezTo>
                <a:cubicBezTo>
                  <a:pt x="3460539" y="-862"/>
                  <a:pt x="3623062" y="2180"/>
                  <a:pt x="3871919" y="0"/>
                </a:cubicBezTo>
                <a:cubicBezTo>
                  <a:pt x="4120776" y="-2180"/>
                  <a:pt x="4279472" y="45987"/>
                  <a:pt x="4577975" y="0"/>
                </a:cubicBezTo>
                <a:cubicBezTo>
                  <a:pt x="4876478" y="-45987"/>
                  <a:pt x="5018422" y="52544"/>
                  <a:pt x="5284031" y="0"/>
                </a:cubicBezTo>
                <a:cubicBezTo>
                  <a:pt x="5549640" y="-52544"/>
                  <a:pt x="5560595" y="9358"/>
                  <a:pt x="5648447" y="0"/>
                </a:cubicBezTo>
                <a:cubicBezTo>
                  <a:pt x="5736299" y="-9358"/>
                  <a:pt x="6291461" y="117980"/>
                  <a:pt x="6832799" y="0"/>
                </a:cubicBezTo>
                <a:cubicBezTo>
                  <a:pt x="6880062" y="250386"/>
                  <a:pt x="6797419" y="344077"/>
                  <a:pt x="6832799" y="541687"/>
                </a:cubicBezTo>
                <a:cubicBezTo>
                  <a:pt x="6868179" y="739297"/>
                  <a:pt x="6793029" y="821420"/>
                  <a:pt x="6832799" y="1083374"/>
                </a:cubicBezTo>
                <a:cubicBezTo>
                  <a:pt x="6872569" y="1345328"/>
                  <a:pt x="6812146" y="1365409"/>
                  <a:pt x="6832799" y="1526572"/>
                </a:cubicBezTo>
                <a:cubicBezTo>
                  <a:pt x="6853452" y="1687735"/>
                  <a:pt x="6793839" y="1913083"/>
                  <a:pt x="6832799" y="2019015"/>
                </a:cubicBezTo>
                <a:cubicBezTo>
                  <a:pt x="6871759" y="2124947"/>
                  <a:pt x="6803321" y="2340185"/>
                  <a:pt x="6832799" y="2462213"/>
                </a:cubicBezTo>
                <a:cubicBezTo>
                  <a:pt x="6624400" y="2475767"/>
                  <a:pt x="6379756" y="2454249"/>
                  <a:pt x="6263399" y="2462213"/>
                </a:cubicBezTo>
                <a:cubicBezTo>
                  <a:pt x="6147042" y="2470177"/>
                  <a:pt x="5873415" y="2397606"/>
                  <a:pt x="5693999" y="2462213"/>
                </a:cubicBezTo>
                <a:cubicBezTo>
                  <a:pt x="5514583" y="2526820"/>
                  <a:pt x="5341850" y="2422942"/>
                  <a:pt x="5056271" y="2462213"/>
                </a:cubicBezTo>
                <a:cubicBezTo>
                  <a:pt x="4770692" y="2501484"/>
                  <a:pt x="4571902" y="2443161"/>
                  <a:pt x="4350215" y="2462213"/>
                </a:cubicBezTo>
                <a:cubicBezTo>
                  <a:pt x="4128528" y="2481265"/>
                  <a:pt x="4063043" y="2444190"/>
                  <a:pt x="3985799" y="2462213"/>
                </a:cubicBezTo>
                <a:cubicBezTo>
                  <a:pt x="3908555" y="2480236"/>
                  <a:pt x="3704087" y="2410571"/>
                  <a:pt x="3553055" y="2462213"/>
                </a:cubicBezTo>
                <a:cubicBezTo>
                  <a:pt x="3402023" y="2513855"/>
                  <a:pt x="3290982" y="2445708"/>
                  <a:pt x="3051984" y="2462213"/>
                </a:cubicBezTo>
                <a:cubicBezTo>
                  <a:pt x="2812986" y="2478718"/>
                  <a:pt x="2771945" y="2454888"/>
                  <a:pt x="2619240" y="2462213"/>
                </a:cubicBezTo>
                <a:cubicBezTo>
                  <a:pt x="2466535" y="2469538"/>
                  <a:pt x="2351234" y="2429706"/>
                  <a:pt x="2118168" y="2462213"/>
                </a:cubicBezTo>
                <a:cubicBezTo>
                  <a:pt x="1885102" y="2494720"/>
                  <a:pt x="1619550" y="2457770"/>
                  <a:pt x="1412112" y="2462213"/>
                </a:cubicBezTo>
                <a:cubicBezTo>
                  <a:pt x="1204674" y="2466656"/>
                  <a:pt x="1106773" y="2460726"/>
                  <a:pt x="911040" y="2462213"/>
                </a:cubicBezTo>
                <a:cubicBezTo>
                  <a:pt x="715307" y="2463700"/>
                  <a:pt x="228701" y="2408851"/>
                  <a:pt x="0" y="2462213"/>
                </a:cubicBezTo>
                <a:cubicBezTo>
                  <a:pt x="-194" y="2360297"/>
                  <a:pt x="26224" y="2206893"/>
                  <a:pt x="0" y="2043637"/>
                </a:cubicBezTo>
                <a:cubicBezTo>
                  <a:pt x="-26224" y="1880381"/>
                  <a:pt x="45905" y="1795622"/>
                  <a:pt x="0" y="1551194"/>
                </a:cubicBezTo>
                <a:cubicBezTo>
                  <a:pt x="-45905" y="1306766"/>
                  <a:pt x="52269" y="1261474"/>
                  <a:pt x="0" y="1083374"/>
                </a:cubicBezTo>
                <a:cubicBezTo>
                  <a:pt x="-52269" y="905274"/>
                  <a:pt x="16094" y="790219"/>
                  <a:pt x="0" y="566309"/>
                </a:cubicBezTo>
                <a:cubicBezTo>
                  <a:pt x="-16094" y="342399"/>
                  <a:pt x="51322" y="265089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Techniques réductrices de dérive : 3 m (buses antidérive, capot, etc.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 liste ici </a:t>
            </a:r>
            <a:r>
              <a:rPr lang="fr-FR" dirty="0">
                <a:latin typeface="+mn-lt"/>
                <a:sym typeface="Wingdings" panose="05000000000000000000" pitchFamily="2" charset="2"/>
                <a:hlinkClick r:id="rId5"/>
              </a:rPr>
              <a:t>https://agriculture.gouv.fr/materiels-permettant-la-limitation-de-la-derive-de-pulverisation-des-produits-phytopharmaceutiques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>
              <a:latin typeface="+mn-lt"/>
            </a:endParaRP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Sauf pour les établissement accueillants des personnes </a:t>
            </a:r>
            <a:r>
              <a:rPr lang="fr-FR" b="1" dirty="0">
                <a:latin typeface="+mn-lt"/>
              </a:rPr>
              <a:t>vulnérables</a:t>
            </a:r>
            <a:r>
              <a:rPr lang="fr-FR" dirty="0">
                <a:latin typeface="+mn-lt"/>
              </a:rPr>
              <a:t> et leurs jardin (hôpitaux, écoles, aires de jeux, EHPAD, etc.)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>
              <a:latin typeface="+mn-lt"/>
            </a:endParaRP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b="1" dirty="0">
                <a:latin typeface="+mn-lt"/>
              </a:rPr>
              <a:t>Information préalable obligatoire</a:t>
            </a:r>
          </a:p>
          <a:p>
            <a:pPr marL="285750" lvl="8" indent="254000" defTabSz="627063">
              <a:buFont typeface="Courier New" panose="02070309020205020404" pitchFamily="49" charset="0"/>
              <a:buChar char="o"/>
            </a:pPr>
            <a:r>
              <a:rPr lang="fr-FR" dirty="0">
                <a:latin typeface="+mn-lt"/>
              </a:rPr>
              <a:t>	Dispositif individuel avant réalisation : visuel ou numérique (drapeau rouge)</a:t>
            </a:r>
          </a:p>
          <a:p>
            <a:pPr marL="285750" lvl="8" indent="254000" defTabSz="627063">
              <a:buFont typeface="Courier New" panose="02070309020205020404" pitchFamily="49" charset="0"/>
              <a:buChar char="o"/>
            </a:pPr>
            <a:r>
              <a:rPr lang="fr-FR" dirty="0">
                <a:latin typeface="+mn-lt"/>
              </a:rPr>
              <a:t>Dispositif collectif : bulletin CA974</a:t>
            </a:r>
          </a:p>
        </p:txBody>
      </p:sp>
    </p:spTree>
    <p:extLst>
      <p:ext uri="{BB962C8B-B14F-4D97-AF65-F5344CB8AC3E}">
        <p14:creationId xmlns:p14="http://schemas.microsoft.com/office/powerpoint/2010/main" val="3673863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E1B5CF5-F649-71B6-1E53-D4799C5E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7990">
            <a:off x="3918868" y="557543"/>
            <a:ext cx="1797247" cy="2386789"/>
          </a:xfrm>
          <a:custGeom>
            <a:avLst/>
            <a:gdLst>
              <a:gd name="connsiteX0" fmla="*/ 0 w 1797247"/>
              <a:gd name="connsiteY0" fmla="*/ 0 h 2386789"/>
              <a:gd name="connsiteX1" fmla="*/ 617055 w 1797247"/>
              <a:gd name="connsiteY1" fmla="*/ 0 h 2386789"/>
              <a:gd name="connsiteX2" fmla="*/ 1252082 w 1797247"/>
              <a:gd name="connsiteY2" fmla="*/ 0 h 2386789"/>
              <a:gd name="connsiteX3" fmla="*/ 1797247 w 1797247"/>
              <a:gd name="connsiteY3" fmla="*/ 0 h 2386789"/>
              <a:gd name="connsiteX4" fmla="*/ 1797247 w 1797247"/>
              <a:gd name="connsiteY4" fmla="*/ 548961 h 2386789"/>
              <a:gd name="connsiteX5" fmla="*/ 1797247 w 1797247"/>
              <a:gd name="connsiteY5" fmla="*/ 1121791 h 2386789"/>
              <a:gd name="connsiteX6" fmla="*/ 1797247 w 1797247"/>
              <a:gd name="connsiteY6" fmla="*/ 1742356 h 2386789"/>
              <a:gd name="connsiteX7" fmla="*/ 1797247 w 1797247"/>
              <a:gd name="connsiteY7" fmla="*/ 2386789 h 2386789"/>
              <a:gd name="connsiteX8" fmla="*/ 1180192 w 1797247"/>
              <a:gd name="connsiteY8" fmla="*/ 2386789 h 2386789"/>
              <a:gd name="connsiteX9" fmla="*/ 581110 w 1797247"/>
              <a:gd name="connsiteY9" fmla="*/ 2386789 h 2386789"/>
              <a:gd name="connsiteX10" fmla="*/ 0 w 1797247"/>
              <a:gd name="connsiteY10" fmla="*/ 2386789 h 2386789"/>
              <a:gd name="connsiteX11" fmla="*/ 0 w 1797247"/>
              <a:gd name="connsiteY11" fmla="*/ 1742356 h 2386789"/>
              <a:gd name="connsiteX12" fmla="*/ 0 w 1797247"/>
              <a:gd name="connsiteY12" fmla="*/ 1169527 h 2386789"/>
              <a:gd name="connsiteX13" fmla="*/ 0 w 1797247"/>
              <a:gd name="connsiteY13" fmla="*/ 596697 h 2386789"/>
              <a:gd name="connsiteX14" fmla="*/ 0 w 1797247"/>
              <a:gd name="connsiteY14" fmla="*/ 0 h 238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7247" h="2386789" fill="none" extrusionOk="0">
                <a:moveTo>
                  <a:pt x="0" y="0"/>
                </a:moveTo>
                <a:cubicBezTo>
                  <a:pt x="197774" y="10146"/>
                  <a:pt x="394824" y="7756"/>
                  <a:pt x="617055" y="0"/>
                </a:cubicBezTo>
                <a:cubicBezTo>
                  <a:pt x="839286" y="-7756"/>
                  <a:pt x="1073953" y="-4607"/>
                  <a:pt x="1252082" y="0"/>
                </a:cubicBezTo>
                <a:cubicBezTo>
                  <a:pt x="1430211" y="4607"/>
                  <a:pt x="1568803" y="-23874"/>
                  <a:pt x="1797247" y="0"/>
                </a:cubicBezTo>
                <a:cubicBezTo>
                  <a:pt x="1776315" y="146496"/>
                  <a:pt x="1788237" y="338178"/>
                  <a:pt x="1797247" y="548961"/>
                </a:cubicBezTo>
                <a:cubicBezTo>
                  <a:pt x="1806257" y="759744"/>
                  <a:pt x="1797026" y="938567"/>
                  <a:pt x="1797247" y="1121791"/>
                </a:cubicBezTo>
                <a:cubicBezTo>
                  <a:pt x="1797469" y="1305015"/>
                  <a:pt x="1766947" y="1530142"/>
                  <a:pt x="1797247" y="1742356"/>
                </a:cubicBezTo>
                <a:cubicBezTo>
                  <a:pt x="1827547" y="1954571"/>
                  <a:pt x="1819198" y="2169545"/>
                  <a:pt x="1797247" y="2386789"/>
                </a:cubicBezTo>
                <a:cubicBezTo>
                  <a:pt x="1673329" y="2362388"/>
                  <a:pt x="1407026" y="2359865"/>
                  <a:pt x="1180192" y="2386789"/>
                </a:cubicBezTo>
                <a:cubicBezTo>
                  <a:pt x="953359" y="2413713"/>
                  <a:pt x="811249" y="2394216"/>
                  <a:pt x="581110" y="2386789"/>
                </a:cubicBezTo>
                <a:cubicBezTo>
                  <a:pt x="350971" y="2379362"/>
                  <a:pt x="153351" y="2388765"/>
                  <a:pt x="0" y="2386789"/>
                </a:cubicBezTo>
                <a:cubicBezTo>
                  <a:pt x="-2552" y="2152716"/>
                  <a:pt x="13816" y="2047340"/>
                  <a:pt x="0" y="1742356"/>
                </a:cubicBezTo>
                <a:cubicBezTo>
                  <a:pt x="-13816" y="1437372"/>
                  <a:pt x="-21274" y="1319220"/>
                  <a:pt x="0" y="1169527"/>
                </a:cubicBezTo>
                <a:cubicBezTo>
                  <a:pt x="21274" y="1019834"/>
                  <a:pt x="-3820" y="790667"/>
                  <a:pt x="0" y="596697"/>
                </a:cubicBezTo>
                <a:cubicBezTo>
                  <a:pt x="3820" y="402727"/>
                  <a:pt x="-8947" y="224119"/>
                  <a:pt x="0" y="0"/>
                </a:cubicBezTo>
                <a:close/>
              </a:path>
              <a:path w="1797247" h="2386789" stroke="0" extrusionOk="0">
                <a:moveTo>
                  <a:pt x="0" y="0"/>
                </a:moveTo>
                <a:cubicBezTo>
                  <a:pt x="142564" y="5092"/>
                  <a:pt x="376021" y="-17943"/>
                  <a:pt x="599082" y="0"/>
                </a:cubicBezTo>
                <a:cubicBezTo>
                  <a:pt x="822143" y="17943"/>
                  <a:pt x="947619" y="-28116"/>
                  <a:pt x="1216137" y="0"/>
                </a:cubicBezTo>
                <a:cubicBezTo>
                  <a:pt x="1484655" y="28116"/>
                  <a:pt x="1620460" y="21853"/>
                  <a:pt x="1797247" y="0"/>
                </a:cubicBezTo>
                <a:cubicBezTo>
                  <a:pt x="1818372" y="110957"/>
                  <a:pt x="1812080" y="397810"/>
                  <a:pt x="1797247" y="525094"/>
                </a:cubicBezTo>
                <a:cubicBezTo>
                  <a:pt x="1782414" y="652378"/>
                  <a:pt x="1808733" y="961514"/>
                  <a:pt x="1797247" y="1074055"/>
                </a:cubicBezTo>
                <a:cubicBezTo>
                  <a:pt x="1785761" y="1186596"/>
                  <a:pt x="1801369" y="1400095"/>
                  <a:pt x="1797247" y="1670752"/>
                </a:cubicBezTo>
                <a:cubicBezTo>
                  <a:pt x="1793125" y="1941409"/>
                  <a:pt x="1814997" y="2045197"/>
                  <a:pt x="1797247" y="2386789"/>
                </a:cubicBezTo>
                <a:cubicBezTo>
                  <a:pt x="1559053" y="2358092"/>
                  <a:pt x="1462702" y="2401151"/>
                  <a:pt x="1180192" y="2386789"/>
                </a:cubicBezTo>
                <a:cubicBezTo>
                  <a:pt x="897683" y="2372427"/>
                  <a:pt x="756468" y="2358851"/>
                  <a:pt x="563137" y="2386789"/>
                </a:cubicBezTo>
                <a:cubicBezTo>
                  <a:pt x="369806" y="2414727"/>
                  <a:pt x="127690" y="2393973"/>
                  <a:pt x="0" y="2386789"/>
                </a:cubicBezTo>
                <a:cubicBezTo>
                  <a:pt x="-234" y="2190490"/>
                  <a:pt x="14857" y="2074554"/>
                  <a:pt x="0" y="1861695"/>
                </a:cubicBezTo>
                <a:cubicBezTo>
                  <a:pt x="-14857" y="1648836"/>
                  <a:pt x="-18400" y="1464326"/>
                  <a:pt x="0" y="1264998"/>
                </a:cubicBezTo>
                <a:cubicBezTo>
                  <a:pt x="18400" y="1065670"/>
                  <a:pt x="-9026" y="806989"/>
                  <a:pt x="0" y="692169"/>
                </a:cubicBezTo>
                <a:cubicBezTo>
                  <a:pt x="9026" y="577349"/>
                  <a:pt x="-25728" y="269262"/>
                  <a:pt x="0" y="0"/>
                </a:cubicBezTo>
                <a:close/>
              </a:path>
            </a:pathLst>
          </a:custGeom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8100404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298100E7-2DD0-8474-F012-392501E8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AMM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2ED381FE-CACE-4B82-2E0D-8093A57EE61D}"/>
              </a:ext>
            </a:extLst>
          </p:cNvPr>
          <p:cNvSpPr txBox="1">
            <a:spLocks/>
          </p:cNvSpPr>
          <p:nvPr/>
        </p:nvSpPr>
        <p:spPr>
          <a:xfrm>
            <a:off x="136816" y="945725"/>
            <a:ext cx="3448982" cy="3359889"/>
          </a:xfrm>
          <a:custGeom>
            <a:avLst/>
            <a:gdLst>
              <a:gd name="connsiteX0" fmla="*/ 0 w 3448982"/>
              <a:gd name="connsiteY0" fmla="*/ 0 h 3359889"/>
              <a:gd name="connsiteX1" fmla="*/ 620817 w 3448982"/>
              <a:gd name="connsiteY1" fmla="*/ 0 h 3359889"/>
              <a:gd name="connsiteX2" fmla="*/ 1310613 w 3448982"/>
              <a:gd name="connsiteY2" fmla="*/ 0 h 3359889"/>
              <a:gd name="connsiteX3" fmla="*/ 1931430 w 3448982"/>
              <a:gd name="connsiteY3" fmla="*/ 0 h 3359889"/>
              <a:gd name="connsiteX4" fmla="*/ 2586737 w 3448982"/>
              <a:gd name="connsiteY4" fmla="*/ 0 h 3359889"/>
              <a:gd name="connsiteX5" fmla="*/ 3448982 w 3448982"/>
              <a:gd name="connsiteY5" fmla="*/ 0 h 3359889"/>
              <a:gd name="connsiteX6" fmla="*/ 3448982 w 3448982"/>
              <a:gd name="connsiteY6" fmla="*/ 638379 h 3359889"/>
              <a:gd name="connsiteX7" fmla="*/ 3448982 w 3448982"/>
              <a:gd name="connsiteY7" fmla="*/ 1377554 h 3359889"/>
              <a:gd name="connsiteX8" fmla="*/ 3448982 w 3448982"/>
              <a:gd name="connsiteY8" fmla="*/ 2116730 h 3359889"/>
              <a:gd name="connsiteX9" fmla="*/ 3448982 w 3448982"/>
              <a:gd name="connsiteY9" fmla="*/ 3359889 h 3359889"/>
              <a:gd name="connsiteX10" fmla="*/ 2724696 w 3448982"/>
              <a:gd name="connsiteY10" fmla="*/ 3359889 h 3359889"/>
              <a:gd name="connsiteX11" fmla="*/ 2069389 w 3448982"/>
              <a:gd name="connsiteY11" fmla="*/ 3359889 h 3359889"/>
              <a:gd name="connsiteX12" fmla="*/ 1483062 w 3448982"/>
              <a:gd name="connsiteY12" fmla="*/ 3359889 h 3359889"/>
              <a:gd name="connsiteX13" fmla="*/ 758776 w 3448982"/>
              <a:gd name="connsiteY13" fmla="*/ 3359889 h 3359889"/>
              <a:gd name="connsiteX14" fmla="*/ 0 w 3448982"/>
              <a:gd name="connsiteY14" fmla="*/ 3359889 h 3359889"/>
              <a:gd name="connsiteX15" fmla="*/ 0 w 3448982"/>
              <a:gd name="connsiteY15" fmla="*/ 2788708 h 3359889"/>
              <a:gd name="connsiteX16" fmla="*/ 0 w 3448982"/>
              <a:gd name="connsiteY16" fmla="*/ 2116730 h 3359889"/>
              <a:gd name="connsiteX17" fmla="*/ 0 w 3448982"/>
              <a:gd name="connsiteY17" fmla="*/ 1545549 h 3359889"/>
              <a:gd name="connsiteX18" fmla="*/ 0 w 3448982"/>
              <a:gd name="connsiteY18" fmla="*/ 974368 h 3359889"/>
              <a:gd name="connsiteX19" fmla="*/ 0 w 3448982"/>
              <a:gd name="connsiteY19" fmla="*/ 0 h 33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48982" h="3359889" extrusionOk="0">
                <a:moveTo>
                  <a:pt x="0" y="0"/>
                </a:moveTo>
                <a:cubicBezTo>
                  <a:pt x="301255" y="-8295"/>
                  <a:pt x="494585" y="-5962"/>
                  <a:pt x="620817" y="0"/>
                </a:cubicBezTo>
                <a:cubicBezTo>
                  <a:pt x="747049" y="5962"/>
                  <a:pt x="1082034" y="10565"/>
                  <a:pt x="1310613" y="0"/>
                </a:cubicBezTo>
                <a:cubicBezTo>
                  <a:pt x="1539192" y="-10565"/>
                  <a:pt x="1766460" y="11474"/>
                  <a:pt x="1931430" y="0"/>
                </a:cubicBezTo>
                <a:cubicBezTo>
                  <a:pt x="2096400" y="-11474"/>
                  <a:pt x="2265449" y="-2382"/>
                  <a:pt x="2586737" y="0"/>
                </a:cubicBezTo>
                <a:cubicBezTo>
                  <a:pt x="2908025" y="2382"/>
                  <a:pt x="3116235" y="32385"/>
                  <a:pt x="3448982" y="0"/>
                </a:cubicBezTo>
                <a:cubicBezTo>
                  <a:pt x="3471690" y="192064"/>
                  <a:pt x="3431697" y="502266"/>
                  <a:pt x="3448982" y="638379"/>
                </a:cubicBezTo>
                <a:cubicBezTo>
                  <a:pt x="3466267" y="774492"/>
                  <a:pt x="3456444" y="1084232"/>
                  <a:pt x="3448982" y="1377554"/>
                </a:cubicBezTo>
                <a:cubicBezTo>
                  <a:pt x="3441520" y="1670876"/>
                  <a:pt x="3469750" y="1940664"/>
                  <a:pt x="3448982" y="2116730"/>
                </a:cubicBezTo>
                <a:cubicBezTo>
                  <a:pt x="3428214" y="2292796"/>
                  <a:pt x="3433193" y="2885413"/>
                  <a:pt x="3448982" y="3359889"/>
                </a:cubicBezTo>
                <a:cubicBezTo>
                  <a:pt x="3269753" y="3378829"/>
                  <a:pt x="3032032" y="3331577"/>
                  <a:pt x="2724696" y="3359889"/>
                </a:cubicBezTo>
                <a:cubicBezTo>
                  <a:pt x="2417360" y="3388201"/>
                  <a:pt x="2389947" y="3378969"/>
                  <a:pt x="2069389" y="3359889"/>
                </a:cubicBezTo>
                <a:cubicBezTo>
                  <a:pt x="1748831" y="3340809"/>
                  <a:pt x="1729993" y="3347364"/>
                  <a:pt x="1483062" y="3359889"/>
                </a:cubicBezTo>
                <a:cubicBezTo>
                  <a:pt x="1236131" y="3372414"/>
                  <a:pt x="959261" y="3346674"/>
                  <a:pt x="758776" y="3359889"/>
                </a:cubicBezTo>
                <a:cubicBezTo>
                  <a:pt x="558291" y="3373104"/>
                  <a:pt x="320280" y="3352119"/>
                  <a:pt x="0" y="3359889"/>
                </a:cubicBezTo>
                <a:cubicBezTo>
                  <a:pt x="12935" y="3241693"/>
                  <a:pt x="24051" y="3029385"/>
                  <a:pt x="0" y="2788708"/>
                </a:cubicBezTo>
                <a:cubicBezTo>
                  <a:pt x="-24051" y="2548031"/>
                  <a:pt x="21479" y="2406950"/>
                  <a:pt x="0" y="2116730"/>
                </a:cubicBezTo>
                <a:cubicBezTo>
                  <a:pt x="-21479" y="1826510"/>
                  <a:pt x="-18470" y="1778426"/>
                  <a:pt x="0" y="1545549"/>
                </a:cubicBezTo>
                <a:cubicBezTo>
                  <a:pt x="18470" y="1312672"/>
                  <a:pt x="11813" y="1114917"/>
                  <a:pt x="0" y="974368"/>
                </a:cubicBezTo>
                <a:cubicBezTo>
                  <a:pt x="-11813" y="833819"/>
                  <a:pt x="-6731" y="282446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5897075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buFont typeface="Montserrat"/>
              <a:buNone/>
            </a:pPr>
            <a:r>
              <a:rPr lang="fr-FR" b="1" dirty="0">
                <a:solidFill>
                  <a:schemeClr val="accent2"/>
                </a:solidFill>
              </a:rPr>
              <a:t>Substance de base</a:t>
            </a:r>
          </a:p>
          <a:p>
            <a:pPr marL="139700" indent="0" algn="ctr">
              <a:buFont typeface="Montserrat"/>
              <a:buNone/>
            </a:pPr>
            <a:r>
              <a:rPr lang="fr-FR" dirty="0"/>
              <a:t>Ne sont pas considérées comme des produits phytopharmaceutiques, et </a:t>
            </a:r>
            <a:r>
              <a:rPr lang="fr-FR" b="1" dirty="0"/>
              <a:t>elles n’ont pas d’AMM</a:t>
            </a:r>
            <a:r>
              <a:rPr lang="fr-FR" dirty="0"/>
              <a:t> en France, néanmoins ces substances doivent faire l’objet d’une </a:t>
            </a:r>
            <a:r>
              <a:rPr lang="fr-FR" b="1" dirty="0"/>
              <a:t>approbation au niveau européen</a:t>
            </a:r>
            <a:r>
              <a:rPr lang="fr-FR" dirty="0"/>
              <a:t>.</a:t>
            </a:r>
          </a:p>
          <a:p>
            <a:pPr marL="139700" indent="0" algn="ctr">
              <a:buFont typeface="Montserrat"/>
              <a:buNone/>
            </a:pPr>
            <a:r>
              <a:rPr lang="fr-FR" dirty="0"/>
              <a:t>C</a:t>
            </a:r>
            <a:r>
              <a:rPr lang="fr-FR" sz="1400" dirty="0"/>
              <a:t>haque substance est approuvée pour </a:t>
            </a:r>
            <a:r>
              <a:rPr lang="fr-FR" sz="1400" b="1" dirty="0"/>
              <a:t>un usage, sur une culture ou un groupe de cultures données, et sur une ou plusieurs cibles</a:t>
            </a:r>
            <a:r>
              <a:rPr lang="fr-FR" sz="1400" dirty="0"/>
              <a:t> identifiées</a:t>
            </a:r>
            <a:endParaRPr lang="fr-FR" sz="1100" dirty="0"/>
          </a:p>
        </p:txBody>
      </p:sp>
      <p:pic>
        <p:nvPicPr>
          <p:cNvPr id="13" name="Image 12" descr="Une image contenant logo&#10;&#10;Description générée automatiquement">
            <a:extLst>
              <a:ext uri="{FF2B5EF4-FFF2-40B4-BE49-F238E27FC236}">
                <a16:creationId xmlns:a16="http://schemas.microsoft.com/office/drawing/2014/main" id="{AC2F02A9-C1EE-7AEB-9FDA-7DE376FA8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409" y="4576705"/>
            <a:ext cx="1216564" cy="40146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5B78730-2EA0-01EF-A63A-C0AAEE04CD46}"/>
              </a:ext>
            </a:extLst>
          </p:cNvPr>
          <p:cNvSpPr txBox="1"/>
          <p:nvPr/>
        </p:nvSpPr>
        <p:spPr>
          <a:xfrm>
            <a:off x="4660639" y="4605205"/>
            <a:ext cx="2510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Fiches sur site de l’ITAB 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</a:t>
            </a:r>
            <a:endParaRPr lang="fr-FR" dirty="0">
              <a:latin typeface="+mn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257E6FB-E87B-FB2E-4E42-D573F8F3F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0408">
            <a:off x="4351643" y="2020338"/>
            <a:ext cx="1577353" cy="2159563"/>
          </a:xfrm>
          <a:custGeom>
            <a:avLst/>
            <a:gdLst>
              <a:gd name="connsiteX0" fmla="*/ 0 w 1577353"/>
              <a:gd name="connsiteY0" fmla="*/ 0 h 2159563"/>
              <a:gd name="connsiteX1" fmla="*/ 557331 w 1577353"/>
              <a:gd name="connsiteY1" fmla="*/ 0 h 2159563"/>
              <a:gd name="connsiteX2" fmla="*/ 1051569 w 1577353"/>
              <a:gd name="connsiteY2" fmla="*/ 0 h 2159563"/>
              <a:gd name="connsiteX3" fmla="*/ 1577353 w 1577353"/>
              <a:gd name="connsiteY3" fmla="*/ 0 h 2159563"/>
              <a:gd name="connsiteX4" fmla="*/ 1577353 w 1577353"/>
              <a:gd name="connsiteY4" fmla="*/ 583082 h 2159563"/>
              <a:gd name="connsiteX5" fmla="*/ 1577353 w 1577353"/>
              <a:gd name="connsiteY5" fmla="*/ 1166164 h 2159563"/>
              <a:gd name="connsiteX6" fmla="*/ 1577353 w 1577353"/>
              <a:gd name="connsiteY6" fmla="*/ 1684459 h 2159563"/>
              <a:gd name="connsiteX7" fmla="*/ 1577353 w 1577353"/>
              <a:gd name="connsiteY7" fmla="*/ 2159563 h 2159563"/>
              <a:gd name="connsiteX8" fmla="*/ 1020022 w 1577353"/>
              <a:gd name="connsiteY8" fmla="*/ 2159563 h 2159563"/>
              <a:gd name="connsiteX9" fmla="*/ 541558 w 1577353"/>
              <a:gd name="connsiteY9" fmla="*/ 2159563 h 2159563"/>
              <a:gd name="connsiteX10" fmla="*/ 0 w 1577353"/>
              <a:gd name="connsiteY10" fmla="*/ 2159563 h 2159563"/>
              <a:gd name="connsiteX11" fmla="*/ 0 w 1577353"/>
              <a:gd name="connsiteY11" fmla="*/ 1576481 h 2159563"/>
              <a:gd name="connsiteX12" fmla="*/ 0 w 1577353"/>
              <a:gd name="connsiteY12" fmla="*/ 1079782 h 2159563"/>
              <a:gd name="connsiteX13" fmla="*/ 0 w 1577353"/>
              <a:gd name="connsiteY13" fmla="*/ 539891 h 2159563"/>
              <a:gd name="connsiteX14" fmla="*/ 0 w 1577353"/>
              <a:gd name="connsiteY14" fmla="*/ 0 h 215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77353" h="2159563" fill="none" extrusionOk="0">
                <a:moveTo>
                  <a:pt x="0" y="0"/>
                </a:moveTo>
                <a:cubicBezTo>
                  <a:pt x="228919" y="22116"/>
                  <a:pt x="328914" y="-13967"/>
                  <a:pt x="557331" y="0"/>
                </a:cubicBezTo>
                <a:cubicBezTo>
                  <a:pt x="785748" y="13967"/>
                  <a:pt x="827369" y="-13195"/>
                  <a:pt x="1051569" y="0"/>
                </a:cubicBezTo>
                <a:cubicBezTo>
                  <a:pt x="1275769" y="13195"/>
                  <a:pt x="1416392" y="-11469"/>
                  <a:pt x="1577353" y="0"/>
                </a:cubicBezTo>
                <a:cubicBezTo>
                  <a:pt x="1556304" y="284414"/>
                  <a:pt x="1595438" y="382731"/>
                  <a:pt x="1577353" y="583082"/>
                </a:cubicBezTo>
                <a:cubicBezTo>
                  <a:pt x="1559268" y="783433"/>
                  <a:pt x="1579776" y="988169"/>
                  <a:pt x="1577353" y="1166164"/>
                </a:cubicBezTo>
                <a:cubicBezTo>
                  <a:pt x="1574930" y="1344159"/>
                  <a:pt x="1590390" y="1566283"/>
                  <a:pt x="1577353" y="1684459"/>
                </a:cubicBezTo>
                <a:cubicBezTo>
                  <a:pt x="1564316" y="1802635"/>
                  <a:pt x="1572476" y="2036727"/>
                  <a:pt x="1577353" y="2159563"/>
                </a:cubicBezTo>
                <a:cubicBezTo>
                  <a:pt x="1368892" y="2172841"/>
                  <a:pt x="1276667" y="2139293"/>
                  <a:pt x="1020022" y="2159563"/>
                </a:cubicBezTo>
                <a:cubicBezTo>
                  <a:pt x="763377" y="2179833"/>
                  <a:pt x="729753" y="2145759"/>
                  <a:pt x="541558" y="2159563"/>
                </a:cubicBezTo>
                <a:cubicBezTo>
                  <a:pt x="353363" y="2173367"/>
                  <a:pt x="264983" y="2156081"/>
                  <a:pt x="0" y="2159563"/>
                </a:cubicBezTo>
                <a:cubicBezTo>
                  <a:pt x="-20876" y="1969883"/>
                  <a:pt x="-29012" y="1721946"/>
                  <a:pt x="0" y="1576481"/>
                </a:cubicBezTo>
                <a:cubicBezTo>
                  <a:pt x="29012" y="1431016"/>
                  <a:pt x="-3729" y="1300054"/>
                  <a:pt x="0" y="1079782"/>
                </a:cubicBezTo>
                <a:cubicBezTo>
                  <a:pt x="3729" y="859510"/>
                  <a:pt x="-20322" y="727716"/>
                  <a:pt x="0" y="539891"/>
                </a:cubicBezTo>
                <a:cubicBezTo>
                  <a:pt x="20322" y="352066"/>
                  <a:pt x="-5654" y="157311"/>
                  <a:pt x="0" y="0"/>
                </a:cubicBezTo>
                <a:close/>
              </a:path>
              <a:path w="1577353" h="2159563" stroke="0" extrusionOk="0">
                <a:moveTo>
                  <a:pt x="0" y="0"/>
                </a:moveTo>
                <a:cubicBezTo>
                  <a:pt x="109737" y="18863"/>
                  <a:pt x="264626" y="981"/>
                  <a:pt x="525784" y="0"/>
                </a:cubicBezTo>
                <a:cubicBezTo>
                  <a:pt x="786942" y="-981"/>
                  <a:pt x="878956" y="-12984"/>
                  <a:pt x="1067342" y="0"/>
                </a:cubicBezTo>
                <a:cubicBezTo>
                  <a:pt x="1255728" y="12984"/>
                  <a:pt x="1414672" y="-23843"/>
                  <a:pt x="1577353" y="0"/>
                </a:cubicBezTo>
                <a:cubicBezTo>
                  <a:pt x="1567003" y="177359"/>
                  <a:pt x="1558958" y="379073"/>
                  <a:pt x="1577353" y="496699"/>
                </a:cubicBezTo>
                <a:cubicBezTo>
                  <a:pt x="1595748" y="614325"/>
                  <a:pt x="1553933" y="880018"/>
                  <a:pt x="1577353" y="1036590"/>
                </a:cubicBezTo>
                <a:cubicBezTo>
                  <a:pt x="1600773" y="1193162"/>
                  <a:pt x="1595269" y="1352933"/>
                  <a:pt x="1577353" y="1554885"/>
                </a:cubicBezTo>
                <a:cubicBezTo>
                  <a:pt x="1559437" y="1756838"/>
                  <a:pt x="1586527" y="2000099"/>
                  <a:pt x="1577353" y="2159563"/>
                </a:cubicBezTo>
                <a:cubicBezTo>
                  <a:pt x="1425003" y="2168881"/>
                  <a:pt x="1325319" y="2156911"/>
                  <a:pt x="1098889" y="2159563"/>
                </a:cubicBezTo>
                <a:cubicBezTo>
                  <a:pt x="872459" y="2162215"/>
                  <a:pt x="735137" y="2171000"/>
                  <a:pt x="573105" y="2159563"/>
                </a:cubicBezTo>
                <a:cubicBezTo>
                  <a:pt x="411073" y="2148126"/>
                  <a:pt x="252942" y="2175342"/>
                  <a:pt x="0" y="2159563"/>
                </a:cubicBezTo>
                <a:cubicBezTo>
                  <a:pt x="16586" y="1925097"/>
                  <a:pt x="-80" y="1822412"/>
                  <a:pt x="0" y="1619672"/>
                </a:cubicBezTo>
                <a:cubicBezTo>
                  <a:pt x="80" y="1416932"/>
                  <a:pt x="-7523" y="1299760"/>
                  <a:pt x="0" y="1079782"/>
                </a:cubicBezTo>
                <a:cubicBezTo>
                  <a:pt x="7523" y="859804"/>
                  <a:pt x="-8777" y="683463"/>
                  <a:pt x="0" y="583082"/>
                </a:cubicBezTo>
                <a:cubicBezTo>
                  <a:pt x="8777" y="482701"/>
                  <a:pt x="28992" y="203263"/>
                  <a:pt x="0" y="0"/>
                </a:cubicBezTo>
                <a:close/>
              </a:path>
            </a:pathLst>
          </a:custGeom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2331479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F64BE4-C3C1-55E8-C2FC-1CF9868E9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176" y="1339794"/>
            <a:ext cx="259017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4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AA0B52FC-CFBA-D287-0E23-C0FC4C5AE9A8}"/>
              </a:ext>
            </a:extLst>
          </p:cNvPr>
          <p:cNvSpPr txBox="1">
            <a:spLocks/>
          </p:cNvSpPr>
          <p:nvPr/>
        </p:nvSpPr>
        <p:spPr>
          <a:xfrm>
            <a:off x="1297349" y="319346"/>
            <a:ext cx="6549301" cy="58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Ubuntu" panose="020B0504030602030204" pitchFamily="34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b="1" dirty="0">
                <a:solidFill>
                  <a:schemeClr val="accent2"/>
                </a:solidFill>
              </a:rPr>
              <a:t>La suite de la journée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4E7654-6862-CE28-2B7C-90868FB1BCB3}"/>
              </a:ext>
            </a:extLst>
          </p:cNvPr>
          <p:cNvSpPr txBox="1"/>
          <p:nvPr/>
        </p:nvSpPr>
        <p:spPr>
          <a:xfrm>
            <a:off x="684000" y="1354400"/>
            <a:ext cx="6832799" cy="2031325"/>
          </a:xfrm>
          <a:custGeom>
            <a:avLst/>
            <a:gdLst>
              <a:gd name="connsiteX0" fmla="*/ 0 w 6832799"/>
              <a:gd name="connsiteY0" fmla="*/ 0 h 2031325"/>
              <a:gd name="connsiteX1" fmla="*/ 501072 w 6832799"/>
              <a:gd name="connsiteY1" fmla="*/ 0 h 2031325"/>
              <a:gd name="connsiteX2" fmla="*/ 933816 w 6832799"/>
              <a:gd name="connsiteY2" fmla="*/ 0 h 2031325"/>
              <a:gd name="connsiteX3" fmla="*/ 1503216 w 6832799"/>
              <a:gd name="connsiteY3" fmla="*/ 0 h 2031325"/>
              <a:gd name="connsiteX4" fmla="*/ 1867632 w 6832799"/>
              <a:gd name="connsiteY4" fmla="*/ 0 h 2031325"/>
              <a:gd name="connsiteX5" fmla="*/ 2437032 w 6832799"/>
              <a:gd name="connsiteY5" fmla="*/ 0 h 2031325"/>
              <a:gd name="connsiteX6" fmla="*/ 2938104 w 6832799"/>
              <a:gd name="connsiteY6" fmla="*/ 0 h 2031325"/>
              <a:gd name="connsiteX7" fmla="*/ 3302520 w 6832799"/>
              <a:gd name="connsiteY7" fmla="*/ 0 h 2031325"/>
              <a:gd name="connsiteX8" fmla="*/ 3871919 w 6832799"/>
              <a:gd name="connsiteY8" fmla="*/ 0 h 2031325"/>
              <a:gd name="connsiteX9" fmla="*/ 4577975 w 6832799"/>
              <a:gd name="connsiteY9" fmla="*/ 0 h 2031325"/>
              <a:gd name="connsiteX10" fmla="*/ 5284031 w 6832799"/>
              <a:gd name="connsiteY10" fmla="*/ 0 h 2031325"/>
              <a:gd name="connsiteX11" fmla="*/ 5648447 w 6832799"/>
              <a:gd name="connsiteY11" fmla="*/ 0 h 2031325"/>
              <a:gd name="connsiteX12" fmla="*/ 6832799 w 6832799"/>
              <a:gd name="connsiteY12" fmla="*/ 0 h 2031325"/>
              <a:gd name="connsiteX13" fmla="*/ 6832799 w 6832799"/>
              <a:gd name="connsiteY13" fmla="*/ 548458 h 2031325"/>
              <a:gd name="connsiteX14" fmla="*/ 6832799 w 6832799"/>
              <a:gd name="connsiteY14" fmla="*/ 1096916 h 2031325"/>
              <a:gd name="connsiteX15" fmla="*/ 6832799 w 6832799"/>
              <a:gd name="connsiteY15" fmla="*/ 1564120 h 2031325"/>
              <a:gd name="connsiteX16" fmla="*/ 6832799 w 6832799"/>
              <a:gd name="connsiteY16" fmla="*/ 2031325 h 2031325"/>
              <a:gd name="connsiteX17" fmla="*/ 6468383 w 6832799"/>
              <a:gd name="connsiteY17" fmla="*/ 2031325 h 2031325"/>
              <a:gd name="connsiteX18" fmla="*/ 6103967 w 6832799"/>
              <a:gd name="connsiteY18" fmla="*/ 2031325 h 2031325"/>
              <a:gd name="connsiteX19" fmla="*/ 5534567 w 6832799"/>
              <a:gd name="connsiteY19" fmla="*/ 2031325 h 2031325"/>
              <a:gd name="connsiteX20" fmla="*/ 4896839 w 6832799"/>
              <a:gd name="connsiteY20" fmla="*/ 2031325 h 2031325"/>
              <a:gd name="connsiteX21" fmla="*/ 4190783 w 6832799"/>
              <a:gd name="connsiteY21" fmla="*/ 2031325 h 2031325"/>
              <a:gd name="connsiteX22" fmla="*/ 3826367 w 6832799"/>
              <a:gd name="connsiteY22" fmla="*/ 2031325 h 2031325"/>
              <a:gd name="connsiteX23" fmla="*/ 3393624 w 6832799"/>
              <a:gd name="connsiteY23" fmla="*/ 2031325 h 2031325"/>
              <a:gd name="connsiteX24" fmla="*/ 2892552 w 6832799"/>
              <a:gd name="connsiteY24" fmla="*/ 2031325 h 2031325"/>
              <a:gd name="connsiteX25" fmla="*/ 2459808 w 6832799"/>
              <a:gd name="connsiteY25" fmla="*/ 2031325 h 2031325"/>
              <a:gd name="connsiteX26" fmla="*/ 1958736 w 6832799"/>
              <a:gd name="connsiteY26" fmla="*/ 2031325 h 2031325"/>
              <a:gd name="connsiteX27" fmla="*/ 1252680 w 6832799"/>
              <a:gd name="connsiteY27" fmla="*/ 2031325 h 2031325"/>
              <a:gd name="connsiteX28" fmla="*/ 751608 w 6832799"/>
              <a:gd name="connsiteY28" fmla="*/ 2031325 h 2031325"/>
              <a:gd name="connsiteX29" fmla="*/ 0 w 6832799"/>
              <a:gd name="connsiteY29" fmla="*/ 2031325 h 2031325"/>
              <a:gd name="connsiteX30" fmla="*/ 0 w 6832799"/>
              <a:gd name="connsiteY30" fmla="*/ 1584434 h 2031325"/>
              <a:gd name="connsiteX31" fmla="*/ 0 w 6832799"/>
              <a:gd name="connsiteY31" fmla="*/ 1076602 h 2031325"/>
              <a:gd name="connsiteX32" fmla="*/ 0 w 6832799"/>
              <a:gd name="connsiteY32" fmla="*/ 589084 h 2031325"/>
              <a:gd name="connsiteX33" fmla="*/ 0 w 6832799"/>
              <a:gd name="connsiteY33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32799" h="2031325" extrusionOk="0">
                <a:moveTo>
                  <a:pt x="0" y="0"/>
                </a:moveTo>
                <a:cubicBezTo>
                  <a:pt x="236415" y="-31064"/>
                  <a:pt x="392396" y="26495"/>
                  <a:pt x="501072" y="0"/>
                </a:cubicBezTo>
                <a:cubicBezTo>
                  <a:pt x="609748" y="-26495"/>
                  <a:pt x="723777" y="25585"/>
                  <a:pt x="933816" y="0"/>
                </a:cubicBezTo>
                <a:cubicBezTo>
                  <a:pt x="1143855" y="-25585"/>
                  <a:pt x="1386747" y="2167"/>
                  <a:pt x="1503216" y="0"/>
                </a:cubicBezTo>
                <a:cubicBezTo>
                  <a:pt x="1619685" y="-2167"/>
                  <a:pt x="1705630" y="37919"/>
                  <a:pt x="1867632" y="0"/>
                </a:cubicBezTo>
                <a:cubicBezTo>
                  <a:pt x="2029634" y="-37919"/>
                  <a:pt x="2239460" y="48075"/>
                  <a:pt x="2437032" y="0"/>
                </a:cubicBezTo>
                <a:cubicBezTo>
                  <a:pt x="2634604" y="-48075"/>
                  <a:pt x="2714675" y="50643"/>
                  <a:pt x="2938104" y="0"/>
                </a:cubicBezTo>
                <a:cubicBezTo>
                  <a:pt x="3161533" y="-50643"/>
                  <a:pt x="3144501" y="862"/>
                  <a:pt x="3302520" y="0"/>
                </a:cubicBezTo>
                <a:cubicBezTo>
                  <a:pt x="3460539" y="-862"/>
                  <a:pt x="3623062" y="2180"/>
                  <a:pt x="3871919" y="0"/>
                </a:cubicBezTo>
                <a:cubicBezTo>
                  <a:pt x="4120776" y="-2180"/>
                  <a:pt x="4279472" y="45987"/>
                  <a:pt x="4577975" y="0"/>
                </a:cubicBezTo>
                <a:cubicBezTo>
                  <a:pt x="4876478" y="-45987"/>
                  <a:pt x="5018422" y="52544"/>
                  <a:pt x="5284031" y="0"/>
                </a:cubicBezTo>
                <a:cubicBezTo>
                  <a:pt x="5549640" y="-52544"/>
                  <a:pt x="5560595" y="9358"/>
                  <a:pt x="5648447" y="0"/>
                </a:cubicBezTo>
                <a:cubicBezTo>
                  <a:pt x="5736299" y="-9358"/>
                  <a:pt x="6291461" y="117980"/>
                  <a:pt x="6832799" y="0"/>
                </a:cubicBezTo>
                <a:cubicBezTo>
                  <a:pt x="6874518" y="156778"/>
                  <a:pt x="6813037" y="340084"/>
                  <a:pt x="6832799" y="548458"/>
                </a:cubicBezTo>
                <a:cubicBezTo>
                  <a:pt x="6852561" y="756832"/>
                  <a:pt x="6807815" y="882616"/>
                  <a:pt x="6832799" y="1096916"/>
                </a:cubicBezTo>
                <a:cubicBezTo>
                  <a:pt x="6857783" y="1311216"/>
                  <a:pt x="6810472" y="1350551"/>
                  <a:pt x="6832799" y="1564120"/>
                </a:cubicBezTo>
                <a:cubicBezTo>
                  <a:pt x="6855126" y="1777689"/>
                  <a:pt x="6829517" y="1866572"/>
                  <a:pt x="6832799" y="2031325"/>
                </a:cubicBezTo>
                <a:cubicBezTo>
                  <a:pt x="6743377" y="2056406"/>
                  <a:pt x="6615307" y="1996761"/>
                  <a:pt x="6468383" y="2031325"/>
                </a:cubicBezTo>
                <a:cubicBezTo>
                  <a:pt x="6321459" y="2065889"/>
                  <a:pt x="6259842" y="1990564"/>
                  <a:pt x="6103967" y="2031325"/>
                </a:cubicBezTo>
                <a:cubicBezTo>
                  <a:pt x="5948092" y="2072086"/>
                  <a:pt x="5713983" y="1966718"/>
                  <a:pt x="5534567" y="2031325"/>
                </a:cubicBezTo>
                <a:cubicBezTo>
                  <a:pt x="5355151" y="2095932"/>
                  <a:pt x="5182418" y="1992054"/>
                  <a:pt x="4896839" y="2031325"/>
                </a:cubicBezTo>
                <a:cubicBezTo>
                  <a:pt x="4611260" y="2070596"/>
                  <a:pt x="4412470" y="2012273"/>
                  <a:pt x="4190783" y="2031325"/>
                </a:cubicBezTo>
                <a:cubicBezTo>
                  <a:pt x="3969096" y="2050377"/>
                  <a:pt x="3903611" y="2013302"/>
                  <a:pt x="3826367" y="2031325"/>
                </a:cubicBezTo>
                <a:cubicBezTo>
                  <a:pt x="3749123" y="2049348"/>
                  <a:pt x="3536941" y="2022947"/>
                  <a:pt x="3393624" y="2031325"/>
                </a:cubicBezTo>
                <a:cubicBezTo>
                  <a:pt x="3250307" y="2039703"/>
                  <a:pt x="3137972" y="2020623"/>
                  <a:pt x="2892552" y="2031325"/>
                </a:cubicBezTo>
                <a:cubicBezTo>
                  <a:pt x="2647132" y="2042027"/>
                  <a:pt x="2612513" y="2024000"/>
                  <a:pt x="2459808" y="2031325"/>
                </a:cubicBezTo>
                <a:cubicBezTo>
                  <a:pt x="2307103" y="2038650"/>
                  <a:pt x="2191802" y="1998818"/>
                  <a:pt x="1958736" y="2031325"/>
                </a:cubicBezTo>
                <a:cubicBezTo>
                  <a:pt x="1725670" y="2063832"/>
                  <a:pt x="1460118" y="2026882"/>
                  <a:pt x="1252680" y="2031325"/>
                </a:cubicBezTo>
                <a:cubicBezTo>
                  <a:pt x="1045242" y="2035768"/>
                  <a:pt x="947341" y="2029838"/>
                  <a:pt x="751608" y="2031325"/>
                </a:cubicBezTo>
                <a:cubicBezTo>
                  <a:pt x="555875" y="2032812"/>
                  <a:pt x="361280" y="2008028"/>
                  <a:pt x="0" y="2031325"/>
                </a:cubicBezTo>
                <a:cubicBezTo>
                  <a:pt x="-19524" y="1873568"/>
                  <a:pt x="13999" y="1679376"/>
                  <a:pt x="0" y="1584434"/>
                </a:cubicBezTo>
                <a:cubicBezTo>
                  <a:pt x="-13999" y="1489492"/>
                  <a:pt x="10519" y="1269146"/>
                  <a:pt x="0" y="1076602"/>
                </a:cubicBezTo>
                <a:cubicBezTo>
                  <a:pt x="-10519" y="884058"/>
                  <a:pt x="31043" y="826417"/>
                  <a:pt x="0" y="589084"/>
                </a:cubicBezTo>
                <a:cubicBezTo>
                  <a:pt x="-31043" y="351751"/>
                  <a:pt x="24655" y="266985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Repas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Ateliers terrain Station eRcane Etang Salé 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13h30-16h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>
              <a:latin typeface="+mn-lt"/>
            </a:endParaRPr>
          </a:p>
          <a:p>
            <a:pPr algn="ctr"/>
            <a:r>
              <a:rPr lang="fr-FR" b="1" dirty="0">
                <a:latin typeface="+mn-lt"/>
              </a:rPr>
              <a:t>Chemin du cap/Chemin du </a:t>
            </a:r>
            <a:r>
              <a:rPr lang="fr-FR" b="1" dirty="0" err="1">
                <a:latin typeface="+mn-lt"/>
              </a:rPr>
              <a:t>Maniron</a:t>
            </a:r>
            <a:endParaRPr lang="fr-FR" b="1" dirty="0">
              <a:latin typeface="+mn-lt"/>
            </a:endParaRPr>
          </a:p>
          <a:p>
            <a:pPr algn="ctr"/>
            <a:r>
              <a:rPr lang="fr-FR" b="1" dirty="0">
                <a:latin typeface="+mn-lt"/>
              </a:rPr>
              <a:t>(se garer au dessus des bureaux ou le long de la route)</a:t>
            </a:r>
          </a:p>
          <a:p>
            <a:endParaRPr lang="fr-FR" dirty="0">
              <a:latin typeface="+mn-lt"/>
            </a:endParaRPr>
          </a:p>
          <a:p>
            <a:pPr marL="285750" lvl="3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1</a:t>
            </a:r>
            <a:r>
              <a:rPr lang="fr-FR" baseline="30000" dirty="0">
                <a:latin typeface="+mn-lt"/>
              </a:rPr>
              <a:t>er</a:t>
            </a:r>
            <a:r>
              <a:rPr lang="fr-FR" dirty="0">
                <a:latin typeface="+mn-lt"/>
              </a:rPr>
              <a:t> sur la reconnaissance des adventices, les essais phénologie du Cirad et les outil </a:t>
            </a:r>
            <a:r>
              <a:rPr lang="fr-FR" dirty="0" err="1">
                <a:latin typeface="+mn-lt"/>
              </a:rPr>
              <a:t>Wikwio</a:t>
            </a:r>
            <a:endParaRPr lang="fr-FR" dirty="0">
              <a:latin typeface="+mn-lt"/>
            </a:endParaRPr>
          </a:p>
          <a:p>
            <a:pPr marL="285750" lvl="3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2</a:t>
            </a:r>
            <a:r>
              <a:rPr lang="fr-FR" baseline="30000" dirty="0">
                <a:latin typeface="+mn-lt"/>
              </a:rPr>
              <a:t>ème</a:t>
            </a:r>
            <a:r>
              <a:rPr lang="fr-FR" dirty="0">
                <a:latin typeface="+mn-lt"/>
              </a:rPr>
              <a:t> sur les traitements herbicides et leurs efficacité</a:t>
            </a:r>
          </a:p>
        </p:txBody>
      </p:sp>
    </p:spTree>
    <p:extLst>
      <p:ext uri="{BB962C8B-B14F-4D97-AF65-F5344CB8AC3E}">
        <p14:creationId xmlns:p14="http://schemas.microsoft.com/office/powerpoint/2010/main" val="74624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AA0B52FC-CFBA-D287-0E23-C0FC4C5AE9A8}"/>
              </a:ext>
            </a:extLst>
          </p:cNvPr>
          <p:cNvSpPr txBox="1">
            <a:spLocks/>
          </p:cNvSpPr>
          <p:nvPr/>
        </p:nvSpPr>
        <p:spPr>
          <a:xfrm>
            <a:off x="1297349" y="319346"/>
            <a:ext cx="6549301" cy="58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Ubuntu" panose="020B0504030602030204" pitchFamily="34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b="1" dirty="0">
                <a:solidFill>
                  <a:schemeClr val="accent2"/>
                </a:solidFill>
              </a:rPr>
              <a:t>La suite de la journée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4E7654-6862-CE28-2B7C-90868FB1BCB3}"/>
              </a:ext>
            </a:extLst>
          </p:cNvPr>
          <p:cNvSpPr txBox="1"/>
          <p:nvPr/>
        </p:nvSpPr>
        <p:spPr>
          <a:xfrm>
            <a:off x="684001" y="1354400"/>
            <a:ext cx="2952000" cy="3323987"/>
          </a:xfrm>
          <a:custGeom>
            <a:avLst/>
            <a:gdLst>
              <a:gd name="connsiteX0" fmla="*/ 0 w 2952000"/>
              <a:gd name="connsiteY0" fmla="*/ 0 h 3323987"/>
              <a:gd name="connsiteX1" fmla="*/ 560880 w 2952000"/>
              <a:gd name="connsiteY1" fmla="*/ 0 h 3323987"/>
              <a:gd name="connsiteX2" fmla="*/ 1092240 w 2952000"/>
              <a:gd name="connsiteY2" fmla="*/ 0 h 3323987"/>
              <a:gd name="connsiteX3" fmla="*/ 1682640 w 2952000"/>
              <a:gd name="connsiteY3" fmla="*/ 0 h 3323987"/>
              <a:gd name="connsiteX4" fmla="*/ 2184480 w 2952000"/>
              <a:gd name="connsiteY4" fmla="*/ 0 h 3323987"/>
              <a:gd name="connsiteX5" fmla="*/ 2952000 w 2952000"/>
              <a:gd name="connsiteY5" fmla="*/ 0 h 3323987"/>
              <a:gd name="connsiteX6" fmla="*/ 2952000 w 2952000"/>
              <a:gd name="connsiteY6" fmla="*/ 520758 h 3323987"/>
              <a:gd name="connsiteX7" fmla="*/ 2952000 w 2952000"/>
              <a:gd name="connsiteY7" fmla="*/ 1074756 h 3323987"/>
              <a:gd name="connsiteX8" fmla="*/ 2952000 w 2952000"/>
              <a:gd name="connsiteY8" fmla="*/ 1529034 h 3323987"/>
              <a:gd name="connsiteX9" fmla="*/ 2952000 w 2952000"/>
              <a:gd name="connsiteY9" fmla="*/ 2016552 h 3323987"/>
              <a:gd name="connsiteX10" fmla="*/ 2952000 w 2952000"/>
              <a:gd name="connsiteY10" fmla="*/ 2470830 h 3323987"/>
              <a:gd name="connsiteX11" fmla="*/ 2952000 w 2952000"/>
              <a:gd name="connsiteY11" fmla="*/ 3323987 h 3323987"/>
              <a:gd name="connsiteX12" fmla="*/ 2420640 w 2952000"/>
              <a:gd name="connsiteY12" fmla="*/ 3323987 h 3323987"/>
              <a:gd name="connsiteX13" fmla="*/ 1859760 w 2952000"/>
              <a:gd name="connsiteY13" fmla="*/ 3323987 h 3323987"/>
              <a:gd name="connsiteX14" fmla="*/ 1210320 w 2952000"/>
              <a:gd name="connsiteY14" fmla="*/ 3323987 h 3323987"/>
              <a:gd name="connsiteX15" fmla="*/ 619920 w 2952000"/>
              <a:gd name="connsiteY15" fmla="*/ 3323987 h 3323987"/>
              <a:gd name="connsiteX16" fmla="*/ 0 w 2952000"/>
              <a:gd name="connsiteY16" fmla="*/ 3323987 h 3323987"/>
              <a:gd name="connsiteX17" fmla="*/ 0 w 2952000"/>
              <a:gd name="connsiteY17" fmla="*/ 2869709 h 3323987"/>
              <a:gd name="connsiteX18" fmla="*/ 0 w 2952000"/>
              <a:gd name="connsiteY18" fmla="*/ 2348951 h 3323987"/>
              <a:gd name="connsiteX19" fmla="*/ 0 w 2952000"/>
              <a:gd name="connsiteY19" fmla="*/ 1728473 h 3323987"/>
              <a:gd name="connsiteX20" fmla="*/ 0 w 2952000"/>
              <a:gd name="connsiteY20" fmla="*/ 1107996 h 3323987"/>
              <a:gd name="connsiteX21" fmla="*/ 0 w 2952000"/>
              <a:gd name="connsiteY21" fmla="*/ 520758 h 3323987"/>
              <a:gd name="connsiteX22" fmla="*/ 0 w 2952000"/>
              <a:gd name="connsiteY22" fmla="*/ 0 h 332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52000" h="3323987" extrusionOk="0">
                <a:moveTo>
                  <a:pt x="0" y="0"/>
                </a:moveTo>
                <a:cubicBezTo>
                  <a:pt x="151856" y="-53505"/>
                  <a:pt x="443468" y="7666"/>
                  <a:pt x="560880" y="0"/>
                </a:cubicBezTo>
                <a:cubicBezTo>
                  <a:pt x="678292" y="-7666"/>
                  <a:pt x="859468" y="19010"/>
                  <a:pt x="1092240" y="0"/>
                </a:cubicBezTo>
                <a:cubicBezTo>
                  <a:pt x="1325012" y="-19010"/>
                  <a:pt x="1432828" y="15919"/>
                  <a:pt x="1682640" y="0"/>
                </a:cubicBezTo>
                <a:cubicBezTo>
                  <a:pt x="1932452" y="-15919"/>
                  <a:pt x="2077899" y="13854"/>
                  <a:pt x="2184480" y="0"/>
                </a:cubicBezTo>
                <a:cubicBezTo>
                  <a:pt x="2291061" y="-13854"/>
                  <a:pt x="2661856" y="34597"/>
                  <a:pt x="2952000" y="0"/>
                </a:cubicBezTo>
                <a:cubicBezTo>
                  <a:pt x="2985280" y="230158"/>
                  <a:pt x="2942013" y="317607"/>
                  <a:pt x="2952000" y="520758"/>
                </a:cubicBezTo>
                <a:cubicBezTo>
                  <a:pt x="2961987" y="723909"/>
                  <a:pt x="2900449" y="941653"/>
                  <a:pt x="2952000" y="1074756"/>
                </a:cubicBezTo>
                <a:cubicBezTo>
                  <a:pt x="3003551" y="1207859"/>
                  <a:pt x="2943194" y="1406509"/>
                  <a:pt x="2952000" y="1529034"/>
                </a:cubicBezTo>
                <a:cubicBezTo>
                  <a:pt x="2960806" y="1651559"/>
                  <a:pt x="2927277" y="1817150"/>
                  <a:pt x="2952000" y="2016552"/>
                </a:cubicBezTo>
                <a:cubicBezTo>
                  <a:pt x="2976723" y="2215954"/>
                  <a:pt x="2930097" y="2358971"/>
                  <a:pt x="2952000" y="2470830"/>
                </a:cubicBezTo>
                <a:cubicBezTo>
                  <a:pt x="2973903" y="2582689"/>
                  <a:pt x="2907526" y="3044561"/>
                  <a:pt x="2952000" y="3323987"/>
                </a:cubicBezTo>
                <a:cubicBezTo>
                  <a:pt x="2774257" y="3345798"/>
                  <a:pt x="2570068" y="3283984"/>
                  <a:pt x="2420640" y="3323987"/>
                </a:cubicBezTo>
                <a:cubicBezTo>
                  <a:pt x="2271212" y="3363990"/>
                  <a:pt x="1993764" y="3308705"/>
                  <a:pt x="1859760" y="3323987"/>
                </a:cubicBezTo>
                <a:cubicBezTo>
                  <a:pt x="1725756" y="3339269"/>
                  <a:pt x="1527460" y="3285139"/>
                  <a:pt x="1210320" y="3323987"/>
                </a:cubicBezTo>
                <a:cubicBezTo>
                  <a:pt x="893180" y="3362835"/>
                  <a:pt x="760953" y="3255133"/>
                  <a:pt x="619920" y="3323987"/>
                </a:cubicBezTo>
                <a:cubicBezTo>
                  <a:pt x="478887" y="3392841"/>
                  <a:pt x="261796" y="3290216"/>
                  <a:pt x="0" y="3323987"/>
                </a:cubicBezTo>
                <a:cubicBezTo>
                  <a:pt x="-16094" y="3146181"/>
                  <a:pt x="3557" y="3077286"/>
                  <a:pt x="0" y="2869709"/>
                </a:cubicBezTo>
                <a:cubicBezTo>
                  <a:pt x="-3557" y="2662132"/>
                  <a:pt x="24053" y="2559297"/>
                  <a:pt x="0" y="2348951"/>
                </a:cubicBezTo>
                <a:cubicBezTo>
                  <a:pt x="-24053" y="2138605"/>
                  <a:pt x="18841" y="1888724"/>
                  <a:pt x="0" y="1728473"/>
                </a:cubicBezTo>
                <a:cubicBezTo>
                  <a:pt x="-18841" y="1568222"/>
                  <a:pt x="73381" y="1362905"/>
                  <a:pt x="0" y="1107996"/>
                </a:cubicBezTo>
                <a:cubicBezTo>
                  <a:pt x="-73381" y="853087"/>
                  <a:pt x="54326" y="696164"/>
                  <a:pt x="0" y="520758"/>
                </a:cubicBezTo>
                <a:cubicBezTo>
                  <a:pt x="-54326" y="345352"/>
                  <a:pt x="40087" y="175877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Repas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Ateliers terrain Station eRcane La Mare 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13h30-16h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>
              <a:latin typeface="+mn-lt"/>
            </a:endParaRPr>
          </a:p>
          <a:p>
            <a:pPr algn="ctr"/>
            <a:r>
              <a:rPr lang="fr-FR" b="1" dirty="0">
                <a:latin typeface="+mn-lt"/>
              </a:rPr>
              <a:t>Se garer à coté de la balance et marcher ou au hangar eRcane</a:t>
            </a:r>
          </a:p>
          <a:p>
            <a:endParaRPr lang="fr-FR" dirty="0">
              <a:latin typeface="+mn-lt"/>
            </a:endParaRPr>
          </a:p>
          <a:p>
            <a:pPr marL="285750" lvl="3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1</a:t>
            </a:r>
            <a:r>
              <a:rPr lang="fr-FR" baseline="30000" dirty="0">
                <a:latin typeface="+mn-lt"/>
              </a:rPr>
              <a:t>er</a:t>
            </a:r>
            <a:r>
              <a:rPr lang="fr-FR" dirty="0">
                <a:latin typeface="+mn-lt"/>
              </a:rPr>
              <a:t> sur la reconnaissance des adventices, les essais phénologie du Cirad et les outil </a:t>
            </a:r>
            <a:r>
              <a:rPr lang="fr-FR" dirty="0" err="1">
                <a:latin typeface="+mn-lt"/>
              </a:rPr>
              <a:t>Wikwio</a:t>
            </a:r>
            <a:endParaRPr lang="fr-FR" dirty="0">
              <a:latin typeface="+mn-lt"/>
            </a:endParaRPr>
          </a:p>
          <a:p>
            <a:pPr marL="285750" lvl="3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2</a:t>
            </a:r>
            <a:r>
              <a:rPr lang="fr-FR" baseline="30000" dirty="0">
                <a:latin typeface="+mn-lt"/>
              </a:rPr>
              <a:t>ème</a:t>
            </a:r>
            <a:r>
              <a:rPr lang="fr-FR" dirty="0">
                <a:latin typeface="+mn-lt"/>
              </a:rPr>
              <a:t> sur les traitements herbicides et leurs efficacité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7E10E6-C4A8-CE92-9ADA-1826B4EB2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001" y="1199660"/>
            <a:ext cx="2886036" cy="3274239"/>
          </a:xfrm>
          <a:prstGeom prst="rect">
            <a:avLst/>
          </a:prstGeom>
        </p:spPr>
      </p:pic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id="{929F854D-26E2-720E-7873-A24FCA18B293}"/>
              </a:ext>
            </a:extLst>
          </p:cNvPr>
          <p:cNvSpPr/>
          <p:nvPr/>
        </p:nvSpPr>
        <p:spPr>
          <a:xfrm>
            <a:off x="5079019" y="1490400"/>
            <a:ext cx="180000" cy="18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E0BDE5F5-8ABF-1152-D81C-CD8800D7DAF8}"/>
              </a:ext>
            </a:extLst>
          </p:cNvPr>
          <p:cNvSpPr/>
          <p:nvPr/>
        </p:nvSpPr>
        <p:spPr>
          <a:xfrm>
            <a:off x="4727419" y="3622800"/>
            <a:ext cx="180000" cy="18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AA3446-16D2-5CAD-B2B1-35403109B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256" y="1783611"/>
            <a:ext cx="2294626" cy="2106336"/>
          </a:xfrm>
          <a:prstGeom prst="rect">
            <a:avLst/>
          </a:prstGeom>
        </p:spPr>
      </p:pic>
      <p:sp>
        <p:nvSpPr>
          <p:cNvPr id="9" name="Étoile : 5 branches 8">
            <a:extLst>
              <a:ext uri="{FF2B5EF4-FFF2-40B4-BE49-F238E27FC236}">
                <a16:creationId xmlns:a16="http://schemas.microsoft.com/office/drawing/2014/main" id="{D4700692-C1F5-6A8C-7249-48274F30C60E}"/>
              </a:ext>
            </a:extLst>
          </p:cNvPr>
          <p:cNvSpPr/>
          <p:nvPr/>
        </p:nvSpPr>
        <p:spPr>
          <a:xfrm>
            <a:off x="7392619" y="3120000"/>
            <a:ext cx="180000" cy="18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4B464260-9BE9-29C2-6533-7A797720367A}"/>
              </a:ext>
            </a:extLst>
          </p:cNvPr>
          <p:cNvSpPr/>
          <p:nvPr/>
        </p:nvSpPr>
        <p:spPr>
          <a:xfrm>
            <a:off x="7018219" y="1132871"/>
            <a:ext cx="928800" cy="6507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Balance - parking</a:t>
            </a:r>
          </a:p>
        </p:txBody>
      </p:sp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308DEC85-DA3C-BAF6-790A-53812E2E34EC}"/>
              </a:ext>
            </a:extLst>
          </p:cNvPr>
          <p:cNvSpPr/>
          <p:nvPr/>
        </p:nvSpPr>
        <p:spPr>
          <a:xfrm>
            <a:off x="7745569" y="3889947"/>
            <a:ext cx="928800" cy="650740"/>
          </a:xfrm>
          <a:prstGeom prst="wedgeEllipseCallout">
            <a:avLst>
              <a:gd name="adj1" fmla="val 43508"/>
              <a:gd name="adj2" fmla="val -74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Hangar eRcane</a:t>
            </a:r>
          </a:p>
        </p:txBody>
      </p:sp>
    </p:spTree>
    <p:extLst>
      <p:ext uri="{BB962C8B-B14F-4D97-AF65-F5344CB8AC3E}">
        <p14:creationId xmlns:p14="http://schemas.microsoft.com/office/powerpoint/2010/main" val="448322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B4E7654-6862-CE28-2B7C-90868FB1BCB3}"/>
              </a:ext>
            </a:extLst>
          </p:cNvPr>
          <p:cNvSpPr txBox="1"/>
          <p:nvPr/>
        </p:nvSpPr>
        <p:spPr>
          <a:xfrm>
            <a:off x="684001" y="1354400"/>
            <a:ext cx="2952000" cy="307777"/>
          </a:xfrm>
          <a:custGeom>
            <a:avLst/>
            <a:gdLst>
              <a:gd name="connsiteX0" fmla="*/ 0 w 2952000"/>
              <a:gd name="connsiteY0" fmla="*/ 0 h 307777"/>
              <a:gd name="connsiteX1" fmla="*/ 560880 w 2952000"/>
              <a:gd name="connsiteY1" fmla="*/ 0 h 307777"/>
              <a:gd name="connsiteX2" fmla="*/ 1092240 w 2952000"/>
              <a:gd name="connsiteY2" fmla="*/ 0 h 307777"/>
              <a:gd name="connsiteX3" fmla="*/ 1682640 w 2952000"/>
              <a:gd name="connsiteY3" fmla="*/ 0 h 307777"/>
              <a:gd name="connsiteX4" fmla="*/ 2184480 w 2952000"/>
              <a:gd name="connsiteY4" fmla="*/ 0 h 307777"/>
              <a:gd name="connsiteX5" fmla="*/ 2952000 w 2952000"/>
              <a:gd name="connsiteY5" fmla="*/ 0 h 307777"/>
              <a:gd name="connsiteX6" fmla="*/ 2952000 w 2952000"/>
              <a:gd name="connsiteY6" fmla="*/ 307777 h 307777"/>
              <a:gd name="connsiteX7" fmla="*/ 2361600 w 2952000"/>
              <a:gd name="connsiteY7" fmla="*/ 307777 h 307777"/>
              <a:gd name="connsiteX8" fmla="*/ 1830240 w 2952000"/>
              <a:gd name="connsiteY8" fmla="*/ 307777 h 307777"/>
              <a:gd name="connsiteX9" fmla="*/ 1269360 w 2952000"/>
              <a:gd name="connsiteY9" fmla="*/ 307777 h 307777"/>
              <a:gd name="connsiteX10" fmla="*/ 619920 w 2952000"/>
              <a:gd name="connsiteY10" fmla="*/ 307777 h 307777"/>
              <a:gd name="connsiteX11" fmla="*/ 0 w 2952000"/>
              <a:gd name="connsiteY11" fmla="*/ 307777 h 307777"/>
              <a:gd name="connsiteX12" fmla="*/ 0 w 2952000"/>
              <a:gd name="connsiteY12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2000" h="307777" extrusionOk="0">
                <a:moveTo>
                  <a:pt x="0" y="0"/>
                </a:moveTo>
                <a:cubicBezTo>
                  <a:pt x="151856" y="-53505"/>
                  <a:pt x="443468" y="7666"/>
                  <a:pt x="560880" y="0"/>
                </a:cubicBezTo>
                <a:cubicBezTo>
                  <a:pt x="678292" y="-7666"/>
                  <a:pt x="859468" y="19010"/>
                  <a:pt x="1092240" y="0"/>
                </a:cubicBezTo>
                <a:cubicBezTo>
                  <a:pt x="1325012" y="-19010"/>
                  <a:pt x="1432828" y="15919"/>
                  <a:pt x="1682640" y="0"/>
                </a:cubicBezTo>
                <a:cubicBezTo>
                  <a:pt x="1932452" y="-15919"/>
                  <a:pt x="2077899" y="13854"/>
                  <a:pt x="2184480" y="0"/>
                </a:cubicBezTo>
                <a:cubicBezTo>
                  <a:pt x="2291061" y="-13854"/>
                  <a:pt x="2661856" y="34597"/>
                  <a:pt x="2952000" y="0"/>
                </a:cubicBezTo>
                <a:cubicBezTo>
                  <a:pt x="2973708" y="91762"/>
                  <a:pt x="2950633" y="173145"/>
                  <a:pt x="2952000" y="307777"/>
                </a:cubicBezTo>
                <a:cubicBezTo>
                  <a:pt x="2754511" y="371035"/>
                  <a:pt x="2645422" y="246920"/>
                  <a:pt x="2361600" y="307777"/>
                </a:cubicBezTo>
                <a:cubicBezTo>
                  <a:pt x="2077778" y="368634"/>
                  <a:pt x="1947537" y="281172"/>
                  <a:pt x="1830240" y="307777"/>
                </a:cubicBezTo>
                <a:cubicBezTo>
                  <a:pt x="1712943" y="334382"/>
                  <a:pt x="1397541" y="253089"/>
                  <a:pt x="1269360" y="307777"/>
                </a:cubicBezTo>
                <a:cubicBezTo>
                  <a:pt x="1141179" y="362465"/>
                  <a:pt x="879625" y="234062"/>
                  <a:pt x="619920" y="307777"/>
                </a:cubicBezTo>
                <a:cubicBezTo>
                  <a:pt x="360215" y="381492"/>
                  <a:pt x="133531" y="267997"/>
                  <a:pt x="0" y="307777"/>
                </a:cubicBezTo>
                <a:cubicBezTo>
                  <a:pt x="-21087" y="169306"/>
                  <a:pt x="21388" y="15123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dirty="0">
                <a:latin typeface="+mn-lt"/>
              </a:rPr>
              <a:t>Rappel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1CF81C-18CE-D7C8-4F36-649BB7E82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810" y="136799"/>
            <a:ext cx="3259990" cy="477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1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FF9B4E9F-CE8C-4088-8D4B-EFF21CB8AE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9724" y="1400327"/>
          <a:ext cx="851045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996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430743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278358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4173581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Firme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Postlevée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Substance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Dose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Statut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chemeClr val="tx1"/>
                          </a:solidFill>
                        </a:rPr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i="0" strike="sngStrike" baseline="0" dirty="0">
                          <a:solidFill>
                            <a:schemeClr val="tx1"/>
                          </a:solidFill>
                        </a:rPr>
                        <a:t>Callisto</a:t>
                      </a:r>
                      <a:endParaRPr lang="fr-FR" sz="1100" b="0" i="0" strike="sngStrike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200" b="0" i="1" strike="sngStrike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1200" b="0" i="1" strike="sngStrike" baseline="0" dirty="0" err="1">
                          <a:solidFill>
                            <a:schemeClr val="tx1"/>
                          </a:solidFill>
                        </a:rPr>
                        <a:t>Lumestra</a:t>
                      </a:r>
                      <a:r>
                        <a:rPr lang="fr-FR" sz="1200" b="0" i="1" strike="sngStrike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200" b="0" i="1" strike="sngStrike" baseline="0" dirty="0" err="1">
                          <a:solidFill>
                            <a:schemeClr val="tx1"/>
                          </a:solidFill>
                        </a:rPr>
                        <a:t>Maran</a:t>
                      </a:r>
                      <a:r>
                        <a:rPr lang="fr-FR" sz="1200" b="0" i="1" strike="sngStrike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200" b="0" i="1" strike="sngStrike" baseline="0" dirty="0" err="1">
                          <a:solidFill>
                            <a:schemeClr val="tx1"/>
                          </a:solidFill>
                        </a:rPr>
                        <a:t>Callido,Lumeo</a:t>
                      </a:r>
                      <a:r>
                        <a:rPr lang="fr-FR" sz="1200" b="0" i="1" strike="sngStrike" baseline="0" dirty="0">
                          <a:solidFill>
                            <a:schemeClr val="tx1"/>
                          </a:solidFill>
                        </a:rPr>
                        <a:t>, …)</a:t>
                      </a:r>
                      <a:endParaRPr lang="fr-FR" sz="1200" b="1" i="1" strike="sngStrik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chemeClr val="tx1"/>
                          </a:solidFill>
                        </a:rPr>
                        <a:t>mésotrione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chemeClr val="tx1"/>
                          </a:solidFill>
                        </a:rPr>
                        <a:t>1,5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rgbClr val="FF0000"/>
                          </a:solidFill>
                        </a:rPr>
                        <a:t>Statut bloquant de la </a:t>
                      </a:r>
                      <a:r>
                        <a:rPr lang="fr-FR" sz="1100" b="1" i="0" strike="sngStrike" baseline="0" dirty="0">
                          <a:solidFill>
                            <a:srgbClr val="FF0000"/>
                          </a:solidFill>
                        </a:rPr>
                        <a:t>mésotrione</a:t>
                      </a:r>
                      <a:r>
                        <a:rPr lang="fr-FR" sz="1100" i="0" strike="sngStrike" baseline="0" dirty="0">
                          <a:solidFill>
                            <a:srgbClr val="FF0000"/>
                          </a:solidFill>
                        </a:rPr>
                        <a:t> (modèle ANSES)</a:t>
                      </a:r>
                    </a:p>
                    <a:p>
                      <a:r>
                        <a:rPr lang="fr-FR" sz="1100" i="0" strike="sngStrike" baseline="0" dirty="0">
                          <a:solidFill>
                            <a:srgbClr val="FF0000"/>
                          </a:solidFill>
                        </a:rPr>
                        <a:t>Date fin d’utilisation : </a:t>
                      </a:r>
                      <a:r>
                        <a:rPr lang="fr-FR" sz="1100" b="1" i="0" strike="sngStrike" baseline="0" dirty="0">
                          <a:solidFill>
                            <a:srgbClr val="FF0000"/>
                          </a:solidFill>
                        </a:rPr>
                        <a:t>15/03/2023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858702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chemeClr val="tx1"/>
                          </a:solidFill>
                        </a:rPr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strike="sngStrike" baseline="0" dirty="0">
                          <a:solidFill>
                            <a:schemeClr val="tx1"/>
                          </a:solidFill>
                        </a:rPr>
                        <a:t>Elumis</a:t>
                      </a:r>
                    </a:p>
                    <a:p>
                      <a:endParaRPr lang="fr-FR" sz="1400" i="0" strike="sngStrik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chemeClr val="tx1"/>
                          </a:solidFill>
                        </a:rPr>
                        <a:t>mésotrione + nicosulfuron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chemeClr val="tx1"/>
                          </a:solidFill>
                        </a:rPr>
                        <a:t>2*0,75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strike="sngStrike" baseline="0" dirty="0">
                          <a:solidFill>
                            <a:srgbClr val="FF0000"/>
                          </a:solidFill>
                        </a:rPr>
                        <a:t>Statut bloquant de la </a:t>
                      </a:r>
                      <a:r>
                        <a:rPr lang="fr-FR" sz="1100" b="1" i="0" strike="sngStrike" baseline="0" dirty="0">
                          <a:solidFill>
                            <a:srgbClr val="FF0000"/>
                          </a:solidFill>
                        </a:rPr>
                        <a:t>mésotrione</a:t>
                      </a:r>
                      <a:r>
                        <a:rPr lang="fr-FR" sz="1100" i="0" strike="sngStrike" baseline="0" dirty="0">
                          <a:solidFill>
                            <a:srgbClr val="FF0000"/>
                          </a:solidFill>
                        </a:rPr>
                        <a:t> (modèle ANSES)</a:t>
                      </a:r>
                    </a:p>
                    <a:p>
                      <a:r>
                        <a:rPr lang="fr-FR" sz="1100" i="0" strike="sngStrike" baseline="0" dirty="0">
                          <a:solidFill>
                            <a:srgbClr val="FF0000"/>
                          </a:solidFill>
                        </a:rPr>
                        <a:t>Date fin d’utilisation : </a:t>
                      </a:r>
                      <a:r>
                        <a:rPr lang="fr-FR" sz="1100" b="1" i="0" strike="sngStrike" baseline="0" dirty="0">
                          <a:solidFill>
                            <a:srgbClr val="FF0000"/>
                          </a:solidFill>
                        </a:rPr>
                        <a:t>15/03/2023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005869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fr-FR" sz="1100" i="0" dirty="0" err="1">
                          <a:solidFill>
                            <a:schemeClr val="tx1"/>
                          </a:solidFill>
                        </a:rPr>
                        <a:t>Nufarm</a:t>
                      </a:r>
                      <a:endParaRPr lang="fr-F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Chardol 600</a:t>
                      </a:r>
                    </a:p>
                    <a:p>
                      <a:endParaRPr lang="fr-FR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2,4-D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1,25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Ré approbation sur canne à dose avec diminution de </a:t>
                      </a:r>
                    </a:p>
                    <a:p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dose : </a:t>
                      </a:r>
                      <a:r>
                        <a:rPr lang="fr-FR" sz="1100" b="1" i="0" u="none" dirty="0">
                          <a:solidFill>
                            <a:schemeClr val="tx1"/>
                          </a:solidFill>
                        </a:rPr>
                        <a:t>1,25 l/ha </a:t>
                      </a:r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au lieu de 2 l/ha</a:t>
                      </a:r>
                    </a:p>
                    <a:p>
                      <a:r>
                        <a:rPr lang="fr-FR" sz="1100" b="0" i="0" u="sng" dirty="0">
                          <a:solidFill>
                            <a:schemeClr val="tx1"/>
                          </a:solidFill>
                        </a:rPr>
                        <a:t>Pour même quantité, </a:t>
                      </a:r>
                      <a:r>
                        <a:rPr lang="fr-FR" sz="1100" b="1" i="0" u="sng" dirty="0">
                          <a:solidFill>
                            <a:schemeClr val="tx1"/>
                          </a:solidFill>
                        </a:rPr>
                        <a:t>l’IFT</a:t>
                      </a:r>
                      <a:r>
                        <a:rPr lang="fr-FR" sz="1100" b="0" i="0" u="sng" dirty="0">
                          <a:solidFill>
                            <a:schemeClr val="tx1"/>
                          </a:solidFill>
                        </a:rPr>
                        <a:t> augmente de 60%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637126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1100" i="0" dirty="0" err="1">
                          <a:solidFill>
                            <a:schemeClr val="tx1"/>
                          </a:solidFill>
                        </a:rPr>
                        <a:t>Corteva</a:t>
                      </a:r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 err="1">
                          <a:solidFill>
                            <a:schemeClr val="tx1"/>
                          </a:solidFill>
                        </a:rPr>
                        <a:t>Starane</a:t>
                      </a:r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 200</a:t>
                      </a:r>
                    </a:p>
                    <a:p>
                      <a:endParaRPr lang="fr-FR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fluroxypyr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i="0" dirty="0">
                          <a:solidFill>
                            <a:schemeClr val="tx1"/>
                          </a:solidFill>
                        </a:rPr>
                        <a:t>RAS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16665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 err="1">
                          <a:solidFill>
                            <a:schemeClr val="tx1"/>
                          </a:solidFill>
                        </a:rPr>
                        <a:t>Banvel</a:t>
                      </a:r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 4S</a:t>
                      </a:r>
                    </a:p>
                    <a:p>
                      <a:endParaRPr lang="fr-FR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dicamba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0,6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i="0" dirty="0">
                          <a:solidFill>
                            <a:schemeClr val="tx1"/>
                          </a:solidFill>
                        </a:rPr>
                        <a:t>RAS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3066542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E09584A7-0E93-4030-99FF-DA03576FDE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158" y="1723720"/>
            <a:ext cx="582283" cy="1965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F95D97-605B-46B3-A6DB-9F71BFA08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764" y="2375229"/>
            <a:ext cx="655070" cy="196521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BB20A48-3C19-462D-A4F7-F3A8BFFA37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267" y="3096603"/>
            <a:ext cx="686211" cy="1715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FFE9550-9310-4C92-8550-EEF13A0CC8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603" y="3783281"/>
            <a:ext cx="413539" cy="11223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8FA408-C9E0-441D-A30D-034FE43B86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231" y="4189967"/>
            <a:ext cx="582284" cy="196521"/>
          </a:xfrm>
          <a:prstGeom prst="rect">
            <a:avLst/>
          </a:prstGeom>
        </p:spPr>
      </p:pic>
      <p:pic>
        <p:nvPicPr>
          <p:cNvPr id="25" name="Image 2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04BFD4C-1F84-4929-A9ED-E578776499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279" y="0"/>
            <a:ext cx="1264721" cy="58936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583BD174-1EF8-B268-328B-2838D0F2A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86" y="352641"/>
            <a:ext cx="6549301" cy="584400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  <a:latin typeface="+mj-lt"/>
              </a:rPr>
              <a:t>POINT HERBICIDES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89987A-1931-FBAB-9A74-CEDE5F57BD10}"/>
              </a:ext>
            </a:extLst>
          </p:cNvPr>
          <p:cNvSpPr txBox="1">
            <a:spLocks/>
          </p:cNvSpPr>
          <p:nvPr/>
        </p:nvSpPr>
        <p:spPr>
          <a:xfrm>
            <a:off x="818574" y="867124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b="1" dirty="0">
                <a:solidFill>
                  <a:schemeClr val="tx1"/>
                </a:solidFill>
                <a:latin typeface="+mn-lt"/>
              </a:rPr>
              <a:t>Au 17/03/2023 – Herbicides de Postlevée</a:t>
            </a:r>
          </a:p>
          <a:p>
            <a:pPr marL="1054100" lvl="2" indent="0">
              <a:buNone/>
            </a:pPr>
            <a:endParaRPr lang="fr-FR" sz="180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6629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FF9B4E9F-CE8C-4088-8D4B-EFF21CB8AE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9724" y="1400327"/>
          <a:ext cx="8510450" cy="290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996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430743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278358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4173581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Firme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Prélevée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Substance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Dose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Statut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BASF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1"/>
                          </a:solidFill>
                        </a:rPr>
                        <a:t>Prowl 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pendiméthaline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u="sng" dirty="0">
                          <a:solidFill>
                            <a:srgbClr val="FF0000"/>
                          </a:solidFill>
                        </a:rPr>
                        <a:t>Disparition</a:t>
                      </a:r>
                      <a:r>
                        <a:rPr lang="fr-FR" sz="1100" dirty="0">
                          <a:solidFill>
                            <a:srgbClr val="FF0000"/>
                          </a:solidFill>
                        </a:rPr>
                        <a:t> de la molécule au niveau communautaire en 2024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858702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fr-FR" sz="1100" strike="noStrike" baseline="0" dirty="0"/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strike="noStrike" baseline="0" dirty="0" err="1">
                          <a:solidFill>
                            <a:schemeClr val="tx1"/>
                          </a:solidFill>
                        </a:rPr>
                        <a:t>Mercantor</a:t>
                      </a:r>
                      <a:r>
                        <a:rPr lang="fr-FR" sz="1100" b="1" strike="noStrike" baseline="0" dirty="0">
                          <a:solidFill>
                            <a:schemeClr val="tx1"/>
                          </a:solidFill>
                        </a:rPr>
                        <a:t> Gold</a:t>
                      </a:r>
                    </a:p>
                    <a:p>
                      <a:r>
                        <a:rPr lang="fr-FR" sz="1200" i="1" strike="noStrike" baseline="0" dirty="0">
                          <a:solidFill>
                            <a:schemeClr val="tx1"/>
                          </a:solidFill>
                        </a:rPr>
                        <a:t>(Dual gold, Elina, </a:t>
                      </a:r>
                      <a:r>
                        <a:rPr lang="fr-FR" sz="1200" i="1" strike="noStrike" baseline="0" dirty="0" err="1">
                          <a:solidFill>
                            <a:schemeClr val="tx1"/>
                          </a:solidFill>
                        </a:rPr>
                        <a:t>Efica</a:t>
                      </a:r>
                      <a:r>
                        <a:rPr lang="fr-FR" sz="1200" i="1" strike="noStrike" baseline="0" dirty="0">
                          <a:solidFill>
                            <a:schemeClr val="tx1"/>
                          </a:solidFill>
                        </a:rPr>
                        <a:t> 960, </a:t>
                      </a:r>
                      <a:r>
                        <a:rPr lang="fr-FR" sz="1200" i="1" strike="noStrike" baseline="0" dirty="0" err="1">
                          <a:solidFill>
                            <a:schemeClr val="tx1"/>
                          </a:solidFill>
                        </a:rPr>
                        <a:t>Lecar</a:t>
                      </a:r>
                      <a:r>
                        <a:rPr lang="fr-FR" sz="1200" i="1" strike="noStrike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rgbClr val="FF0000"/>
                          </a:solidFill>
                        </a:rPr>
                        <a:t>S-métolachlore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rgbClr val="C49500"/>
                          </a:solidFill>
                        </a:rPr>
                        <a:t>Métabolites de la </a:t>
                      </a:r>
                      <a:r>
                        <a:rPr lang="fr-FR" sz="1100" strike="noStrike" baseline="0" dirty="0" err="1">
                          <a:solidFill>
                            <a:srgbClr val="C49500"/>
                          </a:solidFill>
                        </a:rPr>
                        <a:t>s.a.</a:t>
                      </a:r>
                      <a:r>
                        <a:rPr lang="fr-FR" sz="1100" strike="noStrike" baseline="0" dirty="0">
                          <a:solidFill>
                            <a:srgbClr val="C49500"/>
                          </a:solidFill>
                        </a:rPr>
                        <a:t> non pertinents mais présents dans points d’eau </a:t>
                      </a:r>
                      <a:r>
                        <a:rPr lang="fr-FR" sz="1100" strike="noStrike" baseline="0" dirty="0">
                          <a:solidFill>
                            <a:srgbClr val="C49500"/>
                          </a:solidFill>
                          <a:sym typeface="Wingdings" panose="05000000000000000000" pitchFamily="2" charset="2"/>
                        </a:rPr>
                        <a:t> plan </a:t>
                      </a:r>
                      <a:r>
                        <a:rPr lang="fr-FR" sz="1100" strike="noStrike" baseline="0" dirty="0" err="1">
                          <a:solidFill>
                            <a:srgbClr val="C49500"/>
                          </a:solidFill>
                          <a:sym typeface="Wingdings" panose="05000000000000000000" pitchFamily="2" charset="2"/>
                        </a:rPr>
                        <a:t>phytopharmacovigilence</a:t>
                      </a:r>
                      <a:endParaRPr lang="fr-FR" sz="1100" strike="noStrike" baseline="0" dirty="0">
                        <a:solidFill>
                          <a:srgbClr val="C49500"/>
                        </a:solidFill>
                      </a:endParaRPr>
                    </a:p>
                    <a:p>
                      <a:r>
                        <a:rPr lang="fr-FR" sz="1100" strike="noStrike" baseline="0" dirty="0">
                          <a:solidFill>
                            <a:srgbClr val="C49500"/>
                          </a:solidFill>
                        </a:rPr>
                        <a:t>Recommandation à </a:t>
                      </a:r>
                      <a:r>
                        <a:rPr lang="fr-FR" sz="1100" b="1" u="sng" strike="noStrike" baseline="0" dirty="0">
                          <a:solidFill>
                            <a:srgbClr val="C49500"/>
                          </a:solidFill>
                        </a:rPr>
                        <a:t>1,3 l/ha </a:t>
                      </a:r>
                      <a:r>
                        <a:rPr lang="fr-FR" sz="1100" b="0" u="none" strike="noStrike" baseline="0" dirty="0">
                          <a:solidFill>
                            <a:srgbClr val="C49500"/>
                          </a:solidFill>
                        </a:rPr>
                        <a:t>(imposée pour maïs)</a:t>
                      </a:r>
                      <a:endParaRPr lang="fr-FR" sz="1100" b="1" u="sng" strike="noStrike" baseline="0" dirty="0">
                        <a:solidFill>
                          <a:srgbClr val="C495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005869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FR" sz="1100" strike="noStrike" baseline="0" dirty="0"/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strike="noStrike" baseline="0" dirty="0">
                          <a:solidFill>
                            <a:schemeClr val="tx1"/>
                          </a:solidFill>
                        </a:rPr>
                        <a:t>Camix</a:t>
                      </a:r>
                    </a:p>
                    <a:p>
                      <a:r>
                        <a:rPr lang="fr-FR" sz="1200" i="1" strike="noStrike" baseline="0" dirty="0">
                          <a:solidFill>
                            <a:schemeClr val="tx1"/>
                          </a:solidFill>
                        </a:rPr>
                        <a:t>(Calibra, </a:t>
                      </a:r>
                      <a:r>
                        <a:rPr lang="fr-FR" sz="1200" i="1" strike="noStrike" baseline="0" dirty="0" err="1">
                          <a:solidFill>
                            <a:schemeClr val="tx1"/>
                          </a:solidFill>
                        </a:rPr>
                        <a:t>Domanis</a:t>
                      </a:r>
                      <a:r>
                        <a:rPr lang="fr-FR" sz="1200" i="1" strike="noStrike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rgbClr val="FF0000"/>
                          </a:solidFill>
                        </a:rPr>
                        <a:t>S-métolachlore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</a:rPr>
                        <a:t> +</a:t>
                      </a:r>
                      <a:r>
                        <a:rPr lang="fr-FR" sz="1100" strike="noStrike" baseline="0" dirty="0">
                          <a:solidFill>
                            <a:srgbClr val="FF0000"/>
                          </a:solidFill>
                        </a:rPr>
                        <a:t>mésotrione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</a:rPr>
                        <a:t> + bénoxacor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</a:rPr>
                        <a:t>3,75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rgbClr val="C49500"/>
                          </a:solidFill>
                        </a:rPr>
                        <a:t>Idem pour S-métolachlore. Recommandation </a:t>
                      </a:r>
                      <a:r>
                        <a:rPr lang="fr-FR" sz="1100" b="1" strike="noStrike" baseline="0" dirty="0">
                          <a:solidFill>
                            <a:srgbClr val="C49500"/>
                          </a:solidFill>
                        </a:rPr>
                        <a:t>à </a:t>
                      </a:r>
                      <a:r>
                        <a:rPr lang="fr-FR" sz="1100" b="1" u="sng" strike="noStrike" baseline="0" dirty="0">
                          <a:solidFill>
                            <a:srgbClr val="C49500"/>
                          </a:solidFill>
                        </a:rPr>
                        <a:t>3,125 l/ha</a:t>
                      </a:r>
                    </a:p>
                    <a:p>
                      <a:r>
                        <a:rPr lang="fr-FR" sz="1100" strike="noStrike" baseline="0" dirty="0">
                          <a:solidFill>
                            <a:srgbClr val="FF0000"/>
                          </a:solidFill>
                        </a:rPr>
                        <a:t>Renouvellement Europe mai 2023 </a:t>
                      </a:r>
                      <a:r>
                        <a:rPr lang="fr-FR" sz="1100" strike="noStrike" baseline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évaluation par l’ANSES produits commerciaux  blocage avec la </a:t>
                      </a:r>
                      <a:r>
                        <a:rPr lang="fr-FR" sz="1100" b="1" u="sng" strike="noStrike" baseline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mésotrione</a:t>
                      </a:r>
                      <a:endParaRPr lang="fr-FR" sz="1100" b="1" u="sng" strike="noStrike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637126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r-FR" sz="1100" dirty="0"/>
                        <a:t>Bayer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1"/>
                          </a:solidFill>
                        </a:rPr>
                        <a:t>Merlin </a:t>
                      </a:r>
                      <a:r>
                        <a:rPr lang="fr-FR" sz="1100" b="1" dirty="0" err="1">
                          <a:solidFill>
                            <a:schemeClr val="tx1"/>
                          </a:solidFill>
                        </a:rPr>
                        <a:t>Flexx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200" i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</a:rPr>
                        <a:t>Belledone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</a:rPr>
                        <a:t>flexx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isoxaflutole + </a:t>
                      </a:r>
                      <a:r>
                        <a:rPr lang="fr-FR" sz="1100" dirty="0" err="1">
                          <a:solidFill>
                            <a:schemeClr val="tx1"/>
                          </a:solidFill>
                        </a:rPr>
                        <a:t>cyprosulfamide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2,25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rgbClr val="FF0000"/>
                          </a:solidFill>
                        </a:rPr>
                        <a:t>Fin dérogation au 23/03 </a:t>
                      </a:r>
                      <a:r>
                        <a:rPr lang="fr-FR" sz="1100" dirty="0"/>
                        <a:t>80j (au lieu de 120. Pb de </a:t>
                      </a:r>
                      <a:r>
                        <a:rPr lang="fr-FR" sz="1100" dirty="0" err="1"/>
                        <a:t>co</a:t>
                      </a:r>
                      <a:r>
                        <a:rPr lang="fr-FR" sz="1100"/>
                        <a:t>-formulant</a:t>
                      </a:r>
                      <a:r>
                        <a:rPr lang="fr-FR" sz="1100" dirty="0"/>
                        <a:t>). Dossier déposé par les Antilles pour prochaine période (4</a:t>
                      </a:r>
                      <a:r>
                        <a:rPr lang="fr-FR" sz="1100" baseline="30000" dirty="0"/>
                        <a:t>ème</a:t>
                      </a:r>
                      <a:r>
                        <a:rPr lang="fr-FR" sz="1100" dirty="0"/>
                        <a:t> dérogation).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166654"/>
                  </a:ext>
                </a:extLst>
              </a:tr>
            </a:tbl>
          </a:graphicData>
        </a:graphic>
      </p:graphicFrame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478A7D-F7DD-4749-8E0D-38E2CBA3EF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05" y="2381457"/>
            <a:ext cx="271885" cy="431564"/>
          </a:xfrm>
          <a:prstGeom prst="rect">
            <a:avLst/>
          </a:prstGeom>
        </p:spPr>
      </p:pic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638DE57-A804-4753-A12C-4946CBFE0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209" y="3312324"/>
            <a:ext cx="598949" cy="202145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B785FC-E1F6-48B9-AA00-8730B94F78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281" y="3753383"/>
            <a:ext cx="297509" cy="297509"/>
          </a:xfrm>
          <a:prstGeom prst="rect">
            <a:avLst/>
          </a:prstGeom>
        </p:spPr>
      </p:pic>
      <p:pic>
        <p:nvPicPr>
          <p:cNvPr id="18" name="Image 17" descr="Une image contenant jaune&#10;&#10;Description générée automatiquement">
            <a:extLst>
              <a:ext uri="{FF2B5EF4-FFF2-40B4-BE49-F238E27FC236}">
                <a16:creationId xmlns:a16="http://schemas.microsoft.com/office/drawing/2014/main" id="{42BF337C-9CCF-4A16-B704-DD76847CF5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749" y="1710523"/>
            <a:ext cx="266156" cy="426560"/>
          </a:xfrm>
          <a:prstGeom prst="rect">
            <a:avLst/>
          </a:prstGeom>
        </p:spPr>
      </p:pic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AD87FA0-F313-40C3-A941-F044D58D7E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279" y="0"/>
            <a:ext cx="1264721" cy="589360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79A92C96-EB89-F7D3-0AE4-E8620DAD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86" y="352641"/>
            <a:ext cx="6549301" cy="584400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  <a:latin typeface="+mj-lt"/>
              </a:rPr>
              <a:t>POINT HERBICIDES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7646AE1-7CE7-5D24-7639-0CEE8A54150B}"/>
              </a:ext>
            </a:extLst>
          </p:cNvPr>
          <p:cNvSpPr txBox="1">
            <a:spLocks/>
          </p:cNvSpPr>
          <p:nvPr/>
        </p:nvSpPr>
        <p:spPr>
          <a:xfrm>
            <a:off x="818574" y="867124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b="1" dirty="0">
                <a:solidFill>
                  <a:schemeClr val="tx1"/>
                </a:solidFill>
                <a:latin typeface="+mn-lt"/>
              </a:rPr>
              <a:t>Au 17/03/2023 – Herbicides de Prélevée</a:t>
            </a:r>
          </a:p>
          <a:p>
            <a:pPr marL="1054100" lvl="2" indent="0">
              <a:buNone/>
            </a:pPr>
            <a:endParaRPr lang="fr-FR" sz="180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847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8E903C-D0A9-54F3-DB06-4F265B82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31" y="606572"/>
            <a:ext cx="6549301" cy="584400"/>
          </a:xfrm>
        </p:spPr>
        <p:txBody>
          <a:bodyPr/>
          <a:lstStyle/>
          <a:p>
            <a:r>
              <a:rPr lang="fr-FR" dirty="0"/>
              <a:t>POINT GLYPHOSATE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BEE2E81-72D7-92F0-A469-793F2DD44CE2}"/>
              </a:ext>
            </a:extLst>
          </p:cNvPr>
          <p:cNvSpPr txBox="1">
            <a:spLocks/>
          </p:cNvSpPr>
          <p:nvPr/>
        </p:nvSpPr>
        <p:spPr>
          <a:xfrm>
            <a:off x="818574" y="1132288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b="1" dirty="0"/>
              <a:t>Mise à jour des usages en mars 2021</a:t>
            </a:r>
          </a:p>
          <a:p>
            <a:pPr marL="1054100" lvl="2" indent="0">
              <a:buNone/>
            </a:pPr>
            <a:endParaRPr lang="fr-FR" sz="1800" dirty="0">
              <a:sym typeface="Wingdings" panose="05000000000000000000" pitchFamily="2" charset="2"/>
            </a:endParaRPr>
          </a:p>
        </p:txBody>
      </p:sp>
      <p:graphicFrame>
        <p:nvGraphicFramePr>
          <p:cNvPr id="2" name="Tableau 10">
            <a:extLst>
              <a:ext uri="{FF2B5EF4-FFF2-40B4-BE49-F238E27FC236}">
                <a16:creationId xmlns:a16="http://schemas.microsoft.com/office/drawing/2014/main" id="{38D12B18-32BE-E435-24F4-EA7086440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42905"/>
              </p:ext>
            </p:extLst>
          </p:nvPr>
        </p:nvGraphicFramePr>
        <p:xfrm>
          <a:off x="325534" y="1588098"/>
          <a:ext cx="8716192" cy="188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2543">
                  <a:extLst>
                    <a:ext uri="{9D8B030D-6E8A-4147-A177-3AD203B41FA5}">
                      <a16:colId xmlns:a16="http://schemas.microsoft.com/office/drawing/2014/main" val="15231635"/>
                    </a:ext>
                  </a:extLst>
                </a:gridCol>
                <a:gridCol w="2133249">
                  <a:extLst>
                    <a:ext uri="{9D8B030D-6E8A-4147-A177-3AD203B41FA5}">
                      <a16:colId xmlns:a16="http://schemas.microsoft.com/office/drawing/2014/main" val="3073723391"/>
                    </a:ext>
                  </a:extLst>
                </a:gridCol>
                <a:gridCol w="1267097">
                  <a:extLst>
                    <a:ext uri="{9D8B030D-6E8A-4147-A177-3AD203B41FA5}">
                      <a16:colId xmlns:a16="http://schemas.microsoft.com/office/drawing/2014/main" val="2751537810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1923995630"/>
                    </a:ext>
                  </a:extLst>
                </a:gridCol>
              </a:tblGrid>
              <a:tr h="333699">
                <a:tc>
                  <a:txBody>
                    <a:bodyPr/>
                    <a:lstStyle/>
                    <a:p>
                      <a:r>
                        <a:rPr lang="fr-FR" sz="1100" dirty="0"/>
                        <a:t>Usages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Traduction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Doses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u="sng" dirty="0"/>
                        <a:t>Exemples</a:t>
                      </a:r>
                      <a:r>
                        <a:rPr lang="fr-FR" sz="1100" dirty="0"/>
                        <a:t> produits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723179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/>
                        <a:t>Traitements généraux*Désherbage*</a:t>
                      </a:r>
                      <a:r>
                        <a:rPr lang="fr-FR" sz="1100" b="1" dirty="0"/>
                        <a:t>Cult. Installées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1" dirty="0"/>
                        <a:t>Dans la canne</a:t>
                      </a: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Varie selon les produits et les cibles (graminées, dicot, …)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100" b="1">
                          <a:solidFill>
                            <a:schemeClr val="tx1"/>
                          </a:solidFill>
                        </a:rPr>
                        <a:t>Crossover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74024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/>
                        <a:t>Traitements généraux*Désherbage*</a:t>
                      </a:r>
                      <a:r>
                        <a:rPr lang="fr-FR" sz="1100" b="1" dirty="0"/>
                        <a:t>Intercultures, jachères et destruction de cultures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1" dirty="0"/>
                        <a:t>Destruction souches, Faux semis entre deux cycles, destruction couvert intercalaires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Gallup 360-K, Typhon, </a:t>
                      </a:r>
                      <a:r>
                        <a:rPr lang="fr-FR" sz="1400" b="1" i="0" dirty="0" err="1">
                          <a:solidFill>
                            <a:schemeClr val="tx1"/>
                          </a:solidFill>
                        </a:rPr>
                        <a:t>Kyleo</a:t>
                      </a:r>
                      <a:endParaRPr lang="fr-FR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9454526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/>
                        <a:t>Traitements généraux*Désherbage*</a:t>
                      </a:r>
                      <a:r>
                        <a:rPr lang="fr-FR" sz="1100" b="1" dirty="0" err="1"/>
                        <a:t>Avt</a:t>
                      </a:r>
                      <a:r>
                        <a:rPr lang="fr-FR" sz="1100" b="1" dirty="0"/>
                        <a:t> Mise Cult.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1" dirty="0"/>
                        <a:t>Faux semis entre deux cycles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1" dirty="0" err="1"/>
                        <a:t>Credit</a:t>
                      </a:r>
                      <a:r>
                        <a:rPr lang="fr-FR" sz="1100" b="1" dirty="0"/>
                        <a:t> </a:t>
                      </a:r>
                      <a:r>
                        <a:rPr lang="fr-FR" sz="1100" b="1" dirty="0" err="1"/>
                        <a:t>Xtrem</a:t>
                      </a:r>
                      <a:r>
                        <a:rPr lang="fr-FR" sz="1100" b="1" dirty="0"/>
                        <a:t>, Roundup Flash plus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93157242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F8EE378-B43F-DF59-51B4-D0DED77155FE}"/>
              </a:ext>
            </a:extLst>
          </p:cNvPr>
          <p:cNvSpPr txBox="1"/>
          <p:nvPr/>
        </p:nvSpPr>
        <p:spPr>
          <a:xfrm>
            <a:off x="692830" y="3746444"/>
            <a:ext cx="75633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Consultation publique </a:t>
            </a:r>
            <a:r>
              <a:rPr lang="fr-FR" sz="1050" dirty="0"/>
              <a:t>novembre 2021 </a:t>
            </a:r>
            <a:r>
              <a:rPr lang="fr-FR" sz="1050" dirty="0">
                <a:sym typeface="Wingdings" panose="05000000000000000000" pitchFamily="2" charset="2"/>
              </a:rPr>
              <a:t> « utilisations et impasses en canne à La Réunion » par eRcane</a:t>
            </a:r>
            <a:endParaRPr lang="fr-FR" sz="1050" dirty="0"/>
          </a:p>
          <a:p>
            <a:pPr algn="ctr"/>
            <a:endParaRPr lang="fr-FR" sz="1050" dirty="0"/>
          </a:p>
          <a:p>
            <a:pPr algn="ctr"/>
            <a:r>
              <a:rPr lang="fr-FR" sz="1050" dirty="0"/>
              <a:t>2 décembre 2022 :  Le réexamen du dossier du glyphosate demandant plus de temps que prévu, la Commission européenne a accepté de prolonger son </a:t>
            </a:r>
            <a:r>
              <a:rPr lang="fr-FR" sz="1050" b="1" dirty="0"/>
              <a:t>autorisation jusqu'au 15 décembre 2023</a:t>
            </a:r>
            <a:r>
              <a:rPr lang="fr-FR" sz="1050" dirty="0"/>
              <a:t>. </a:t>
            </a:r>
          </a:p>
          <a:p>
            <a:pPr algn="ctr"/>
            <a:r>
              <a:rPr lang="fr-FR" sz="1050" b="1" dirty="0"/>
              <a:t>L’évaluation des risques </a:t>
            </a:r>
            <a:r>
              <a:rPr lang="fr-FR" sz="1050" dirty="0"/>
              <a:t>réalisée par </a:t>
            </a:r>
            <a:r>
              <a:rPr lang="fr-FR" sz="1050" dirty="0" err="1"/>
              <a:t>l'Efsa</a:t>
            </a:r>
            <a:r>
              <a:rPr lang="fr-FR" sz="1050" dirty="0"/>
              <a:t> ne sera disponible qu’en juillet 2023.</a:t>
            </a:r>
          </a:p>
          <a:p>
            <a:pPr algn="ctr"/>
            <a:endParaRPr lang="fr-FR" sz="105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6DB606-0D6D-0622-ACA5-AB0FDB6C3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8879" y="3872228"/>
            <a:ext cx="661648" cy="6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00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8E903C-D0A9-54F3-DB06-4F265B82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349" y="319346"/>
            <a:ext cx="6549301" cy="584400"/>
          </a:xfrm>
        </p:spPr>
        <p:txBody>
          <a:bodyPr/>
          <a:lstStyle/>
          <a:p>
            <a:r>
              <a:rPr lang="fr-FR" dirty="0"/>
              <a:t>LES AVIS DIVERGENT…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E74345-F6A7-97D5-C080-8BE85EC37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782" y="1085196"/>
            <a:ext cx="2216300" cy="2062025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F296E0-8DAE-999F-7B68-CE13CABF72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94" y="1786134"/>
            <a:ext cx="1994025" cy="4631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489C37-E398-23F8-288D-0ADEE42F5A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033" y="3328671"/>
            <a:ext cx="2623797" cy="1011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0484CC-9B0D-1A9C-877C-42749833C4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371" y="1740606"/>
            <a:ext cx="1585553" cy="7501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99C7B0-6C68-E9BD-8F3F-915533F4DD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50" y="2447942"/>
            <a:ext cx="1651431" cy="7335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1B0C32-4E60-7653-2267-C60858BFCF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017" y="1751592"/>
            <a:ext cx="1519768" cy="7335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5E4C7D-4B7A-371E-9885-ED8DEEB45C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044" y="3181510"/>
            <a:ext cx="2815759" cy="115836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6FAB6B-9AAD-AFD6-B823-51A19475BF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80" y="2661220"/>
            <a:ext cx="2654571" cy="26885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C444B07-1FC5-2174-E6DD-53D86B7BB044}"/>
              </a:ext>
            </a:extLst>
          </p:cNvPr>
          <p:cNvSpPr txBox="1"/>
          <p:nvPr/>
        </p:nvSpPr>
        <p:spPr>
          <a:xfrm>
            <a:off x="1726665" y="4651758"/>
            <a:ext cx="5388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n-lt"/>
              </a:rPr>
              <a:t>Quid de </a:t>
            </a:r>
            <a:r>
              <a:rPr lang="fr-FR" sz="1200" b="1" dirty="0">
                <a:latin typeface="+mn-lt"/>
              </a:rPr>
              <a:t>l’exposition</a:t>
            </a:r>
            <a:r>
              <a:rPr lang="fr-FR" sz="1200" dirty="0">
                <a:latin typeface="+mn-lt"/>
              </a:rPr>
              <a:t> en milieu tropical ? Quel impact sur le risque ?</a:t>
            </a:r>
          </a:p>
        </p:txBody>
      </p:sp>
    </p:spTree>
    <p:extLst>
      <p:ext uri="{BB962C8B-B14F-4D97-AF65-F5344CB8AC3E}">
        <p14:creationId xmlns:p14="http://schemas.microsoft.com/office/powerpoint/2010/main" val="37445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9B7874-5333-1B3F-C348-1A08D0A35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049" y="1595405"/>
            <a:ext cx="4180200" cy="2548903"/>
          </a:xfrm>
        </p:spPr>
        <p:txBody>
          <a:bodyPr/>
          <a:lstStyle/>
          <a:p>
            <a:r>
              <a:rPr lang="fr-FR" dirty="0"/>
              <a:t>AMM : Autorisation de Mise sur le Marché</a:t>
            </a:r>
          </a:p>
          <a:p>
            <a:endParaRPr lang="fr-FR" dirty="0"/>
          </a:p>
          <a:p>
            <a:r>
              <a:rPr lang="fr-FR" dirty="0"/>
              <a:t>L'évaluation des produits phytopharmaceutiques avant mise sur le marché se fait dans le cadre du </a:t>
            </a:r>
            <a:r>
              <a:rPr lang="fr-FR" b="1" dirty="0"/>
              <a:t>règlement européen n°1107/2009</a:t>
            </a:r>
          </a:p>
          <a:p>
            <a:pPr marL="139700" indent="0">
              <a:buNone/>
            </a:pPr>
            <a:endParaRPr lang="fr-FR" b="1" dirty="0"/>
          </a:p>
          <a:p>
            <a:r>
              <a:rPr lang="fr-FR" dirty="0"/>
              <a:t>Réalisée en 2 étapes</a:t>
            </a:r>
          </a:p>
          <a:p>
            <a:endParaRPr lang="fr-FR" dirty="0"/>
          </a:p>
          <a:p>
            <a:pPr marL="596900" lvl="1" indent="0">
              <a:buNone/>
            </a:pP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8E903C-D0A9-54F3-DB06-4F265B82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AMM</a:t>
            </a:r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8F924B-BBC7-6E56-D7C2-99183206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21" y="1595405"/>
            <a:ext cx="3771023" cy="20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48929C-CDFF-358C-C34B-3034BEC64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428" y="1686295"/>
            <a:ext cx="3771827" cy="2409330"/>
          </a:xfrm>
        </p:spPr>
        <p:txBody>
          <a:bodyPr/>
          <a:lstStyle/>
          <a:p>
            <a:pPr marL="139700" indent="0">
              <a:buNone/>
            </a:pPr>
            <a:r>
              <a:rPr lang="fr-FR" dirty="0"/>
              <a:t>Evaluation des dangers et des risques liés aux </a:t>
            </a:r>
            <a:r>
              <a:rPr lang="fr-FR" b="1" dirty="0"/>
              <a:t>substances actives</a:t>
            </a:r>
            <a:r>
              <a:rPr lang="fr-FR" dirty="0"/>
              <a:t>. Cette phase est coordonnée au niveau européen par l'Autorité Européenne de Sécurité Alimentaire (EFSA) qui s'appuie sur l’évaluation collective réalisée par les Etats membres (l’Anses pour la France).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118AC4-EAAB-76F7-9875-7A704D39763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38747" y="1589901"/>
            <a:ext cx="3771825" cy="2561608"/>
          </a:xfrm>
        </p:spPr>
        <p:txBody>
          <a:bodyPr/>
          <a:lstStyle/>
          <a:p>
            <a:pPr marL="139700" indent="0">
              <a:buNone/>
            </a:pPr>
            <a:r>
              <a:rPr lang="fr-FR" dirty="0"/>
              <a:t>Evaluation des intérêts et des risques liés </a:t>
            </a:r>
            <a:r>
              <a:rPr lang="fr-FR" b="1" dirty="0"/>
              <a:t>aux produits</a:t>
            </a:r>
            <a:r>
              <a:rPr lang="fr-FR" dirty="0"/>
              <a:t>. Depuis 2011 par zone. La France appartient à la zone Sud. En France, les industriels déposent auprès de l'Anses une demande d’AMM comportant, notamment, tous les éléments scientifiques nécessaires pour mener l'évaluation des risques liés à l’usage des produits.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20C3977-83B7-4DA1-450C-E55FB63A0B2D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1348682" y="1113595"/>
            <a:ext cx="2647523" cy="572700"/>
          </a:xfrm>
        </p:spPr>
        <p:txBody>
          <a:bodyPr/>
          <a:lstStyle/>
          <a:p>
            <a:r>
              <a:rPr lang="fr-FR" dirty="0"/>
              <a:t>Niveau européen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C1D4D9D-AD3C-92BC-BAFE-45DFDC39D5B6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4758885" y="1110643"/>
            <a:ext cx="3517435" cy="572700"/>
          </a:xfrm>
        </p:spPr>
        <p:txBody>
          <a:bodyPr/>
          <a:lstStyle/>
          <a:p>
            <a:r>
              <a:rPr lang="fr-FR" dirty="0"/>
              <a:t>Par zone/Etat membre</a:t>
            </a: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67E7F3A7-5C0A-E3DE-6C49-19EC648D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85" y="245065"/>
            <a:ext cx="6251124" cy="584400"/>
          </a:xfrm>
        </p:spPr>
        <p:txBody>
          <a:bodyPr/>
          <a:lstStyle/>
          <a:p>
            <a:r>
              <a:rPr lang="fr-FR" dirty="0"/>
              <a:t>AMM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37E33B-ACE6-E74F-073D-3D8A5727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43" y="3846914"/>
            <a:ext cx="1080000" cy="108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4EDA938-0A94-66BA-E9A5-4E26D548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97" y="3963074"/>
            <a:ext cx="935361" cy="9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F1C345-300B-5FA1-631E-E5DAA665E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967" y="653909"/>
            <a:ext cx="4320661" cy="3199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EE3E2E-98DC-74D8-9758-EE031DCB6947}"/>
              </a:ext>
            </a:extLst>
          </p:cNvPr>
          <p:cNvSpPr txBox="1"/>
          <p:nvPr/>
        </p:nvSpPr>
        <p:spPr>
          <a:xfrm>
            <a:off x="1430906" y="4078691"/>
            <a:ext cx="6472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Lorsque l’un des pays d’une zone a autorisé le produit, il est alors autorisé dans toute la zone. </a:t>
            </a:r>
            <a:r>
              <a:rPr lang="fr-FR" dirty="0">
                <a:effectLst/>
                <a:latin typeface="+mn-lt"/>
              </a:rPr>
              <a:t>Chaque pays possède néanmoins le droit de refuser ou de limiter l’usage d’un produit sur son territoire</a:t>
            </a:r>
            <a:endParaRPr lang="fr-FR" dirty="0">
              <a:latin typeface="+mn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74400B0-B5FA-CBCD-6DAE-B1F3B0E57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6" y="190112"/>
            <a:ext cx="637087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88744"/>
      </p:ext>
    </p:extLst>
  </p:cSld>
  <p:clrMapOvr>
    <a:masterClrMapping/>
  </p:clrMapOvr>
</p:sld>
</file>

<file path=ppt/theme/theme1.xml><?xml version="1.0" encoding="utf-8"?>
<a:theme xmlns:a="http://schemas.openxmlformats.org/drawingml/2006/main" name="ercane-theme-congres">
  <a:themeElements>
    <a:clrScheme name="Couleurs ercane">
      <a:dk1>
        <a:srgbClr val="000000"/>
      </a:dk1>
      <a:lt1>
        <a:srgbClr val="FFFFFF"/>
      </a:lt1>
      <a:dk2>
        <a:srgbClr val="4F6EB2"/>
      </a:dk2>
      <a:lt2>
        <a:srgbClr val="FFFFFF"/>
      </a:lt2>
      <a:accent1>
        <a:srgbClr val="B4C900"/>
      </a:accent1>
      <a:accent2>
        <a:srgbClr val="B55475"/>
      </a:accent2>
      <a:accent3>
        <a:srgbClr val="0D7E32"/>
      </a:accent3>
      <a:accent4>
        <a:srgbClr val="896D14"/>
      </a:accent4>
      <a:accent5>
        <a:srgbClr val="EC9D00"/>
      </a:accent5>
      <a:accent6>
        <a:srgbClr val="E25A21"/>
      </a:accent6>
      <a:hlink>
        <a:srgbClr val="6C1C24"/>
      </a:hlink>
      <a:folHlink>
        <a:srgbClr val="B55475"/>
      </a:folHlink>
    </a:clrScheme>
    <a:fontScheme name="Ercane">
      <a:majorFont>
        <a:latin typeface="ubuntu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cane-theme-congres" id="{E2958D09-9914-4D9F-A6BA-023FFF93B702}" vid="{774DADF3-0BAC-4419-A623-96B4137217E4}"/>
    </a:ext>
  </a:extLst>
</a:theme>
</file>

<file path=ppt/theme/theme2.xml><?xml version="1.0" encoding="utf-8"?>
<a:theme xmlns:a="http://schemas.openxmlformats.org/drawingml/2006/main" name="Slidesgo Final Pages">
  <a:themeElements>
    <a:clrScheme name="Couleurs ercane">
      <a:dk1>
        <a:srgbClr val="000000"/>
      </a:dk1>
      <a:lt1>
        <a:srgbClr val="FFFFFF"/>
      </a:lt1>
      <a:dk2>
        <a:srgbClr val="4F6EB2"/>
      </a:dk2>
      <a:lt2>
        <a:srgbClr val="FFFFFF"/>
      </a:lt2>
      <a:accent1>
        <a:srgbClr val="B4C900"/>
      </a:accent1>
      <a:accent2>
        <a:srgbClr val="B55475"/>
      </a:accent2>
      <a:accent3>
        <a:srgbClr val="0D7E32"/>
      </a:accent3>
      <a:accent4>
        <a:srgbClr val="896D14"/>
      </a:accent4>
      <a:accent5>
        <a:srgbClr val="EC9D00"/>
      </a:accent5>
      <a:accent6>
        <a:srgbClr val="E25A21"/>
      </a:accent6>
      <a:hlink>
        <a:srgbClr val="6C1C24"/>
      </a:hlink>
      <a:folHlink>
        <a:srgbClr val="B55475"/>
      </a:folHlink>
    </a:clrScheme>
    <a:fontScheme name="Ercane">
      <a:majorFont>
        <a:latin typeface="ubuntu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230328-30-Herbicides suite</Template>
  <TotalTime>992</TotalTime>
  <Words>2049</Words>
  <Application>Microsoft Office PowerPoint</Application>
  <PresentationFormat>Affichage à l'écran (16:9)</PresentationFormat>
  <Paragraphs>303</Paragraphs>
  <Slides>24</Slides>
  <Notes>19</Notes>
  <HiddenSlides>1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9" baseType="lpstr">
      <vt:lpstr>Calibri</vt:lpstr>
      <vt:lpstr>Arial</vt:lpstr>
      <vt:lpstr>Quicksand</vt:lpstr>
      <vt:lpstr>Proxima Nova</vt:lpstr>
      <vt:lpstr>Courier New</vt:lpstr>
      <vt:lpstr>Proxima Nova Semibold</vt:lpstr>
      <vt:lpstr>Cambria Math</vt:lpstr>
      <vt:lpstr>Montserrat Medium</vt:lpstr>
      <vt:lpstr>Montserrat</vt:lpstr>
      <vt:lpstr>Ubuntu</vt:lpstr>
      <vt:lpstr>Wingdings</vt:lpstr>
      <vt:lpstr>Ubuntu</vt:lpstr>
      <vt:lpstr>Playfair Display</vt:lpstr>
      <vt:lpstr>ercane-theme-congres</vt:lpstr>
      <vt:lpstr>Slidesgo Final Pages</vt:lpstr>
      <vt:lpstr>Les herbicides - suite</vt:lpstr>
      <vt:lpstr>De quoi  va-t-on parler ?</vt:lpstr>
      <vt:lpstr>POINT HERBICIDES</vt:lpstr>
      <vt:lpstr>POINT HERBICIDES</vt:lpstr>
      <vt:lpstr>POINT GLYPHOSATE</vt:lpstr>
      <vt:lpstr>LES AVIS DIVERGENT…</vt:lpstr>
      <vt:lpstr>AMM</vt:lpstr>
      <vt:lpstr>Niveau européen</vt:lpstr>
      <vt:lpstr>Présentation PowerPoint</vt:lpstr>
      <vt:lpstr>AMM</vt:lpstr>
      <vt:lpstr>Pourquoi les herbicides sont retirés ?</vt:lpstr>
      <vt:lpstr>Pourquoi les herbicides sont retirés ?</vt:lpstr>
      <vt:lpstr>AMM</vt:lpstr>
      <vt:lpstr>AMM</vt:lpstr>
      <vt:lpstr>AMM</vt:lpstr>
      <vt:lpstr>eRcane agréé BPE</vt:lpstr>
      <vt:lpstr>L’IFT</vt:lpstr>
      <vt:lpstr>Présentation PowerPoint</vt:lpstr>
      <vt:lpstr>Présentation PowerPoint</vt:lpstr>
      <vt:lpstr>Présentation PowerPoint</vt:lpstr>
      <vt:lpstr>AMM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herbicides - suite</dc:title>
  <dc:creator>Alize Mansuy</dc:creator>
  <cp:lastModifiedBy>Alize Mansuy</cp:lastModifiedBy>
  <cp:revision>2</cp:revision>
  <dcterms:created xsi:type="dcterms:W3CDTF">2023-03-17T09:43:20Z</dcterms:created>
  <dcterms:modified xsi:type="dcterms:W3CDTF">2023-04-28T05:13:26Z</dcterms:modified>
</cp:coreProperties>
</file>