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7" r:id="rId2"/>
    <p:sldId id="271" r:id="rId3"/>
    <p:sldId id="259" r:id="rId4"/>
    <p:sldId id="261" r:id="rId5"/>
    <p:sldId id="264" r:id="rId6"/>
    <p:sldId id="275" r:id="rId7"/>
    <p:sldId id="268" r:id="rId8"/>
    <p:sldId id="265" r:id="rId9"/>
    <p:sldId id="276" r:id="rId10"/>
    <p:sldId id="266" r:id="rId11"/>
    <p:sldId id="277" r:id="rId12"/>
    <p:sldId id="270" r:id="rId13"/>
    <p:sldId id="267" r:id="rId14"/>
    <p:sldId id="278" r:id="rId15"/>
    <p:sldId id="269" r:id="rId16"/>
    <p:sldId id="272" r:id="rId17"/>
    <p:sldId id="273" r:id="rId18"/>
    <p:sldId id="279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7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234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D89CA-ED73-4249-9BD7-5344EC445738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4891D-D48C-40B9-A485-D5766710E4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35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45387"/>
            <a:ext cx="6858000" cy="1253736"/>
          </a:xfrm>
        </p:spPr>
        <p:txBody>
          <a:bodyPr>
            <a:normAutofit/>
          </a:bodyPr>
          <a:lstStyle>
            <a:lvl1pPr marL="0" indent="0" algn="ctr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34"/>
            <a:ext cx="9144000" cy="35022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8911"/>
            <a:ext cx="7772400" cy="1006476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00" y="6116079"/>
            <a:ext cx="1114001" cy="65621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63" y="6033392"/>
            <a:ext cx="1047134" cy="79143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955" y="6030967"/>
            <a:ext cx="2034368" cy="75949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935" y="5958326"/>
            <a:ext cx="1565526" cy="904777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 userDrawn="1"/>
        </p:nvSpPr>
        <p:spPr>
          <a:xfrm>
            <a:off x="3249020" y="689820"/>
            <a:ext cx="5732060" cy="126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721" y="421317"/>
            <a:ext cx="2127980" cy="115507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1" y="5541818"/>
            <a:ext cx="1415358" cy="46930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0" y="6126666"/>
            <a:ext cx="1086420" cy="5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1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12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58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926842"/>
            <a:ext cx="7886700" cy="11628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34"/>
            <a:ext cx="9144000" cy="35022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721" y="421317"/>
            <a:ext cx="2127980" cy="11550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536" y="3439234"/>
            <a:ext cx="7886700" cy="1029838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1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54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77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1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7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5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BB7-6F6A-441E-9F66-019B95154F6D}" type="datetimeFigureOut">
              <a:rPr lang="fr-FR" smtClean="0"/>
              <a:t>29/01/2020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9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9BCE-B02D-4FB4-A391-7F82504ED83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0"/>
            <a:ext cx="4412738" cy="168616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467" y="395792"/>
            <a:ext cx="1584020" cy="85980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5498" y="147592"/>
            <a:ext cx="5773003" cy="928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1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143000" y="4304710"/>
            <a:ext cx="6858000" cy="923782"/>
          </a:xfrm>
        </p:spPr>
        <p:txBody>
          <a:bodyPr>
            <a:noAutofit/>
          </a:bodyPr>
          <a:lstStyle/>
          <a:p>
            <a:r>
              <a:rPr lang="fr-FR" sz="2400" dirty="0" smtClean="0"/>
              <a:t>28 février 2020</a:t>
            </a:r>
          </a:p>
          <a:p>
            <a:r>
              <a:rPr lang="fr-FR" sz="2400" dirty="0" smtClean="0"/>
              <a:t>Salon International de l’Agriculture, Paris</a:t>
            </a:r>
            <a:endParaRPr lang="fr-FR" sz="2400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5800" y="3478923"/>
            <a:ext cx="7772400" cy="588091"/>
          </a:xfrm>
        </p:spPr>
        <p:txBody>
          <a:bodyPr>
            <a:normAutofit/>
          </a:bodyPr>
          <a:lstStyle/>
          <a:p>
            <a:r>
              <a:rPr lang="fr-FR" sz="3200" dirty="0" smtClean="0"/>
              <a:t>8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Colloque annuel des RITA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70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Séquence 4. Diversifier les méthodes de lutte contre les maladies animales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926842"/>
            <a:ext cx="7886700" cy="1602912"/>
          </a:xfrm>
        </p:spPr>
        <p:txBody>
          <a:bodyPr>
            <a:normAutofit/>
          </a:bodyPr>
          <a:lstStyle/>
          <a:p>
            <a:r>
              <a:rPr lang="fr-FR" sz="1900" dirty="0" smtClean="0"/>
              <a:t>Xxxxxxxxxxxxxxxxxxxxxxxxxxxxxxxxxxxxxxxxxxxxxxxxxxxxxxxxxxxxxxxxxxxx : Yannick Grimaud (GDS, La Réunion) et Thomas </a:t>
            </a:r>
            <a:r>
              <a:rPr lang="fr-FR" sz="1900" dirty="0" err="1" smtClean="0"/>
              <a:t>Hüe</a:t>
            </a:r>
            <a:r>
              <a:rPr lang="fr-FR" sz="1900" dirty="0" smtClean="0"/>
              <a:t> (IAC, Nouvelle Calédonie)</a:t>
            </a:r>
            <a:endParaRPr lang="fr-FR" sz="1900" dirty="0"/>
          </a:p>
          <a:p>
            <a:endParaRPr lang="fr-FR" sz="1900" dirty="0" smtClean="0"/>
          </a:p>
          <a:p>
            <a:r>
              <a:rPr lang="fr-FR" sz="1900" dirty="0" smtClean="0"/>
              <a:t>Témoignage d’un producteur de Guyane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0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47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Discussion sur les séquences 3 et 4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Séquence 5. Diversifier les méthodes de transfert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926842"/>
            <a:ext cx="7886700" cy="1825650"/>
          </a:xfrm>
        </p:spPr>
        <p:txBody>
          <a:bodyPr>
            <a:normAutofit fontScale="92500" lnSpcReduction="10000"/>
          </a:bodyPr>
          <a:lstStyle/>
          <a:p>
            <a:r>
              <a:rPr lang="fr-FR" sz="1900" dirty="0" smtClean="0"/>
              <a:t>Xxxxxxxxxxxxxxxxxxxxxxxxxxxxxxxxxxxxxxxxxxxxxxxxxxxxxxxxxxxxxxxxxxxx : Frédéric Vienne (Chambre d’agriculture, La Réunion)</a:t>
            </a:r>
            <a:endParaRPr lang="fr-FR" sz="1900" dirty="0"/>
          </a:p>
          <a:p>
            <a:endParaRPr lang="fr-FR" sz="1900" dirty="0" smtClean="0"/>
          </a:p>
          <a:p>
            <a:r>
              <a:rPr lang="fr-FR" sz="1900" dirty="0" smtClean="0"/>
              <a:t>Témoignage 1 : Une nouvelle approche du conseil en production fourragère (Maëva </a:t>
            </a:r>
            <a:r>
              <a:rPr lang="fr-FR" sz="1900" dirty="0" err="1" smtClean="0"/>
              <a:t>Miralles</a:t>
            </a:r>
            <a:r>
              <a:rPr lang="fr-FR" sz="1900" dirty="0" smtClean="0"/>
              <a:t>-Bruneau, ARP, La Réunion)</a:t>
            </a:r>
          </a:p>
          <a:p>
            <a:r>
              <a:rPr lang="fr-FR" sz="1900" dirty="0" smtClean="0"/>
              <a:t>Témoignage 2 : Les Agro </a:t>
            </a:r>
            <a:r>
              <a:rPr lang="fr-FR" sz="1900" dirty="0" err="1" smtClean="0"/>
              <a:t>Fert’îles</a:t>
            </a:r>
            <a:r>
              <a:rPr lang="fr-FR" sz="1900" dirty="0" smtClean="0"/>
              <a:t> Junior : </a:t>
            </a:r>
            <a:r>
              <a:rPr lang="fr-FR" sz="1900" dirty="0" err="1" smtClean="0"/>
              <a:t>xxxxxxxxxxxxxxxxxx</a:t>
            </a:r>
            <a:r>
              <a:rPr lang="fr-FR" sz="1900" dirty="0" smtClean="0"/>
              <a:t> (La Réunion)</a:t>
            </a:r>
          </a:p>
          <a:p>
            <a:endParaRPr lang="fr-FR" sz="1900" dirty="0"/>
          </a:p>
          <a:p>
            <a:endParaRPr lang="fr-FR" sz="1900" dirty="0" smtClean="0"/>
          </a:p>
          <a:p>
            <a:endParaRPr lang="fr-FR" sz="1900" dirty="0"/>
          </a:p>
          <a:p>
            <a:endParaRPr lang="fr-FR" sz="1900" dirty="0" smtClean="0"/>
          </a:p>
        </p:txBody>
      </p:sp>
    </p:spTree>
    <p:extLst>
      <p:ext uri="{BB962C8B-B14F-4D97-AF65-F5344CB8AC3E}">
        <p14:creationId xmlns:p14="http://schemas.microsoft.com/office/powerpoint/2010/main" val="23075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72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Discussion sur la séquence 5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4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Synthèse et conclusion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Arnaud </a:t>
            </a:r>
            <a:r>
              <a:rPr lang="fr-FR" sz="2000" b="1" dirty="0" err="1" smtClean="0"/>
              <a:t>Martrenchar</a:t>
            </a:r>
            <a:endParaRPr lang="fr-FR" sz="2000" b="1" dirty="0" smtClean="0"/>
          </a:p>
          <a:p>
            <a:r>
              <a:rPr lang="fr-FR" sz="2000" b="1" dirty="0" smtClean="0"/>
              <a:t>Délégué interministériel à la transformation agricole des outre-mer (MAA / MOM – DITAOM)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454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Remise des prix du concours de réalisation de vidéos amateurs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2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703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Remerciements et annonces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Jean-Marc Thevenin, </a:t>
            </a:r>
            <a:r>
              <a:rPr lang="fr-FR" dirty="0" err="1" smtClean="0"/>
              <a:t>Cirad</a:t>
            </a:r>
            <a:endParaRPr lang="fr-FR" dirty="0" smtClean="0"/>
          </a:p>
          <a:p>
            <a:r>
              <a:rPr lang="fr-FR" dirty="0" smtClean="0"/>
              <a:t>Sophie </a:t>
            </a:r>
            <a:r>
              <a:rPr lang="fr-FR" dirty="0" err="1" smtClean="0"/>
              <a:t>Cluzeau</a:t>
            </a:r>
            <a:r>
              <a:rPr lang="fr-FR" dirty="0" smtClean="0"/>
              <a:t>-Moulay (Acta)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1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Ouverture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Philippe </a:t>
            </a:r>
            <a:r>
              <a:rPr lang="fr-FR" sz="2000" b="1" dirty="0" err="1" smtClean="0"/>
              <a:t>Vinçon</a:t>
            </a:r>
            <a:endParaRPr lang="fr-FR" sz="2000" b="1" dirty="0" smtClean="0"/>
          </a:p>
          <a:p>
            <a:r>
              <a:rPr lang="fr-FR" sz="2000" b="1" dirty="0" smtClean="0"/>
              <a:t>Directeur général de l’Enseignement et de la Recherche au ministère de l’Agriculture et de l’Alimentation (MAA – DGER)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1250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Séquence 1. Diversifier les revenus des exploitations agricoles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926842"/>
            <a:ext cx="7886700" cy="1602912"/>
          </a:xfrm>
        </p:spPr>
        <p:txBody>
          <a:bodyPr>
            <a:normAutofit lnSpcReduction="10000"/>
          </a:bodyPr>
          <a:lstStyle/>
          <a:p>
            <a:r>
              <a:rPr lang="fr-FR" sz="1900" dirty="0" smtClean="0"/>
              <a:t>De la complexité des systèmes </a:t>
            </a:r>
            <a:r>
              <a:rPr lang="fr-FR" sz="1900" dirty="0" smtClean="0"/>
              <a:t>d’activité </a:t>
            </a:r>
            <a:r>
              <a:rPr lang="fr-FR" sz="1900" dirty="0" smtClean="0"/>
              <a:t>des ménages ruraux – Exemples de la Nouvelle Calédonie et de la Guadeloupe : Jean-Michel </a:t>
            </a:r>
            <a:r>
              <a:rPr lang="fr-FR" sz="1900" dirty="0" err="1" smtClean="0"/>
              <a:t>Sourrisseau</a:t>
            </a:r>
            <a:r>
              <a:rPr lang="fr-FR" sz="1900" dirty="0" smtClean="0"/>
              <a:t> (</a:t>
            </a:r>
            <a:r>
              <a:rPr lang="fr-FR" sz="1900" dirty="0" err="1" smtClean="0"/>
              <a:t>Cirad</a:t>
            </a:r>
            <a:r>
              <a:rPr lang="fr-FR" sz="1900" dirty="0" smtClean="0"/>
              <a:t>, Montpellier) et Valérie </a:t>
            </a:r>
            <a:r>
              <a:rPr lang="fr-FR" sz="1900" dirty="0" err="1" smtClean="0"/>
              <a:t>Angeon</a:t>
            </a:r>
            <a:r>
              <a:rPr lang="fr-FR" sz="1900" dirty="0" smtClean="0"/>
              <a:t> (</a:t>
            </a:r>
            <a:r>
              <a:rPr lang="fr-FR" sz="1900" dirty="0" err="1" smtClean="0"/>
              <a:t>Inrae</a:t>
            </a:r>
            <a:r>
              <a:rPr lang="fr-FR" sz="1900" dirty="0" smtClean="0"/>
              <a:t>, Guadeloupe)</a:t>
            </a:r>
          </a:p>
          <a:p>
            <a:endParaRPr lang="fr-FR" sz="1900" dirty="0"/>
          </a:p>
          <a:p>
            <a:r>
              <a:rPr lang="fr-FR" sz="1900" dirty="0" smtClean="0"/>
              <a:t>Témoignage d’une productrice de Guadeloupe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6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03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Séquence 2. Diversifier les productions de l’exploitation agricole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926842"/>
            <a:ext cx="7886700" cy="1602912"/>
          </a:xfrm>
        </p:spPr>
        <p:txBody>
          <a:bodyPr>
            <a:normAutofit lnSpcReduction="10000"/>
          </a:bodyPr>
          <a:lstStyle/>
          <a:p>
            <a:r>
              <a:rPr lang="fr-FR" sz="1900" dirty="0" smtClean="0"/>
              <a:t>Agroforesterie / Typologie des agriculteurs cultivant des espèces de sous-bois : Stéphane Saj (</a:t>
            </a:r>
            <a:r>
              <a:rPr lang="fr-FR" sz="1900" dirty="0" err="1" smtClean="0"/>
              <a:t>Cirad</a:t>
            </a:r>
            <a:r>
              <a:rPr lang="fr-FR" sz="1900" dirty="0" smtClean="0"/>
              <a:t>, Montpellier)</a:t>
            </a:r>
            <a:endParaRPr lang="fr-FR" sz="1900" dirty="0"/>
          </a:p>
          <a:p>
            <a:endParaRPr lang="fr-FR" sz="1900" dirty="0" smtClean="0"/>
          </a:p>
          <a:p>
            <a:r>
              <a:rPr lang="fr-FR" sz="1900" dirty="0" smtClean="0"/>
              <a:t>Témoignage : </a:t>
            </a:r>
            <a:r>
              <a:rPr lang="fr-FR" sz="1900" dirty="0" err="1" smtClean="0"/>
              <a:t>Fundi</a:t>
            </a:r>
            <a:r>
              <a:rPr lang="fr-FR" sz="1900" dirty="0" smtClean="0"/>
              <a:t> </a:t>
            </a:r>
            <a:r>
              <a:rPr lang="fr-FR" sz="1900" dirty="0" err="1" smtClean="0"/>
              <a:t>Madi</a:t>
            </a:r>
            <a:r>
              <a:rPr lang="fr-FR" sz="1900" dirty="0" smtClean="0"/>
              <a:t>, producteur de vanille à Mayotte et Julie </a:t>
            </a:r>
            <a:r>
              <a:rPr lang="fr-FR" sz="1900" dirty="0" err="1" smtClean="0"/>
              <a:t>Moutet</a:t>
            </a:r>
            <a:r>
              <a:rPr lang="fr-FR" sz="1900" dirty="0" smtClean="0"/>
              <a:t>, coordinatrice de l’Association Saveurs et Senteurs de Mayotte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43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44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Discussion sur les séquences 1 et 2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9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Séquence 3. Diversifier les pratiques culturales en mobilisant la biodiversité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926842"/>
            <a:ext cx="7886700" cy="1602912"/>
          </a:xfrm>
        </p:spPr>
        <p:txBody>
          <a:bodyPr>
            <a:normAutofit/>
          </a:bodyPr>
          <a:lstStyle/>
          <a:p>
            <a:r>
              <a:rPr lang="fr-FR" sz="1900" dirty="0" smtClean="0"/>
              <a:t>Xxxxxxxxxxxxxxxxxxxxxxxxxxxxxxxxxxxxxxxxxxxxxxxxxxxxxxxxxxxxxxxxxxxx : Régis </a:t>
            </a:r>
            <a:r>
              <a:rPr lang="fr-FR" sz="1900" dirty="0" err="1" smtClean="0"/>
              <a:t>Tournebize</a:t>
            </a:r>
            <a:r>
              <a:rPr lang="fr-FR" sz="1900" dirty="0" smtClean="0"/>
              <a:t> (</a:t>
            </a:r>
            <a:r>
              <a:rPr lang="fr-FR" sz="1900" dirty="0" err="1" smtClean="0"/>
              <a:t>Inrae</a:t>
            </a:r>
            <a:r>
              <a:rPr lang="fr-FR" sz="1900" dirty="0" smtClean="0"/>
              <a:t>, Guadeloupe)</a:t>
            </a:r>
            <a:endParaRPr lang="fr-FR" sz="1900" dirty="0"/>
          </a:p>
          <a:p>
            <a:endParaRPr lang="fr-FR" sz="1900" dirty="0" smtClean="0"/>
          </a:p>
          <a:p>
            <a:r>
              <a:rPr lang="fr-FR" sz="1900" dirty="0" smtClean="0"/>
              <a:t>Témoignage d’un producteur de Martinique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9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147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309</Words>
  <Application>Microsoft Office PowerPoint</Application>
  <PresentationFormat>Affichage à l'écran (4:3)</PresentationFormat>
  <Paragraphs>39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Thème Office</vt:lpstr>
      <vt:lpstr>8ème Colloque annuel des RITA</vt:lpstr>
      <vt:lpstr>Ouverture</vt:lpstr>
      <vt:lpstr>Séquence 1. Diversifier les revenus des exploitations agricoles</vt:lpstr>
      <vt:lpstr>Présentation PowerPoint</vt:lpstr>
      <vt:lpstr>Séquence 2. Diversifier les productions de l’exploitation agricole</vt:lpstr>
      <vt:lpstr>Présentation PowerPoint</vt:lpstr>
      <vt:lpstr>Discussion sur les séquences 1 et 2</vt:lpstr>
      <vt:lpstr>Séquence 3. Diversifier les pratiques culturales en mobilisant la biodiversité</vt:lpstr>
      <vt:lpstr>Présentation PowerPoint</vt:lpstr>
      <vt:lpstr>Séquence 4. Diversifier les méthodes de lutte contre les maladies animales</vt:lpstr>
      <vt:lpstr>Présentation PowerPoint</vt:lpstr>
      <vt:lpstr>Discussion sur les séquences 3 et 4</vt:lpstr>
      <vt:lpstr>Séquence 5. Diversifier les méthodes de transfert</vt:lpstr>
      <vt:lpstr>Présentation PowerPoint</vt:lpstr>
      <vt:lpstr>Discussion sur la séquence 5</vt:lpstr>
      <vt:lpstr>Synthèse et conclusion</vt:lpstr>
      <vt:lpstr>Remise des prix du concours de réalisation de vidéos amateurs</vt:lpstr>
      <vt:lpstr>Présentation PowerPoint</vt:lpstr>
      <vt:lpstr>Remerciements et annonces</vt:lpstr>
    </vt:vector>
  </TitlesOfParts>
  <Company>cirad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thevenin</dc:creator>
  <cp:lastModifiedBy>thevenin</cp:lastModifiedBy>
  <cp:revision>24</cp:revision>
  <dcterms:created xsi:type="dcterms:W3CDTF">2019-02-09T18:18:18Z</dcterms:created>
  <dcterms:modified xsi:type="dcterms:W3CDTF">2020-01-29T07:31:53Z</dcterms:modified>
</cp:coreProperties>
</file>