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0" r:id="rId9"/>
    <p:sldId id="267" r:id="rId10"/>
    <p:sldId id="268" r:id="rId11"/>
    <p:sldId id="265" r:id="rId12"/>
    <p:sldId id="269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EF25C-D653-49E0-A95E-078EDFBD245B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B3811-FC94-474B-B542-C4FA7BE19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4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CD7AC8-F5C9-EE7B-A8D7-F5CE7BC70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F054F2-A7BA-D0F5-F78D-A1B0A5DD3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861C53-32AB-0BFD-3921-EAF7595E8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679C-5E1B-4405-9D1D-908D682FD35B}" type="datetime1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D5DE24-4746-5E1A-A7CC-8E4349F7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31FE65-2955-F4A8-43C4-D87C2D91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27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B27F65-92DF-0FD3-D8DC-2F7A276D6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4FF298-7BF0-D1A8-934D-804F1AC1D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D51FF0-C69B-4DE7-44A7-C0A7AB6F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CAF9-D1D3-4C51-A56D-2B177D397058}" type="datetime1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AC9ED5-B3AE-1179-7ED4-C72D18BF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7A32A5-1352-0A6B-0EF6-EA56ECA1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49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D7F3204-830B-49FC-A7F7-E51D08877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0977DA-73BB-A404-5BD2-372F0D971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D433C-ADD0-3293-0CE0-C6B63AB8D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9E77-FA6A-4C2C-8195-1E0511573107}" type="datetime1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94F2CD-FD31-D2C8-D702-42A297F9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0F025A-59B9-BD71-64C6-2DE952C0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8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633C74-0D74-44FB-A3DD-53CEC3DD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B4D776-03F9-74E8-FD9B-E1166B4C7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86F271-126B-CFB1-BD04-A2A171A07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9A8D-FA8F-48D0-86E9-0AF95C02A0D9}" type="datetime1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D20F84-21EA-F0EE-3527-EE0480735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6344DD-1E08-F38A-240F-681C770B5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50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6C717-6EC2-CD15-407D-5CDEE1D3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676F6B-1AF5-F83E-5F83-BEDB4A969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8BB4B4-0B6E-C819-EDFB-8B62E3F4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F2AE-11CD-40DB-92E6-FD409CB72E27}" type="datetime1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E90267-BB2F-ABE7-39BC-10FB94253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54AB28-E858-7518-7F38-44D3F276B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33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1F1AFB-D56E-CB34-EFF7-C6DB3C4BD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F93C5D-EF7D-D172-9833-57581BF11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4F52B1-5378-952C-7C1E-EA07911D9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341E5A-8603-02CC-C10A-78AEFC74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C650-0DCF-4AF3-A59C-7E47E8F40B1C}" type="datetime1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693B92-92E7-6E32-3167-35D30F74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203E23-7F32-285A-FC21-BF1C37443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13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D72D9-1637-FFAD-DB77-DCB6D95AD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6F363-140B-D6B4-86B5-CFD564FC0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A515C9-9FCA-1161-0EE8-E365793A3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428C42-E957-6C42-8792-C0386B36F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C06D3E-CFBC-E6B7-6409-83AE1786E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B0C9D4-9258-EAAE-383F-6D307D00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287-FD65-4079-B552-78C3FB2F2E1A}" type="datetime1">
              <a:rPr lang="fr-FR" smtClean="0"/>
              <a:t>23/11/2022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851FA9-E33C-B2C9-B7BF-9647E939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72D9DF-E92B-783A-F57B-E15C75FE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59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13FCF-4D28-6DF3-CBA6-7EC020AF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6A4157-ED4D-25FC-B62F-A9C432608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0CE3-617F-4383-87DF-902298F2B810}" type="datetime1">
              <a:rPr lang="fr-FR" smtClean="0"/>
              <a:t>23/11/2022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8E988D-912B-A8F4-F13C-5CDBE868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F75973-ABD1-98DC-A0D0-49B0615B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12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0DDC19-81C8-276A-C81E-73EB72EAE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B1BE-872D-4AD1-AE57-210C971522DA}" type="datetime1">
              <a:rPr lang="fr-FR" smtClean="0"/>
              <a:t>23/11/2022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03E353-27C6-8292-7478-9D194921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5EF0A3-F44C-6BFC-830E-6CC6C91D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96A-A3C3-A971-8533-BBE73DD2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87CCF-4388-45BA-FA07-925ADFE5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4C9197-D052-9039-95B3-902D3FB06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989F25-6330-E752-417F-34B402B8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06A-D769-4920-837F-16D76CCFF910}" type="datetime1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B18B47-2A45-4362-4C4A-F9D6517B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0E7B2E-1E6F-D50D-4B63-ACD88494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71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F8401-225C-B4F8-68CA-2B16D817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01B54DB-ACFD-868B-ACD6-2FF45332E1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261E6D-3246-F487-1EB1-1DCC4A47D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EA73B4-5819-2509-8585-970212BA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B8C4-7A68-4BAB-A777-A62BF8AF6D9B}" type="datetime1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8AC6EF-5822-4930-90DF-C204E6EA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0E6E96-0E84-4FD6-4F5C-67B7351A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6DB606-BE7E-1105-5FD5-DFBC5D06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EB55B4-07CC-BA03-F9F7-6D9F0A314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D44773-60BC-8540-0C9C-3FC908C0E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D1E6C-6F8A-4DB9-BB85-B4E0D763ED0E}" type="datetime1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3761DA-0FEF-B7D7-B120-75E1D2DEA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FAE62A-0D35-6760-1466-3534B49EE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FD64B-5158-4BB9-BFC5-9D9872356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49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C00D7-9292-FAC1-81FB-2A0B82D65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7398"/>
            <a:ext cx="9144000" cy="2387600"/>
          </a:xfrm>
        </p:spPr>
        <p:txBody>
          <a:bodyPr>
            <a:normAutofit/>
          </a:bodyPr>
          <a:lstStyle/>
          <a:p>
            <a:r>
              <a:rPr lang="fr-FR" sz="7200" dirty="0">
                <a:latin typeface="Agency FB" panose="020B0503020202020204" pitchFamily="34" charset="0"/>
              </a:rPr>
              <a:t>Matinée technique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8DD624-1A4A-1CC9-47E2-DDDC22658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9988" y="4084998"/>
            <a:ext cx="9144000" cy="1655762"/>
          </a:xfrm>
        </p:spPr>
        <p:txBody>
          <a:bodyPr/>
          <a:lstStyle/>
          <a:p>
            <a:r>
              <a:rPr lang="fr-FR" dirty="0"/>
              <a:t>23/11/2022</a:t>
            </a:r>
          </a:p>
          <a:p>
            <a:r>
              <a:rPr lang="fr-FR" dirty="0"/>
              <a:t>SICAPAG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1D494E0-CEEA-943A-65B9-695026446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24" y="705538"/>
            <a:ext cx="1865915" cy="1676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D015E22-B2C4-CEA3-FC3B-6F3DB2CB8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692" y="608981"/>
            <a:ext cx="2196584" cy="19824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FFEAFCE-7863-CEFE-E39C-9339A7A3B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9D4-C06B-4F9F-B0D9-8C4FE6549EBF}" type="datetime1">
              <a:rPr lang="fr-FR" smtClean="0"/>
              <a:t>23/11/2022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2235161-6C8B-6E55-5890-18E37E046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Matinée technique - SICAPAG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4EF2F41-066F-8E85-C781-44BA73A5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737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5B575-DD8E-309B-9C10-E95DB074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Retours JGP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CCF73D-E969-2EDC-9B0D-C715B78A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62DF-0DF3-4919-ACB9-C615FBCDF31E}" type="datetime1">
              <a:rPr lang="fr-FR" smtClean="0"/>
              <a:t>23/11/2022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915006-467F-17C3-4FAF-0B1B3470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10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77C39E3-9302-807F-704A-73B777CAA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2251236-163E-3AF6-D22F-4DF6A8AFD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9A29AE3-913D-F6FD-77D0-D79987DB24AF}"/>
              </a:ext>
            </a:extLst>
          </p:cNvPr>
          <p:cNvSpPr txBox="1"/>
          <p:nvPr/>
        </p:nvSpPr>
        <p:spPr>
          <a:xfrm>
            <a:off x="838200" y="2185506"/>
            <a:ext cx="101817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0" dirty="0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Livrables attendus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synthèse des échanges / analyse des propositions &amp; potentialités d'animation &amp; d'inscription à des groupes de travail autour de thématique </a:t>
            </a:r>
            <a:r>
              <a:rPr lang="fr-FR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identifées</a:t>
            </a: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lors de la JPG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Les fiches retour d expériences</a:t>
            </a:r>
            <a:endParaRPr lang="fr-FR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 NEWS LETTER DES TEMPS FORTS A DIFFUSER AUX PRODUCTEURS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02124"/>
                </a:solidFill>
                <a:latin typeface="Roboto" panose="02000000000000000000" pitchFamily="2" charset="0"/>
              </a:rPr>
              <a:t>CR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134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D2440-5865-93E9-8C83-498D1A96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Plateforme logistique commune, réflexions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CA01B17-EFD0-330C-7BEF-DB78D4E95E9D}"/>
              </a:ext>
            </a:extLst>
          </p:cNvPr>
          <p:cNvSpPr txBox="1"/>
          <p:nvPr/>
        </p:nvSpPr>
        <p:spPr>
          <a:xfrm flipH="1">
            <a:off x="838200" y="2127988"/>
            <a:ext cx="107697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Etude de faisabilité qui va être lancée :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Points à évaluer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Type de bâtiment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Surface nécessaire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Gouvernance et gestion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Etude économique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Etude logistique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Besoin administratif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Points de ventes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228647-7C94-1A11-245B-43147A31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B0CC-2DDF-48AD-8E9D-FCA436EE8D91}" type="datetime1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DEC265-F7DC-3CCA-8B63-4D82B4CE2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74E397-DDCE-BC05-B6F1-99E689B9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11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664D49D-17C9-F9B9-D776-F54E4F265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76BF942-09ED-15E9-641F-99AD39F70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841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D2440-5865-93E9-8C83-498D1A96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Suites et conclusions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CA01B17-EFD0-330C-7BEF-DB78D4E95E9D}"/>
              </a:ext>
            </a:extLst>
          </p:cNvPr>
          <p:cNvSpPr txBox="1"/>
          <p:nvPr/>
        </p:nvSpPr>
        <p:spPr>
          <a:xfrm flipH="1">
            <a:off x="838200" y="2127988"/>
            <a:ext cx="10769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Nos prochaines réunions ?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Quels objectifs ?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228647-7C94-1A11-245B-43147A31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B0CC-2DDF-48AD-8E9D-FCA436EE8D91}" type="datetime1">
              <a:rPr lang="fr-FR" smtClean="0"/>
              <a:t>23/11/2022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74E397-DDCE-BC05-B6F1-99E689B9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12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664D49D-17C9-F9B9-D776-F54E4F265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76BF942-09ED-15E9-641F-99AD39F70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116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2AE15-9814-F6BF-BC80-C4089D7BA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à approfondir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1BCE57-E951-4986-1D00-3A62A13D1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FEADER</a:t>
            </a:r>
          </a:p>
          <a:p>
            <a:r>
              <a:rPr lang="fr-FR" dirty="0"/>
              <a:t>MAE</a:t>
            </a:r>
          </a:p>
          <a:p>
            <a:r>
              <a:rPr lang="fr-FR" dirty="0" err="1"/>
              <a:t>AgriValor</a:t>
            </a:r>
            <a:endParaRPr lang="fr-FR" dirty="0"/>
          </a:p>
          <a:p>
            <a:r>
              <a:rPr lang="fr-FR" dirty="0"/>
              <a:t>Conseil phyto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7FA2C-14C0-F6F0-78F8-56F159547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9A8D-FA8F-48D0-86E9-0AF95C02A0D9}" type="datetime1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C3A941-B02A-EC54-FEAF-03036878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8FF30D-5578-1EE3-D522-58BBF0DA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9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2A9D8-A209-1FA8-CE15-43EB3577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Tour de table / météo du jour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5CEC2CE-9AEB-E478-D124-BA386C83F05E}"/>
              </a:ext>
            </a:extLst>
          </p:cNvPr>
          <p:cNvSpPr txBox="1"/>
          <p:nvPr/>
        </p:nvSpPr>
        <p:spPr>
          <a:xfrm>
            <a:off x="838200" y="2045617"/>
            <a:ext cx="581441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Comment allez vous ? 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Quelles sont vos attentes par rapport à cette journée ? </a:t>
            </a:r>
          </a:p>
        </p:txBody>
      </p:sp>
      <p:pic>
        <p:nvPicPr>
          <p:cNvPr id="2050" name="Picture 2" descr="Emotion ">
            <a:extLst>
              <a:ext uri="{FF2B5EF4-FFF2-40B4-BE49-F238E27FC236}">
                <a16:creationId xmlns:a16="http://schemas.microsoft.com/office/drawing/2014/main" id="{74532EC6-3AB6-27D4-BF16-E2A806375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3453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0D2FDB27-62ED-AE95-CE47-BE3FD6858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0AA-1803-49E0-B35E-D5FD53E4C51E}" type="datetime1">
              <a:rPr lang="fr-FR" smtClean="0"/>
              <a:t>23/11/2022</a:t>
            </a:fld>
            <a:endParaRPr lang="fr-FR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D317AA72-8522-F08B-5716-AF808719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Matinée technique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31232C6B-36FC-4346-5D88-1007FCA4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F72E908-A82F-E149-D80E-0B07AB3A4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C1EFB5D-CCB7-4EAD-B402-5F4A512FF7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08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08118-BF89-6C08-2350-E3014EB9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Objectifs de la matinée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095AB7-6A2E-4CA2-60E8-25678A58C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Proposer des actions communes et concrètes à mettre en place à la suite des conclusions de la journée des groupements de producteurs de Guadeloupe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Continuer à discuter et se rencontrer entre techniciens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Réfléchir à la suite de nos échanges, réunions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18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Est-ce que ces objectifs sont partagés ?</a:t>
            </a:r>
          </a:p>
          <a:p>
            <a:pPr marL="0" indent="0" algn="ctr">
              <a:buNone/>
            </a:pPr>
            <a:r>
              <a:rPr lang="fr-FR" sz="18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objectifs à ajouter/enlever ?</a:t>
            </a:r>
          </a:p>
          <a:p>
            <a:pPr marL="0" indent="0" algn="ctr">
              <a:buNone/>
            </a:pPr>
            <a:r>
              <a:rPr lang="fr-FR" sz="18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Avez-vous parler de cette réunion à vos responsables ? Des retours 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C57FAB-5D1A-F056-5FCE-4CD14903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5DDC-F524-45A9-83CE-345A576275E7}" type="datetime1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0953A9-34CF-6172-5F02-976E8A0B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Matinée technique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A0F987-0885-57B0-A872-64A1FA17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3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A806269-1056-4FB9-B15D-EE6489D72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C236A36-1ED3-FB09-948C-BF3E7F9A2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062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08118-BF89-6C08-2350-E3014EB9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095AB7-6A2E-4CA2-60E8-25678A58C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Retours questionnaire de satisfaction JGP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à prioriser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Réflexions sur la plateforme logistique commune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Suites ? Perspectives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C57FAB-5D1A-F056-5FCE-4CD14903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5DDC-F524-45A9-83CE-345A576275E7}" type="datetime1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0953A9-34CF-6172-5F02-976E8A0B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Matinée technique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A0F987-0885-57B0-A872-64A1FA17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4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B09A07A-1F5A-D7E1-C73A-AB62FFF8E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9EB7085-1A0D-5233-D856-FF4E0E57A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943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D2440-5865-93E9-8C83-498D1A96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Retours JGP</a:t>
            </a:r>
          </a:p>
        </p:txBody>
      </p:sp>
      <p:pic>
        <p:nvPicPr>
          <p:cNvPr id="1026" name="Picture 2" descr="Tableau des réponses au formulaire Forms. Titre de la question : Sur une échelle de 1 (mauvais) à 10 (très bien), comment avez vous trouvé l'organisation et le contenu général de l'évènement ?. Nombre de réponses : 6 réponses.">
            <a:extLst>
              <a:ext uri="{FF2B5EF4-FFF2-40B4-BE49-F238E27FC236}">
                <a16:creationId xmlns:a16="http://schemas.microsoft.com/office/drawing/2014/main" id="{EB704169-1C74-343F-81E3-B4840731C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19974"/>
            <a:ext cx="8418786" cy="381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A01B17-EFD0-330C-7BEF-DB78D4E95E9D}"/>
              </a:ext>
            </a:extLst>
          </p:cNvPr>
          <p:cNvSpPr txBox="1"/>
          <p:nvPr/>
        </p:nvSpPr>
        <p:spPr>
          <a:xfrm flipH="1">
            <a:off x="7998370" y="2154621"/>
            <a:ext cx="40675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D’autres actions à creuser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Le plan d’actions. Des ateliers spécifiques (sur les retours d’expériences comme c’était prévu par exemple ou sur des sujets spécifiques)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Voyages techniques Inter caraïbes, PAC 2023/2027 et conséquences à tous stades, et plein d'autres...</a:t>
            </a:r>
            <a:endParaRPr lang="fr-FR" sz="16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Parler d'initiatives qui existent ailleurs similaire à la notre et retour de leur expérience. Ex : journée des groupements en métropole et sur quoi ça a finalement débouché.</a:t>
            </a:r>
            <a:endParaRPr lang="fr-FR" sz="160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228647-7C94-1A11-245B-43147A31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B0CC-2DDF-48AD-8E9D-FCA436EE8D91}" type="datetime1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DEC265-F7DC-3CCA-8B63-4D82B4CE2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74E397-DDCE-BC05-B6F1-99E689B9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5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2A5503D-7A32-7228-5DA3-31AFD69E6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08B8A18-22CA-A54C-FA02-E0A20055FA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7793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D2440-5865-93E9-8C83-498D1A96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Retours JGP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CA01B17-EFD0-330C-7BEF-DB78D4E95E9D}"/>
              </a:ext>
            </a:extLst>
          </p:cNvPr>
          <p:cNvSpPr txBox="1"/>
          <p:nvPr/>
        </p:nvSpPr>
        <p:spPr>
          <a:xfrm flipH="1">
            <a:off x="838200" y="2127988"/>
            <a:ext cx="107697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D’autres actions à creuser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 plan d’actions. Des ateliers spécifiques (sur les retours d’expériences comme c’était prévu par exemple ou sur des sujets spécifiques)</a:t>
            </a:r>
          </a:p>
          <a:p>
            <a:endParaRPr lang="fr-FR" sz="1600" b="0" i="0" dirty="0"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Voyages techniques Inter caraïbes, PAC 2023/2027 et conséquences à tous stades, et plein d'autres...</a:t>
            </a:r>
          </a:p>
          <a:p>
            <a:endParaRPr lang="fr-FR" sz="1600" dirty="0">
              <a:solidFill>
                <a:srgbClr val="2021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Parler d'initiatives qui existent ailleurs similaire à la notre et retour de leur expérience. Ex : journée des groupements en métropole et sur quoi ça a finalement débouché.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228647-7C94-1A11-245B-43147A31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B0CC-2DDF-48AD-8E9D-FCA436EE8D91}" type="datetime1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DEC265-F7DC-3CCA-8B63-4D82B4CE2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74E397-DDCE-BC05-B6F1-99E689B9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6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20D6AC0-B987-04B3-54ED-2F83A6EB9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F1BFCED-66C2-273D-9DFB-4B8C47D21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171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D2440-5865-93E9-8C83-498D1A96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Retours JGP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CA01B17-EFD0-330C-7BEF-DB78D4E95E9D}"/>
              </a:ext>
            </a:extLst>
          </p:cNvPr>
          <p:cNvSpPr txBox="1"/>
          <p:nvPr/>
        </p:nvSpPr>
        <p:spPr>
          <a:xfrm flipH="1">
            <a:off x="838200" y="2127988"/>
            <a:ext cx="107697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D’autres actions à creuser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 plan d’actions. Des ateliers spécifiques (sur les retours d’expériences comme c’était prévu par exemple ou sur des sujets spécifiques)</a:t>
            </a:r>
          </a:p>
          <a:p>
            <a:endParaRPr lang="fr-FR" sz="1600" b="0" i="0" dirty="0"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Voyages techniques Inter caraïbes, PAC 2023/2027 et conséquences à tous stades, et plein d'autres...</a:t>
            </a:r>
          </a:p>
          <a:p>
            <a:endParaRPr lang="fr-FR" sz="1600" dirty="0">
              <a:solidFill>
                <a:srgbClr val="2021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Parler d'initiatives qui existent ailleurs similaire à la notre et retour de leur expérience. Ex : journée des groupements en métropole et sur quoi ça a finalement débouché.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228647-7C94-1A11-245B-43147A31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B0CC-2DDF-48AD-8E9D-FCA436EE8D91}" type="datetime1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DEC265-F7DC-3CCA-8B63-4D82B4CE2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74E397-DDCE-BC05-B6F1-99E689B9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7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6F638F1-EF14-C9C3-C0CB-BADB2F706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6A12954-056C-8A10-1FD9-5306937A8B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078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5B575-DD8E-309B-9C10-E95DB074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Retours JGP</a:t>
            </a:r>
            <a:endParaRPr lang="fr-FR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871781C-02D9-4E3A-3D24-3DDD383D7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071142"/>
              </p:ext>
            </p:extLst>
          </p:nvPr>
        </p:nvGraphicFramePr>
        <p:xfrm>
          <a:off x="911773" y="2119914"/>
          <a:ext cx="10515600" cy="2184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63659725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56575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Les 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Les 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276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Le repas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ridicule et désorganisé pour les jeux de placement et d'appel préalable mais ce n'est qu'un détail !</a:t>
                      </a:r>
                      <a:endParaRPr lang="fr-F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312075"/>
                  </a:ext>
                </a:extLst>
              </a:tr>
              <a:tr h="432173">
                <a:tc>
                  <a:txBody>
                    <a:bodyPr/>
                    <a:lstStyle/>
                    <a:p>
                      <a:r>
                        <a:rPr lang="fr-FR" sz="1800" b="0" i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échanges thématiques et les </a:t>
                      </a:r>
                      <a:r>
                        <a:rPr lang="fr-FR" sz="1800" b="0" i="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brain-storming</a:t>
                      </a:r>
                      <a:r>
                        <a:rPr lang="fr-FR" sz="1800" b="0" i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CHALEUR</a:t>
                      </a:r>
                      <a:endParaRPr lang="fr-F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126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travail de groupe pour répondre aux questions</a:t>
                      </a:r>
                      <a:endParaRPr lang="fr-F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52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INTERACTIONS</a:t>
                      </a:r>
                      <a:endParaRPr lang="fr-F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509706"/>
                  </a:ext>
                </a:extLst>
              </a:tr>
            </a:tbl>
          </a:graphicData>
        </a:graphic>
      </p:graphicFrame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CCF73D-E969-2EDC-9B0D-C715B78A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62DF-0DF3-4919-ACB9-C615FBCDF31E}" type="datetime1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963460-6146-C715-B158-49493FC4C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915006-467F-17C3-4FAF-0B1B3470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8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77C39E3-9302-807F-704A-73B777CAA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2251236-163E-3AF6-D22F-4DF6A8AFD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F1323F91-11BE-400D-181C-8FF5AC38AAA2}"/>
              </a:ext>
            </a:extLst>
          </p:cNvPr>
          <p:cNvSpPr txBox="1"/>
          <p:nvPr/>
        </p:nvSpPr>
        <p:spPr>
          <a:xfrm>
            <a:off x="911773" y="4669722"/>
            <a:ext cx="8315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Pistes d’amélioration ? </a:t>
            </a:r>
          </a:p>
          <a:p>
            <a:r>
              <a:rPr lang="fr-FR" dirty="0">
                <a:solidFill>
                  <a:srgbClr val="202124"/>
                </a:solidFill>
                <a:latin typeface="Roboto" panose="02000000000000000000" pitchFamily="2" charset="0"/>
              </a:rPr>
              <a:t>E</a:t>
            </a: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xposé thématiques lors de la </a:t>
            </a:r>
            <a:r>
              <a:rPr lang="fr-FR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jGP</a:t>
            </a:r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&amp; format + court (1 journée : trop long)</a:t>
            </a:r>
          </a:p>
          <a:p>
            <a:r>
              <a:rPr lang="fr-F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REPAS + TYPE LOCAL / POURSUITE ATELIERS INTERACTIFS INDISPENSABLE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055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5B575-DD8E-309B-9C10-E95DB074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gency FB" panose="020B0503020202020204" pitchFamily="34" charset="0"/>
              </a:rPr>
              <a:t>Retours JGP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CCF73D-E969-2EDC-9B0D-C715B78A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62DF-0DF3-4919-ACB9-C615FBCDF31E}" type="datetime1">
              <a:rPr lang="fr-FR" smtClean="0"/>
              <a:t>23/11/2022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915006-467F-17C3-4FAF-0B1B3470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D64B-5158-4BB9-BFC5-9D9872356DA3}" type="slidenum">
              <a:rPr lang="fr-FR" smtClean="0"/>
              <a:t>9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77C39E3-9302-807F-704A-73B777CAA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58088"/>
            <a:ext cx="881022" cy="791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2251236-163E-3AF6-D22F-4DF6A8AFD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367" y="5861532"/>
            <a:ext cx="1037153" cy="936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Tableau des réponses au formulaire Forms. Titre de la question : Participeriez-vous à une nouvelle édition ?. Nombre de réponses : 6 réponses.">
            <a:extLst>
              <a:ext uri="{FF2B5EF4-FFF2-40B4-BE49-F238E27FC236}">
                <a16:creationId xmlns:a16="http://schemas.microsoft.com/office/drawing/2014/main" id="{4A15B18C-1457-9475-8C58-A842C76F8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7" y="2174994"/>
            <a:ext cx="6894472" cy="29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ableau des réponses au formulaire Forms. Titre de la question : A quelle fréquence souhaiteriez vous, vous rencontrer lors de ce genre de journée ?. Nombre de réponses : 6 réponses.">
            <a:extLst>
              <a:ext uri="{FF2B5EF4-FFF2-40B4-BE49-F238E27FC236}">
                <a16:creationId xmlns:a16="http://schemas.microsoft.com/office/drawing/2014/main" id="{B09A294B-ED4A-7EE2-D54E-62ADFB98D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067" y="2109263"/>
            <a:ext cx="6747933" cy="283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1302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7252</TotalTime>
  <Words>556</Words>
  <Application>Microsoft Office PowerPoint</Application>
  <PresentationFormat>Grand écran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Agency FB</vt:lpstr>
      <vt:lpstr>Arial</vt:lpstr>
      <vt:lpstr>Calibri</vt:lpstr>
      <vt:lpstr>Calibri Light</vt:lpstr>
      <vt:lpstr>Roboto</vt:lpstr>
      <vt:lpstr>Symbol</vt:lpstr>
      <vt:lpstr>Thème Office</vt:lpstr>
      <vt:lpstr>Matinée technique</vt:lpstr>
      <vt:lpstr>Tour de table / météo du jour</vt:lpstr>
      <vt:lpstr>Objectifs de la matinée</vt:lpstr>
      <vt:lpstr>Ordre du jour</vt:lpstr>
      <vt:lpstr>Retours JGP</vt:lpstr>
      <vt:lpstr>Retours JGP</vt:lpstr>
      <vt:lpstr>Retours JGP</vt:lpstr>
      <vt:lpstr>Retours JGP</vt:lpstr>
      <vt:lpstr>Retours JGP</vt:lpstr>
      <vt:lpstr>Retours JGP</vt:lpstr>
      <vt:lpstr>Plateforme logistique commune, réflexions</vt:lpstr>
      <vt:lpstr>Suites et conclusions ?</vt:lpstr>
      <vt:lpstr>Points à approfondir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Matinée technique</dc:title>
  <dc:creator>Camille CREIGNOU</dc:creator>
  <cp:lastModifiedBy>Camille CREIGNOU</cp:lastModifiedBy>
  <cp:revision>3</cp:revision>
  <dcterms:created xsi:type="dcterms:W3CDTF">2022-11-23T11:30:26Z</dcterms:created>
  <dcterms:modified xsi:type="dcterms:W3CDTF">2022-11-28T12:22:59Z</dcterms:modified>
</cp:coreProperties>
</file>