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07"/>
  </p:notesMasterIdLst>
  <p:sldIdLst>
    <p:sldId id="258" r:id="rId4"/>
    <p:sldId id="313" r:id="rId5"/>
    <p:sldId id="315" r:id="rId6"/>
    <p:sldId id="312" r:id="rId7"/>
    <p:sldId id="374" r:id="rId8"/>
    <p:sldId id="366" r:id="rId9"/>
    <p:sldId id="370" r:id="rId10"/>
    <p:sldId id="369" r:id="rId11"/>
    <p:sldId id="368" r:id="rId12"/>
    <p:sldId id="1242" r:id="rId13"/>
    <p:sldId id="372" r:id="rId14"/>
    <p:sldId id="373" r:id="rId15"/>
    <p:sldId id="1241" r:id="rId16"/>
    <p:sldId id="2444" r:id="rId17"/>
    <p:sldId id="2446" r:id="rId18"/>
    <p:sldId id="2447" r:id="rId19"/>
    <p:sldId id="2448" r:id="rId20"/>
    <p:sldId id="2449" r:id="rId21"/>
    <p:sldId id="2450" r:id="rId22"/>
    <p:sldId id="2451" r:id="rId23"/>
    <p:sldId id="2452" r:id="rId24"/>
    <p:sldId id="2453" r:id="rId25"/>
    <p:sldId id="2454" r:id="rId26"/>
    <p:sldId id="2455" r:id="rId27"/>
    <p:sldId id="2456" r:id="rId28"/>
    <p:sldId id="2457" r:id="rId29"/>
    <p:sldId id="2458" r:id="rId30"/>
    <p:sldId id="2459" r:id="rId31"/>
    <p:sldId id="2460" r:id="rId32"/>
    <p:sldId id="2461" r:id="rId33"/>
    <p:sldId id="2462" r:id="rId34"/>
    <p:sldId id="2463" r:id="rId35"/>
    <p:sldId id="1251" r:id="rId36"/>
    <p:sldId id="710" r:id="rId37"/>
    <p:sldId id="2411" r:id="rId38"/>
    <p:sldId id="2415" r:id="rId39"/>
    <p:sldId id="2418" r:id="rId40"/>
    <p:sldId id="2416" r:id="rId41"/>
    <p:sldId id="2419" r:id="rId42"/>
    <p:sldId id="2417" r:id="rId43"/>
    <p:sldId id="2420" r:id="rId44"/>
    <p:sldId id="2413" r:id="rId45"/>
    <p:sldId id="399" r:id="rId46"/>
    <p:sldId id="419" r:id="rId47"/>
    <p:sldId id="2410" r:id="rId48"/>
    <p:sldId id="402" r:id="rId49"/>
    <p:sldId id="512" r:id="rId50"/>
    <p:sldId id="504" r:id="rId51"/>
    <p:sldId id="513" r:id="rId52"/>
    <p:sldId id="514" r:id="rId53"/>
    <p:sldId id="515" r:id="rId54"/>
    <p:sldId id="2414" r:id="rId55"/>
    <p:sldId id="681" r:id="rId56"/>
    <p:sldId id="2421" r:id="rId57"/>
    <p:sldId id="465" r:id="rId58"/>
    <p:sldId id="2430" r:id="rId59"/>
    <p:sldId id="2431" r:id="rId60"/>
    <p:sldId id="2432" r:id="rId61"/>
    <p:sldId id="2433" r:id="rId62"/>
    <p:sldId id="2434" r:id="rId63"/>
    <p:sldId id="2435" r:id="rId64"/>
    <p:sldId id="2436" r:id="rId65"/>
    <p:sldId id="2437" r:id="rId66"/>
    <p:sldId id="2438" r:id="rId67"/>
    <p:sldId id="2439" r:id="rId68"/>
    <p:sldId id="2440" r:id="rId69"/>
    <p:sldId id="2441" r:id="rId70"/>
    <p:sldId id="2442" r:id="rId71"/>
    <p:sldId id="2443" r:id="rId72"/>
    <p:sldId id="379" r:id="rId73"/>
    <p:sldId id="380" r:id="rId74"/>
    <p:sldId id="381" r:id="rId75"/>
    <p:sldId id="382" r:id="rId76"/>
    <p:sldId id="383" r:id="rId77"/>
    <p:sldId id="384" r:id="rId78"/>
    <p:sldId id="385" r:id="rId79"/>
    <p:sldId id="386" r:id="rId80"/>
    <p:sldId id="375" r:id="rId81"/>
    <p:sldId id="378" r:id="rId82"/>
    <p:sldId id="1235" r:id="rId83"/>
    <p:sldId id="1236" r:id="rId84"/>
    <p:sldId id="1237" r:id="rId85"/>
    <p:sldId id="2422" r:id="rId86"/>
    <p:sldId id="2423" r:id="rId87"/>
    <p:sldId id="2424" r:id="rId88"/>
    <p:sldId id="2425" r:id="rId89"/>
    <p:sldId id="2426" r:id="rId90"/>
    <p:sldId id="2427" r:id="rId91"/>
    <p:sldId id="2428" r:id="rId92"/>
    <p:sldId id="2445" r:id="rId93"/>
    <p:sldId id="2429" r:id="rId94"/>
    <p:sldId id="371" r:id="rId95"/>
    <p:sldId id="377" r:id="rId96"/>
    <p:sldId id="1239" r:id="rId97"/>
    <p:sldId id="1240" r:id="rId98"/>
    <p:sldId id="1247" r:id="rId99"/>
    <p:sldId id="309" r:id="rId100"/>
    <p:sldId id="367" r:id="rId101"/>
    <p:sldId id="1248" r:id="rId102"/>
    <p:sldId id="1249" r:id="rId103"/>
    <p:sldId id="1250" r:id="rId104"/>
    <p:sldId id="1238" r:id="rId105"/>
    <p:sldId id="376" r:id="rId10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9500"/>
    <a:srgbClr val="C0550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3E46C3-6E1E-45D5-BC55-0461485795DC}" v="8" dt="2022-12-15T04:45:44.0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8" d="100"/>
          <a:sy n="68" d="100"/>
        </p:scale>
        <p:origin x="6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102" Type="http://schemas.openxmlformats.org/officeDocument/2006/relationships/slide" Target="slides/slide99.xml"/><Relationship Id="rId110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13" Type="http://schemas.microsoft.com/office/2015/10/relationships/revisionInfo" Target="revisionInfo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viewProps" Target="viewProps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ze Mansuy" userId="dbe63a3c-3892-42b1-bed1-4f78c4e5ae3f" providerId="ADAL" clId="{C33E46C3-6E1E-45D5-BC55-0461485795DC}"/>
    <pc:docChg chg="custSel addSld delSld modSld">
      <pc:chgData name="Alize Mansuy" userId="dbe63a3c-3892-42b1-bed1-4f78c4e5ae3f" providerId="ADAL" clId="{C33E46C3-6E1E-45D5-BC55-0461485795DC}" dt="2022-12-15T08:13:09.345" v="446" actId="20577"/>
      <pc:docMkLst>
        <pc:docMk/>
      </pc:docMkLst>
      <pc:sldChg chg="add">
        <pc:chgData name="Alize Mansuy" userId="dbe63a3c-3892-42b1-bed1-4f78c4e5ae3f" providerId="ADAL" clId="{C33E46C3-6E1E-45D5-BC55-0461485795DC}" dt="2022-12-15T03:54:26.891" v="0"/>
        <pc:sldMkLst>
          <pc:docMk/>
          <pc:sldMk cId="556403378" sldId="371"/>
        </pc:sldMkLst>
      </pc:sldChg>
      <pc:sldChg chg="add">
        <pc:chgData name="Alize Mansuy" userId="dbe63a3c-3892-42b1-bed1-4f78c4e5ae3f" providerId="ADAL" clId="{C33E46C3-6E1E-45D5-BC55-0461485795DC}" dt="2022-12-15T03:56:40.416" v="4"/>
        <pc:sldMkLst>
          <pc:docMk/>
          <pc:sldMk cId="2232037716" sldId="379"/>
        </pc:sldMkLst>
      </pc:sldChg>
      <pc:sldChg chg="add">
        <pc:chgData name="Alize Mansuy" userId="dbe63a3c-3892-42b1-bed1-4f78c4e5ae3f" providerId="ADAL" clId="{C33E46C3-6E1E-45D5-BC55-0461485795DC}" dt="2022-12-15T03:56:40.416" v="4"/>
        <pc:sldMkLst>
          <pc:docMk/>
          <pc:sldMk cId="1860200982" sldId="380"/>
        </pc:sldMkLst>
      </pc:sldChg>
      <pc:sldChg chg="add">
        <pc:chgData name="Alize Mansuy" userId="dbe63a3c-3892-42b1-bed1-4f78c4e5ae3f" providerId="ADAL" clId="{C33E46C3-6E1E-45D5-BC55-0461485795DC}" dt="2022-12-15T03:56:40.416" v="4"/>
        <pc:sldMkLst>
          <pc:docMk/>
          <pc:sldMk cId="3633922087" sldId="381"/>
        </pc:sldMkLst>
      </pc:sldChg>
      <pc:sldChg chg="add">
        <pc:chgData name="Alize Mansuy" userId="dbe63a3c-3892-42b1-bed1-4f78c4e5ae3f" providerId="ADAL" clId="{C33E46C3-6E1E-45D5-BC55-0461485795DC}" dt="2022-12-15T03:56:40.416" v="4"/>
        <pc:sldMkLst>
          <pc:docMk/>
          <pc:sldMk cId="3390207452" sldId="382"/>
        </pc:sldMkLst>
      </pc:sldChg>
      <pc:sldChg chg="add">
        <pc:chgData name="Alize Mansuy" userId="dbe63a3c-3892-42b1-bed1-4f78c4e5ae3f" providerId="ADAL" clId="{C33E46C3-6E1E-45D5-BC55-0461485795DC}" dt="2022-12-15T03:56:40.416" v="4"/>
        <pc:sldMkLst>
          <pc:docMk/>
          <pc:sldMk cId="533778792" sldId="383"/>
        </pc:sldMkLst>
      </pc:sldChg>
      <pc:sldChg chg="add">
        <pc:chgData name="Alize Mansuy" userId="dbe63a3c-3892-42b1-bed1-4f78c4e5ae3f" providerId="ADAL" clId="{C33E46C3-6E1E-45D5-BC55-0461485795DC}" dt="2022-12-15T03:56:40.416" v="4"/>
        <pc:sldMkLst>
          <pc:docMk/>
          <pc:sldMk cId="397928260" sldId="384"/>
        </pc:sldMkLst>
      </pc:sldChg>
      <pc:sldChg chg="add">
        <pc:chgData name="Alize Mansuy" userId="dbe63a3c-3892-42b1-bed1-4f78c4e5ae3f" providerId="ADAL" clId="{C33E46C3-6E1E-45D5-BC55-0461485795DC}" dt="2022-12-15T03:56:40.416" v="4"/>
        <pc:sldMkLst>
          <pc:docMk/>
          <pc:sldMk cId="993135972" sldId="385"/>
        </pc:sldMkLst>
      </pc:sldChg>
      <pc:sldChg chg="add">
        <pc:chgData name="Alize Mansuy" userId="dbe63a3c-3892-42b1-bed1-4f78c4e5ae3f" providerId="ADAL" clId="{C33E46C3-6E1E-45D5-BC55-0461485795DC}" dt="2022-12-15T03:56:40.416" v="4"/>
        <pc:sldMkLst>
          <pc:docMk/>
          <pc:sldMk cId="114057020" sldId="386"/>
        </pc:sldMkLst>
      </pc:sldChg>
      <pc:sldChg chg="modSp mod">
        <pc:chgData name="Alize Mansuy" userId="dbe63a3c-3892-42b1-bed1-4f78c4e5ae3f" providerId="ADAL" clId="{C33E46C3-6E1E-45D5-BC55-0461485795DC}" dt="2022-12-15T04:15:43.703" v="437" actId="20577"/>
        <pc:sldMkLst>
          <pc:docMk/>
          <pc:sldMk cId="1864984063" sldId="419"/>
        </pc:sldMkLst>
        <pc:spChg chg="mod">
          <ac:chgData name="Alize Mansuy" userId="dbe63a3c-3892-42b1-bed1-4f78c4e5ae3f" providerId="ADAL" clId="{C33E46C3-6E1E-45D5-BC55-0461485795DC}" dt="2022-12-15T04:15:43.703" v="437" actId="20577"/>
          <ac:spMkLst>
            <pc:docMk/>
            <pc:sldMk cId="1864984063" sldId="419"/>
            <ac:spMk id="8" creationId="{22BF9522-A10C-4670-B5A1-1E74BFF5FFE4}"/>
          </ac:spMkLst>
        </pc:spChg>
      </pc:sldChg>
      <pc:sldChg chg="modSp del mod">
        <pc:chgData name="Alize Mansuy" userId="dbe63a3c-3892-42b1-bed1-4f78c4e5ae3f" providerId="ADAL" clId="{C33E46C3-6E1E-45D5-BC55-0461485795DC}" dt="2022-12-15T04:45:50.268" v="439" actId="47"/>
        <pc:sldMkLst>
          <pc:docMk/>
          <pc:sldMk cId="145521371" sldId="1243"/>
        </pc:sldMkLst>
        <pc:spChg chg="mod">
          <ac:chgData name="Alize Mansuy" userId="dbe63a3c-3892-42b1-bed1-4f78c4e5ae3f" providerId="ADAL" clId="{C33E46C3-6E1E-45D5-BC55-0461485795DC}" dt="2022-12-15T04:01:21.043" v="88" actId="1076"/>
          <ac:spMkLst>
            <pc:docMk/>
            <pc:sldMk cId="145521371" sldId="1243"/>
            <ac:spMk id="4" creationId="{53DA171F-8E71-4C7D-AA3C-9B82FC0A26C3}"/>
          </ac:spMkLst>
        </pc:spChg>
        <pc:spChg chg="mod">
          <ac:chgData name="Alize Mansuy" userId="dbe63a3c-3892-42b1-bed1-4f78c4e5ae3f" providerId="ADAL" clId="{C33E46C3-6E1E-45D5-BC55-0461485795DC}" dt="2022-12-15T04:01:24.675" v="89" actId="207"/>
          <ac:spMkLst>
            <pc:docMk/>
            <pc:sldMk cId="145521371" sldId="1243"/>
            <ac:spMk id="8" creationId="{F354F68B-BF03-4147-BCF5-D947E770300D}"/>
          </ac:spMkLst>
        </pc:spChg>
      </pc:sldChg>
      <pc:sldChg chg="del">
        <pc:chgData name="Alize Mansuy" userId="dbe63a3c-3892-42b1-bed1-4f78c4e5ae3f" providerId="ADAL" clId="{C33E46C3-6E1E-45D5-BC55-0461485795DC}" dt="2022-12-15T03:58:18.297" v="5" actId="47"/>
        <pc:sldMkLst>
          <pc:docMk/>
          <pc:sldMk cId="1877977579" sldId="1245"/>
        </pc:sldMkLst>
      </pc:sldChg>
      <pc:sldChg chg="del">
        <pc:chgData name="Alize Mansuy" userId="dbe63a3c-3892-42b1-bed1-4f78c4e5ae3f" providerId="ADAL" clId="{C33E46C3-6E1E-45D5-BC55-0461485795DC}" dt="2022-12-15T03:54:32.156" v="1" actId="47"/>
        <pc:sldMkLst>
          <pc:docMk/>
          <pc:sldMk cId="4244178660" sldId="1246"/>
        </pc:sldMkLst>
      </pc:sldChg>
      <pc:sldChg chg="modSp mod">
        <pc:chgData name="Alize Mansuy" userId="dbe63a3c-3892-42b1-bed1-4f78c4e5ae3f" providerId="ADAL" clId="{C33E46C3-6E1E-45D5-BC55-0461485795DC}" dt="2022-12-15T08:13:09.345" v="446" actId="20577"/>
        <pc:sldMkLst>
          <pc:docMk/>
          <pc:sldMk cId="2273354788" sldId="1250"/>
        </pc:sldMkLst>
        <pc:spChg chg="mod">
          <ac:chgData name="Alize Mansuy" userId="dbe63a3c-3892-42b1-bed1-4f78c4e5ae3f" providerId="ADAL" clId="{C33E46C3-6E1E-45D5-BC55-0461485795DC}" dt="2022-12-15T08:13:09.345" v="446" actId="20577"/>
          <ac:spMkLst>
            <pc:docMk/>
            <pc:sldMk cId="2273354788" sldId="1250"/>
            <ac:spMk id="9" creationId="{CD8CB4F9-7743-4A0F-A414-9EAEF8DC2FA0}"/>
          </ac:spMkLst>
        </pc:spChg>
      </pc:sldChg>
      <pc:sldChg chg="add">
        <pc:chgData name="Alize Mansuy" userId="dbe63a3c-3892-42b1-bed1-4f78c4e5ae3f" providerId="ADAL" clId="{C33E46C3-6E1E-45D5-BC55-0461485795DC}" dt="2022-12-15T03:54:26.891" v="0"/>
        <pc:sldMkLst>
          <pc:docMk/>
          <pc:sldMk cId="718651146" sldId="2422"/>
        </pc:sldMkLst>
      </pc:sldChg>
      <pc:sldChg chg="add">
        <pc:chgData name="Alize Mansuy" userId="dbe63a3c-3892-42b1-bed1-4f78c4e5ae3f" providerId="ADAL" clId="{C33E46C3-6E1E-45D5-BC55-0461485795DC}" dt="2022-12-15T03:54:26.891" v="0"/>
        <pc:sldMkLst>
          <pc:docMk/>
          <pc:sldMk cId="24436631" sldId="2423"/>
        </pc:sldMkLst>
      </pc:sldChg>
      <pc:sldChg chg="add">
        <pc:chgData name="Alize Mansuy" userId="dbe63a3c-3892-42b1-bed1-4f78c4e5ae3f" providerId="ADAL" clId="{C33E46C3-6E1E-45D5-BC55-0461485795DC}" dt="2022-12-15T03:54:26.891" v="0"/>
        <pc:sldMkLst>
          <pc:docMk/>
          <pc:sldMk cId="2320977911" sldId="2424"/>
        </pc:sldMkLst>
      </pc:sldChg>
      <pc:sldChg chg="add">
        <pc:chgData name="Alize Mansuy" userId="dbe63a3c-3892-42b1-bed1-4f78c4e5ae3f" providerId="ADAL" clId="{C33E46C3-6E1E-45D5-BC55-0461485795DC}" dt="2022-12-15T03:54:26.891" v="0"/>
        <pc:sldMkLst>
          <pc:docMk/>
          <pc:sldMk cId="1951118977" sldId="2425"/>
        </pc:sldMkLst>
      </pc:sldChg>
      <pc:sldChg chg="add">
        <pc:chgData name="Alize Mansuy" userId="dbe63a3c-3892-42b1-bed1-4f78c4e5ae3f" providerId="ADAL" clId="{C33E46C3-6E1E-45D5-BC55-0461485795DC}" dt="2022-12-15T03:54:26.891" v="0"/>
        <pc:sldMkLst>
          <pc:docMk/>
          <pc:sldMk cId="774872708" sldId="2426"/>
        </pc:sldMkLst>
      </pc:sldChg>
      <pc:sldChg chg="add">
        <pc:chgData name="Alize Mansuy" userId="dbe63a3c-3892-42b1-bed1-4f78c4e5ae3f" providerId="ADAL" clId="{C33E46C3-6E1E-45D5-BC55-0461485795DC}" dt="2022-12-15T03:54:26.891" v="0"/>
        <pc:sldMkLst>
          <pc:docMk/>
          <pc:sldMk cId="471508131" sldId="2427"/>
        </pc:sldMkLst>
      </pc:sldChg>
      <pc:sldChg chg="add">
        <pc:chgData name="Alize Mansuy" userId="dbe63a3c-3892-42b1-bed1-4f78c4e5ae3f" providerId="ADAL" clId="{C33E46C3-6E1E-45D5-BC55-0461485795DC}" dt="2022-12-15T03:54:26.891" v="0"/>
        <pc:sldMkLst>
          <pc:docMk/>
          <pc:sldMk cId="3632152848" sldId="2428"/>
        </pc:sldMkLst>
      </pc:sldChg>
      <pc:sldChg chg="add">
        <pc:chgData name="Alize Mansuy" userId="dbe63a3c-3892-42b1-bed1-4f78c4e5ae3f" providerId="ADAL" clId="{C33E46C3-6E1E-45D5-BC55-0461485795DC}" dt="2022-12-15T03:54:26.891" v="0"/>
        <pc:sldMkLst>
          <pc:docMk/>
          <pc:sldMk cId="680735844" sldId="2429"/>
        </pc:sldMkLst>
      </pc:sldChg>
      <pc:sldChg chg="add del">
        <pc:chgData name="Alize Mansuy" userId="dbe63a3c-3892-42b1-bed1-4f78c4e5ae3f" providerId="ADAL" clId="{C33E46C3-6E1E-45D5-BC55-0461485795DC}" dt="2022-12-15T03:56:20.905" v="3"/>
        <pc:sldMkLst>
          <pc:docMk/>
          <pc:sldMk cId="1557402295" sldId="2430"/>
        </pc:sldMkLst>
      </pc:sldChg>
      <pc:sldChg chg="add">
        <pc:chgData name="Alize Mansuy" userId="dbe63a3c-3892-42b1-bed1-4f78c4e5ae3f" providerId="ADAL" clId="{C33E46C3-6E1E-45D5-BC55-0461485795DC}" dt="2022-12-15T03:56:40.416" v="4"/>
        <pc:sldMkLst>
          <pc:docMk/>
          <pc:sldMk cId="1852505520" sldId="2430"/>
        </pc:sldMkLst>
      </pc:sldChg>
      <pc:sldChg chg="add del">
        <pc:chgData name="Alize Mansuy" userId="dbe63a3c-3892-42b1-bed1-4f78c4e5ae3f" providerId="ADAL" clId="{C33E46C3-6E1E-45D5-BC55-0461485795DC}" dt="2022-12-15T03:56:20.905" v="3"/>
        <pc:sldMkLst>
          <pc:docMk/>
          <pc:sldMk cId="1726339208" sldId="2431"/>
        </pc:sldMkLst>
      </pc:sldChg>
      <pc:sldChg chg="add">
        <pc:chgData name="Alize Mansuy" userId="dbe63a3c-3892-42b1-bed1-4f78c4e5ae3f" providerId="ADAL" clId="{C33E46C3-6E1E-45D5-BC55-0461485795DC}" dt="2022-12-15T03:56:40.416" v="4"/>
        <pc:sldMkLst>
          <pc:docMk/>
          <pc:sldMk cId="1943747031" sldId="2431"/>
        </pc:sldMkLst>
      </pc:sldChg>
      <pc:sldChg chg="add">
        <pc:chgData name="Alize Mansuy" userId="dbe63a3c-3892-42b1-bed1-4f78c4e5ae3f" providerId="ADAL" clId="{C33E46C3-6E1E-45D5-BC55-0461485795DC}" dt="2022-12-15T03:56:40.416" v="4"/>
        <pc:sldMkLst>
          <pc:docMk/>
          <pc:sldMk cId="60952014" sldId="2432"/>
        </pc:sldMkLst>
      </pc:sldChg>
      <pc:sldChg chg="add del">
        <pc:chgData name="Alize Mansuy" userId="dbe63a3c-3892-42b1-bed1-4f78c4e5ae3f" providerId="ADAL" clId="{C33E46C3-6E1E-45D5-BC55-0461485795DC}" dt="2022-12-15T03:56:20.905" v="3"/>
        <pc:sldMkLst>
          <pc:docMk/>
          <pc:sldMk cId="3959117915" sldId="2432"/>
        </pc:sldMkLst>
      </pc:sldChg>
      <pc:sldChg chg="add del">
        <pc:chgData name="Alize Mansuy" userId="dbe63a3c-3892-42b1-bed1-4f78c4e5ae3f" providerId="ADAL" clId="{C33E46C3-6E1E-45D5-BC55-0461485795DC}" dt="2022-12-15T03:56:20.905" v="3"/>
        <pc:sldMkLst>
          <pc:docMk/>
          <pc:sldMk cId="236473555" sldId="2433"/>
        </pc:sldMkLst>
      </pc:sldChg>
      <pc:sldChg chg="add">
        <pc:chgData name="Alize Mansuy" userId="dbe63a3c-3892-42b1-bed1-4f78c4e5ae3f" providerId="ADAL" clId="{C33E46C3-6E1E-45D5-BC55-0461485795DC}" dt="2022-12-15T03:56:40.416" v="4"/>
        <pc:sldMkLst>
          <pc:docMk/>
          <pc:sldMk cId="3471832946" sldId="2433"/>
        </pc:sldMkLst>
      </pc:sldChg>
      <pc:sldChg chg="add">
        <pc:chgData name="Alize Mansuy" userId="dbe63a3c-3892-42b1-bed1-4f78c4e5ae3f" providerId="ADAL" clId="{C33E46C3-6E1E-45D5-BC55-0461485795DC}" dt="2022-12-15T03:56:40.416" v="4"/>
        <pc:sldMkLst>
          <pc:docMk/>
          <pc:sldMk cId="161009264" sldId="2434"/>
        </pc:sldMkLst>
      </pc:sldChg>
      <pc:sldChg chg="add del">
        <pc:chgData name="Alize Mansuy" userId="dbe63a3c-3892-42b1-bed1-4f78c4e5ae3f" providerId="ADAL" clId="{C33E46C3-6E1E-45D5-BC55-0461485795DC}" dt="2022-12-15T03:56:20.905" v="3"/>
        <pc:sldMkLst>
          <pc:docMk/>
          <pc:sldMk cId="3686763658" sldId="2434"/>
        </pc:sldMkLst>
      </pc:sldChg>
      <pc:sldChg chg="add del">
        <pc:chgData name="Alize Mansuy" userId="dbe63a3c-3892-42b1-bed1-4f78c4e5ae3f" providerId="ADAL" clId="{C33E46C3-6E1E-45D5-BC55-0461485795DC}" dt="2022-12-15T03:56:20.905" v="3"/>
        <pc:sldMkLst>
          <pc:docMk/>
          <pc:sldMk cId="2563757789" sldId="2435"/>
        </pc:sldMkLst>
      </pc:sldChg>
      <pc:sldChg chg="add">
        <pc:chgData name="Alize Mansuy" userId="dbe63a3c-3892-42b1-bed1-4f78c4e5ae3f" providerId="ADAL" clId="{C33E46C3-6E1E-45D5-BC55-0461485795DC}" dt="2022-12-15T03:56:40.416" v="4"/>
        <pc:sldMkLst>
          <pc:docMk/>
          <pc:sldMk cId="3883293278" sldId="2435"/>
        </pc:sldMkLst>
      </pc:sldChg>
      <pc:sldChg chg="add del">
        <pc:chgData name="Alize Mansuy" userId="dbe63a3c-3892-42b1-bed1-4f78c4e5ae3f" providerId="ADAL" clId="{C33E46C3-6E1E-45D5-BC55-0461485795DC}" dt="2022-12-15T03:56:20.905" v="3"/>
        <pc:sldMkLst>
          <pc:docMk/>
          <pc:sldMk cId="938138613" sldId="2436"/>
        </pc:sldMkLst>
      </pc:sldChg>
      <pc:sldChg chg="add">
        <pc:chgData name="Alize Mansuy" userId="dbe63a3c-3892-42b1-bed1-4f78c4e5ae3f" providerId="ADAL" clId="{C33E46C3-6E1E-45D5-BC55-0461485795DC}" dt="2022-12-15T03:56:40.416" v="4"/>
        <pc:sldMkLst>
          <pc:docMk/>
          <pc:sldMk cId="1797547985" sldId="2436"/>
        </pc:sldMkLst>
      </pc:sldChg>
      <pc:sldChg chg="add del">
        <pc:chgData name="Alize Mansuy" userId="dbe63a3c-3892-42b1-bed1-4f78c4e5ae3f" providerId="ADAL" clId="{C33E46C3-6E1E-45D5-BC55-0461485795DC}" dt="2022-12-15T03:56:20.905" v="3"/>
        <pc:sldMkLst>
          <pc:docMk/>
          <pc:sldMk cId="1830165918" sldId="2437"/>
        </pc:sldMkLst>
      </pc:sldChg>
      <pc:sldChg chg="add">
        <pc:chgData name="Alize Mansuy" userId="dbe63a3c-3892-42b1-bed1-4f78c4e5ae3f" providerId="ADAL" clId="{C33E46C3-6E1E-45D5-BC55-0461485795DC}" dt="2022-12-15T03:56:40.416" v="4"/>
        <pc:sldMkLst>
          <pc:docMk/>
          <pc:sldMk cId="2529831544" sldId="2437"/>
        </pc:sldMkLst>
      </pc:sldChg>
      <pc:sldChg chg="add">
        <pc:chgData name="Alize Mansuy" userId="dbe63a3c-3892-42b1-bed1-4f78c4e5ae3f" providerId="ADAL" clId="{C33E46C3-6E1E-45D5-BC55-0461485795DC}" dt="2022-12-15T03:56:40.416" v="4"/>
        <pc:sldMkLst>
          <pc:docMk/>
          <pc:sldMk cId="2007090555" sldId="2438"/>
        </pc:sldMkLst>
      </pc:sldChg>
      <pc:sldChg chg="add del">
        <pc:chgData name="Alize Mansuy" userId="dbe63a3c-3892-42b1-bed1-4f78c4e5ae3f" providerId="ADAL" clId="{C33E46C3-6E1E-45D5-BC55-0461485795DC}" dt="2022-12-15T03:56:20.905" v="3"/>
        <pc:sldMkLst>
          <pc:docMk/>
          <pc:sldMk cId="2019075285" sldId="2438"/>
        </pc:sldMkLst>
      </pc:sldChg>
      <pc:sldChg chg="add">
        <pc:chgData name="Alize Mansuy" userId="dbe63a3c-3892-42b1-bed1-4f78c4e5ae3f" providerId="ADAL" clId="{C33E46C3-6E1E-45D5-BC55-0461485795DC}" dt="2022-12-15T03:56:40.416" v="4"/>
        <pc:sldMkLst>
          <pc:docMk/>
          <pc:sldMk cId="4150393776" sldId="2439"/>
        </pc:sldMkLst>
      </pc:sldChg>
      <pc:sldChg chg="add">
        <pc:chgData name="Alize Mansuy" userId="dbe63a3c-3892-42b1-bed1-4f78c4e5ae3f" providerId="ADAL" clId="{C33E46C3-6E1E-45D5-BC55-0461485795DC}" dt="2022-12-15T03:56:40.416" v="4"/>
        <pc:sldMkLst>
          <pc:docMk/>
          <pc:sldMk cId="3334422024" sldId="2440"/>
        </pc:sldMkLst>
      </pc:sldChg>
      <pc:sldChg chg="add">
        <pc:chgData name="Alize Mansuy" userId="dbe63a3c-3892-42b1-bed1-4f78c4e5ae3f" providerId="ADAL" clId="{C33E46C3-6E1E-45D5-BC55-0461485795DC}" dt="2022-12-15T03:56:40.416" v="4"/>
        <pc:sldMkLst>
          <pc:docMk/>
          <pc:sldMk cId="136952048" sldId="2441"/>
        </pc:sldMkLst>
      </pc:sldChg>
      <pc:sldChg chg="add">
        <pc:chgData name="Alize Mansuy" userId="dbe63a3c-3892-42b1-bed1-4f78c4e5ae3f" providerId="ADAL" clId="{C33E46C3-6E1E-45D5-BC55-0461485795DC}" dt="2022-12-15T03:56:40.416" v="4"/>
        <pc:sldMkLst>
          <pc:docMk/>
          <pc:sldMk cId="4100418399" sldId="2442"/>
        </pc:sldMkLst>
      </pc:sldChg>
      <pc:sldChg chg="add">
        <pc:chgData name="Alize Mansuy" userId="dbe63a3c-3892-42b1-bed1-4f78c4e5ae3f" providerId="ADAL" clId="{C33E46C3-6E1E-45D5-BC55-0461485795DC}" dt="2022-12-15T03:56:40.416" v="4"/>
        <pc:sldMkLst>
          <pc:docMk/>
          <pc:sldMk cId="3658992040" sldId="2443"/>
        </pc:sldMkLst>
      </pc:sldChg>
      <pc:sldChg chg="addSp delSp modSp add mod delAnim">
        <pc:chgData name="Alize Mansuy" userId="dbe63a3c-3892-42b1-bed1-4f78c4e5ae3f" providerId="ADAL" clId="{C33E46C3-6E1E-45D5-BC55-0461485795DC}" dt="2022-12-15T04:00:04.709" v="86" actId="12789"/>
        <pc:sldMkLst>
          <pc:docMk/>
          <pc:sldMk cId="792008590" sldId="2444"/>
        </pc:sldMkLst>
        <pc:spChg chg="del">
          <ac:chgData name="Alize Mansuy" userId="dbe63a3c-3892-42b1-bed1-4f78c4e5ae3f" providerId="ADAL" clId="{C33E46C3-6E1E-45D5-BC55-0461485795DC}" dt="2022-12-15T03:58:43.517" v="9" actId="478"/>
          <ac:spMkLst>
            <pc:docMk/>
            <pc:sldMk cId="792008590" sldId="2444"/>
            <ac:spMk id="11" creationId="{2CC02750-734D-40EB-A38B-B2A665B3A167}"/>
          </ac:spMkLst>
        </pc:spChg>
        <pc:spChg chg="add mod">
          <ac:chgData name="Alize Mansuy" userId="dbe63a3c-3892-42b1-bed1-4f78c4e5ae3f" providerId="ADAL" clId="{C33E46C3-6E1E-45D5-BC55-0461485795DC}" dt="2022-12-15T04:00:04.709" v="86" actId="12789"/>
          <ac:spMkLst>
            <pc:docMk/>
            <pc:sldMk cId="792008590" sldId="2444"/>
            <ac:spMk id="12" creationId="{0819E4E3-8B87-446E-B1FF-371F95462A44}"/>
          </ac:spMkLst>
        </pc:spChg>
        <pc:spChg chg="del">
          <ac:chgData name="Alize Mansuy" userId="dbe63a3c-3892-42b1-bed1-4f78c4e5ae3f" providerId="ADAL" clId="{C33E46C3-6E1E-45D5-BC55-0461485795DC}" dt="2022-12-15T03:58:39.750" v="7" actId="478"/>
          <ac:spMkLst>
            <pc:docMk/>
            <pc:sldMk cId="792008590" sldId="2444"/>
            <ac:spMk id="20" creationId="{9B5C3608-9FE7-4CB3-9BCE-D9AEA21DD45D}"/>
          </ac:spMkLst>
        </pc:spChg>
        <pc:picChg chg="del">
          <ac:chgData name="Alize Mansuy" userId="dbe63a3c-3892-42b1-bed1-4f78c4e5ae3f" providerId="ADAL" clId="{C33E46C3-6E1E-45D5-BC55-0461485795DC}" dt="2022-12-15T03:58:45.054" v="10" actId="478"/>
          <ac:picMkLst>
            <pc:docMk/>
            <pc:sldMk cId="792008590" sldId="2444"/>
            <ac:picMk id="4" creationId="{013B0C66-16FF-4E94-876B-6B12E97B561F}"/>
          </ac:picMkLst>
        </pc:picChg>
        <pc:picChg chg="del">
          <ac:chgData name="Alize Mansuy" userId="dbe63a3c-3892-42b1-bed1-4f78c4e5ae3f" providerId="ADAL" clId="{C33E46C3-6E1E-45D5-BC55-0461485795DC}" dt="2022-12-15T03:58:41.248" v="8" actId="478"/>
          <ac:picMkLst>
            <pc:docMk/>
            <pc:sldMk cId="792008590" sldId="2444"/>
            <ac:picMk id="9" creationId="{21371D03-7E2C-489C-98B8-C5EDFD9E95EA}"/>
          </ac:picMkLst>
        </pc:picChg>
        <pc:picChg chg="del">
          <ac:chgData name="Alize Mansuy" userId="dbe63a3c-3892-42b1-bed1-4f78c4e5ae3f" providerId="ADAL" clId="{C33E46C3-6E1E-45D5-BC55-0461485795DC}" dt="2022-12-15T03:58:46.930" v="11" actId="478"/>
          <ac:picMkLst>
            <pc:docMk/>
            <pc:sldMk cId="792008590" sldId="2444"/>
            <ac:picMk id="24" creationId="{3C39E0E0-4BA3-40E6-BC40-6835A09C565C}"/>
          </ac:picMkLst>
        </pc:picChg>
      </pc:sldChg>
      <pc:sldChg chg="modSp new mod">
        <pc:chgData name="Alize Mansuy" userId="dbe63a3c-3892-42b1-bed1-4f78c4e5ae3f" providerId="ADAL" clId="{C33E46C3-6E1E-45D5-BC55-0461485795DC}" dt="2022-12-15T04:12:18.687" v="435" actId="20577"/>
        <pc:sldMkLst>
          <pc:docMk/>
          <pc:sldMk cId="3236690728" sldId="2445"/>
        </pc:sldMkLst>
        <pc:spChg chg="mod">
          <ac:chgData name="Alize Mansuy" userId="dbe63a3c-3892-42b1-bed1-4f78c4e5ae3f" providerId="ADAL" clId="{C33E46C3-6E1E-45D5-BC55-0461485795DC}" dt="2022-12-15T04:07:17.632" v="114" actId="20577"/>
          <ac:spMkLst>
            <pc:docMk/>
            <pc:sldMk cId="3236690728" sldId="2445"/>
            <ac:spMk id="2" creationId="{C12454D6-E420-46EB-BBE5-A5EFDF6ADDAA}"/>
          </ac:spMkLst>
        </pc:spChg>
        <pc:spChg chg="mod">
          <ac:chgData name="Alize Mansuy" userId="dbe63a3c-3892-42b1-bed1-4f78c4e5ae3f" providerId="ADAL" clId="{C33E46C3-6E1E-45D5-BC55-0461485795DC}" dt="2022-12-15T04:12:18.687" v="435" actId="20577"/>
          <ac:spMkLst>
            <pc:docMk/>
            <pc:sldMk cId="3236690728" sldId="2445"/>
            <ac:spMk id="3" creationId="{E5048F04-4B0E-41AA-8FB9-3174DD37263D}"/>
          </ac:spMkLst>
        </pc:spChg>
      </pc:sldChg>
      <pc:sldChg chg="add">
        <pc:chgData name="Alize Mansuy" userId="dbe63a3c-3892-42b1-bed1-4f78c4e5ae3f" providerId="ADAL" clId="{C33E46C3-6E1E-45D5-BC55-0461485795DC}" dt="2022-12-15T04:45:43.876" v="438"/>
        <pc:sldMkLst>
          <pc:docMk/>
          <pc:sldMk cId="3913673266" sldId="2446"/>
        </pc:sldMkLst>
      </pc:sldChg>
      <pc:sldChg chg="add">
        <pc:chgData name="Alize Mansuy" userId="dbe63a3c-3892-42b1-bed1-4f78c4e5ae3f" providerId="ADAL" clId="{C33E46C3-6E1E-45D5-BC55-0461485795DC}" dt="2022-12-15T04:45:43.876" v="438"/>
        <pc:sldMkLst>
          <pc:docMk/>
          <pc:sldMk cId="2804749663" sldId="2447"/>
        </pc:sldMkLst>
      </pc:sldChg>
      <pc:sldChg chg="add">
        <pc:chgData name="Alize Mansuy" userId="dbe63a3c-3892-42b1-bed1-4f78c4e5ae3f" providerId="ADAL" clId="{C33E46C3-6E1E-45D5-BC55-0461485795DC}" dt="2022-12-15T04:45:43.876" v="438"/>
        <pc:sldMkLst>
          <pc:docMk/>
          <pc:sldMk cId="2017649185" sldId="2448"/>
        </pc:sldMkLst>
      </pc:sldChg>
      <pc:sldChg chg="add">
        <pc:chgData name="Alize Mansuy" userId="dbe63a3c-3892-42b1-bed1-4f78c4e5ae3f" providerId="ADAL" clId="{C33E46C3-6E1E-45D5-BC55-0461485795DC}" dt="2022-12-15T04:45:43.876" v="438"/>
        <pc:sldMkLst>
          <pc:docMk/>
          <pc:sldMk cId="3470473599" sldId="2449"/>
        </pc:sldMkLst>
      </pc:sldChg>
      <pc:sldChg chg="add">
        <pc:chgData name="Alize Mansuy" userId="dbe63a3c-3892-42b1-bed1-4f78c4e5ae3f" providerId="ADAL" clId="{C33E46C3-6E1E-45D5-BC55-0461485795DC}" dt="2022-12-15T04:45:43.876" v="438"/>
        <pc:sldMkLst>
          <pc:docMk/>
          <pc:sldMk cId="3606022859" sldId="2450"/>
        </pc:sldMkLst>
      </pc:sldChg>
      <pc:sldChg chg="add">
        <pc:chgData name="Alize Mansuy" userId="dbe63a3c-3892-42b1-bed1-4f78c4e5ae3f" providerId="ADAL" clId="{C33E46C3-6E1E-45D5-BC55-0461485795DC}" dt="2022-12-15T04:45:43.876" v="438"/>
        <pc:sldMkLst>
          <pc:docMk/>
          <pc:sldMk cId="3243057023" sldId="2451"/>
        </pc:sldMkLst>
      </pc:sldChg>
      <pc:sldChg chg="add">
        <pc:chgData name="Alize Mansuy" userId="dbe63a3c-3892-42b1-bed1-4f78c4e5ae3f" providerId="ADAL" clId="{C33E46C3-6E1E-45D5-BC55-0461485795DC}" dt="2022-12-15T04:45:43.876" v="438"/>
        <pc:sldMkLst>
          <pc:docMk/>
          <pc:sldMk cId="2180675225" sldId="2452"/>
        </pc:sldMkLst>
      </pc:sldChg>
      <pc:sldChg chg="add">
        <pc:chgData name="Alize Mansuy" userId="dbe63a3c-3892-42b1-bed1-4f78c4e5ae3f" providerId="ADAL" clId="{C33E46C3-6E1E-45D5-BC55-0461485795DC}" dt="2022-12-15T04:45:43.876" v="438"/>
        <pc:sldMkLst>
          <pc:docMk/>
          <pc:sldMk cId="969679692" sldId="2453"/>
        </pc:sldMkLst>
      </pc:sldChg>
      <pc:sldChg chg="add">
        <pc:chgData name="Alize Mansuy" userId="dbe63a3c-3892-42b1-bed1-4f78c4e5ae3f" providerId="ADAL" clId="{C33E46C3-6E1E-45D5-BC55-0461485795DC}" dt="2022-12-15T04:45:43.876" v="438"/>
        <pc:sldMkLst>
          <pc:docMk/>
          <pc:sldMk cId="3123693049" sldId="2454"/>
        </pc:sldMkLst>
      </pc:sldChg>
      <pc:sldChg chg="add">
        <pc:chgData name="Alize Mansuy" userId="dbe63a3c-3892-42b1-bed1-4f78c4e5ae3f" providerId="ADAL" clId="{C33E46C3-6E1E-45D5-BC55-0461485795DC}" dt="2022-12-15T04:45:43.876" v="438"/>
        <pc:sldMkLst>
          <pc:docMk/>
          <pc:sldMk cId="859915492" sldId="2455"/>
        </pc:sldMkLst>
      </pc:sldChg>
      <pc:sldChg chg="add">
        <pc:chgData name="Alize Mansuy" userId="dbe63a3c-3892-42b1-bed1-4f78c4e5ae3f" providerId="ADAL" clId="{C33E46C3-6E1E-45D5-BC55-0461485795DC}" dt="2022-12-15T04:45:43.876" v="438"/>
        <pc:sldMkLst>
          <pc:docMk/>
          <pc:sldMk cId="1678579573" sldId="2456"/>
        </pc:sldMkLst>
      </pc:sldChg>
      <pc:sldChg chg="add">
        <pc:chgData name="Alize Mansuy" userId="dbe63a3c-3892-42b1-bed1-4f78c4e5ae3f" providerId="ADAL" clId="{C33E46C3-6E1E-45D5-BC55-0461485795DC}" dt="2022-12-15T04:45:43.876" v="438"/>
        <pc:sldMkLst>
          <pc:docMk/>
          <pc:sldMk cId="663020881" sldId="2457"/>
        </pc:sldMkLst>
      </pc:sldChg>
      <pc:sldChg chg="add">
        <pc:chgData name="Alize Mansuy" userId="dbe63a3c-3892-42b1-bed1-4f78c4e5ae3f" providerId="ADAL" clId="{C33E46C3-6E1E-45D5-BC55-0461485795DC}" dt="2022-12-15T04:45:43.876" v="438"/>
        <pc:sldMkLst>
          <pc:docMk/>
          <pc:sldMk cId="1595326685" sldId="2458"/>
        </pc:sldMkLst>
      </pc:sldChg>
      <pc:sldChg chg="add">
        <pc:chgData name="Alize Mansuy" userId="dbe63a3c-3892-42b1-bed1-4f78c4e5ae3f" providerId="ADAL" clId="{C33E46C3-6E1E-45D5-BC55-0461485795DC}" dt="2022-12-15T04:45:43.876" v="438"/>
        <pc:sldMkLst>
          <pc:docMk/>
          <pc:sldMk cId="265125538" sldId="2459"/>
        </pc:sldMkLst>
      </pc:sldChg>
      <pc:sldChg chg="add">
        <pc:chgData name="Alize Mansuy" userId="dbe63a3c-3892-42b1-bed1-4f78c4e5ae3f" providerId="ADAL" clId="{C33E46C3-6E1E-45D5-BC55-0461485795DC}" dt="2022-12-15T04:45:43.876" v="438"/>
        <pc:sldMkLst>
          <pc:docMk/>
          <pc:sldMk cId="1460650091" sldId="2460"/>
        </pc:sldMkLst>
      </pc:sldChg>
      <pc:sldChg chg="add">
        <pc:chgData name="Alize Mansuy" userId="dbe63a3c-3892-42b1-bed1-4f78c4e5ae3f" providerId="ADAL" clId="{C33E46C3-6E1E-45D5-BC55-0461485795DC}" dt="2022-12-15T04:45:43.876" v="438"/>
        <pc:sldMkLst>
          <pc:docMk/>
          <pc:sldMk cId="2622090749" sldId="2461"/>
        </pc:sldMkLst>
      </pc:sldChg>
      <pc:sldChg chg="add">
        <pc:chgData name="Alize Mansuy" userId="dbe63a3c-3892-42b1-bed1-4f78c4e5ae3f" providerId="ADAL" clId="{C33E46C3-6E1E-45D5-BC55-0461485795DC}" dt="2022-12-15T04:45:43.876" v="438"/>
        <pc:sldMkLst>
          <pc:docMk/>
          <pc:sldMk cId="695870710" sldId="2462"/>
        </pc:sldMkLst>
      </pc:sldChg>
      <pc:sldChg chg="add">
        <pc:chgData name="Alize Mansuy" userId="dbe63a3c-3892-42b1-bed1-4f78c4e5ae3f" providerId="ADAL" clId="{C33E46C3-6E1E-45D5-BC55-0461485795DC}" dt="2022-12-15T04:45:43.876" v="438"/>
        <pc:sldMkLst>
          <pc:docMk/>
          <pc:sldMk cId="253275411" sldId="2463"/>
        </pc:sldMkLst>
      </pc:sldChg>
    </pc:docChg>
  </pc:docChgLst>
  <pc:docChgLst>
    <pc:chgData name="Alize Mansuy" userId="dbe63a3c-3892-42b1-bed1-4f78c4e5ae3f" providerId="ADAL" clId="{92BE8D38-B153-45F4-A3DC-53CC3F9A702E}"/>
    <pc:docChg chg="undo custSel addSld delSld modSld sldOrd">
      <pc:chgData name="Alize Mansuy" userId="dbe63a3c-3892-42b1-bed1-4f78c4e5ae3f" providerId="ADAL" clId="{92BE8D38-B153-45F4-A3DC-53CC3F9A702E}" dt="2022-12-13T12:09:12.758" v="11027" actId="6549"/>
      <pc:docMkLst>
        <pc:docMk/>
      </pc:docMkLst>
      <pc:sldChg chg="modSp mod">
        <pc:chgData name="Alize Mansuy" userId="dbe63a3c-3892-42b1-bed1-4f78c4e5ae3f" providerId="ADAL" clId="{92BE8D38-B153-45F4-A3DC-53CC3F9A702E}" dt="2022-12-12T05:41:51.969" v="2" actId="20577"/>
        <pc:sldMkLst>
          <pc:docMk/>
          <pc:sldMk cId="2278447556" sldId="258"/>
        </pc:sldMkLst>
        <pc:spChg chg="mod">
          <ac:chgData name="Alize Mansuy" userId="dbe63a3c-3892-42b1-bed1-4f78c4e5ae3f" providerId="ADAL" clId="{92BE8D38-B153-45F4-A3DC-53CC3F9A702E}" dt="2022-12-12T05:41:51.969" v="2" actId="20577"/>
          <ac:spMkLst>
            <pc:docMk/>
            <pc:sldMk cId="2278447556" sldId="258"/>
            <ac:spMk id="5" creationId="{E5B3A291-259C-4A87-8974-0A911348FA65}"/>
          </ac:spMkLst>
        </pc:spChg>
      </pc:sldChg>
      <pc:sldChg chg="modSp add del mod">
        <pc:chgData name="Alize Mansuy" userId="dbe63a3c-3892-42b1-bed1-4f78c4e5ae3f" providerId="ADAL" clId="{92BE8D38-B153-45F4-A3DC-53CC3F9A702E}" dt="2022-12-12T11:53:52.884" v="10920"/>
        <pc:sldMkLst>
          <pc:docMk/>
          <pc:sldMk cId="2427397170" sldId="309"/>
        </pc:sldMkLst>
        <pc:spChg chg="mod">
          <ac:chgData name="Alize Mansuy" userId="dbe63a3c-3892-42b1-bed1-4f78c4e5ae3f" providerId="ADAL" clId="{92BE8D38-B153-45F4-A3DC-53CC3F9A702E}" dt="2022-12-12T05:51:42.433" v="439" actId="1076"/>
          <ac:spMkLst>
            <pc:docMk/>
            <pc:sldMk cId="2427397170" sldId="309"/>
            <ac:spMk id="8" creationId="{A41365FD-3093-4B54-83B5-06468BE632BF}"/>
          </ac:spMkLst>
        </pc:spChg>
      </pc:sldChg>
      <pc:sldChg chg="modSp mod">
        <pc:chgData name="Alize Mansuy" userId="dbe63a3c-3892-42b1-bed1-4f78c4e5ae3f" providerId="ADAL" clId="{92BE8D38-B153-45F4-A3DC-53CC3F9A702E}" dt="2022-12-12T05:42:16.710" v="11" actId="20577"/>
        <pc:sldMkLst>
          <pc:docMk/>
          <pc:sldMk cId="3634698118" sldId="312"/>
        </pc:sldMkLst>
        <pc:spChg chg="mod">
          <ac:chgData name="Alize Mansuy" userId="dbe63a3c-3892-42b1-bed1-4f78c4e5ae3f" providerId="ADAL" clId="{92BE8D38-B153-45F4-A3DC-53CC3F9A702E}" dt="2022-12-12T05:42:03.926" v="9" actId="20577"/>
          <ac:spMkLst>
            <pc:docMk/>
            <pc:sldMk cId="3634698118" sldId="312"/>
            <ac:spMk id="2" creationId="{21A07BE1-B97A-441E-A678-B4774D17393D}"/>
          </ac:spMkLst>
        </pc:spChg>
        <pc:graphicFrameChg chg="modGraphic">
          <ac:chgData name="Alize Mansuy" userId="dbe63a3c-3892-42b1-bed1-4f78c4e5ae3f" providerId="ADAL" clId="{92BE8D38-B153-45F4-A3DC-53CC3F9A702E}" dt="2022-12-12T05:42:16.710" v="11" actId="20577"/>
          <ac:graphicFrameMkLst>
            <pc:docMk/>
            <pc:sldMk cId="3634698118" sldId="312"/>
            <ac:graphicFrameMk id="5" creationId="{C4DB9D12-37CB-4BED-B16C-73BA0700B7F7}"/>
          </ac:graphicFrameMkLst>
        </pc:graphicFrameChg>
      </pc:sldChg>
      <pc:sldChg chg="add del">
        <pc:chgData name="Alize Mansuy" userId="dbe63a3c-3892-42b1-bed1-4f78c4e5ae3f" providerId="ADAL" clId="{92BE8D38-B153-45F4-A3DC-53CC3F9A702E}" dt="2022-12-12T11:53:52.884" v="10920"/>
        <pc:sldMkLst>
          <pc:docMk/>
          <pc:sldMk cId="2709755277" sldId="367"/>
        </pc:sldMkLst>
      </pc:sldChg>
      <pc:sldChg chg="addSp delSp modSp mod ord delAnim modAnim">
        <pc:chgData name="Alize Mansuy" userId="dbe63a3c-3892-42b1-bed1-4f78c4e5ae3f" providerId="ADAL" clId="{92BE8D38-B153-45F4-A3DC-53CC3F9A702E}" dt="2022-12-12T12:42:56.879" v="10937" actId="478"/>
        <pc:sldMkLst>
          <pc:docMk/>
          <pc:sldMk cId="2586875741" sldId="368"/>
        </pc:sldMkLst>
        <pc:spChg chg="mod">
          <ac:chgData name="Alize Mansuy" userId="dbe63a3c-3892-42b1-bed1-4f78c4e5ae3f" providerId="ADAL" clId="{92BE8D38-B153-45F4-A3DC-53CC3F9A702E}" dt="2022-12-12T11:48:49.992" v="10696" actId="113"/>
          <ac:spMkLst>
            <pc:docMk/>
            <pc:sldMk cId="2586875741" sldId="368"/>
            <ac:spMk id="3" creationId="{CD8CB4F9-7743-4A0F-A414-9EAEF8DC2FA0}"/>
          </ac:spMkLst>
        </pc:spChg>
        <pc:spChg chg="add del">
          <ac:chgData name="Alize Mansuy" userId="dbe63a3c-3892-42b1-bed1-4f78c4e5ae3f" providerId="ADAL" clId="{92BE8D38-B153-45F4-A3DC-53CC3F9A702E}" dt="2022-12-12T12:42:56.879" v="10937" actId="478"/>
          <ac:spMkLst>
            <pc:docMk/>
            <pc:sldMk cId="2586875741" sldId="368"/>
            <ac:spMk id="12" creationId="{F33AEC0F-57D5-40F9-98D8-06459C551ACA}"/>
          </ac:spMkLst>
        </pc:spChg>
        <pc:picChg chg="add del mod modCrop">
          <ac:chgData name="Alize Mansuy" userId="dbe63a3c-3892-42b1-bed1-4f78c4e5ae3f" providerId="ADAL" clId="{92BE8D38-B153-45F4-A3DC-53CC3F9A702E}" dt="2022-12-12T07:21:48.286" v="4606" actId="478"/>
          <ac:picMkLst>
            <pc:docMk/>
            <pc:sldMk cId="2586875741" sldId="368"/>
            <ac:picMk id="5" creationId="{1C8CE32A-F6CC-4AB4-8863-C5380119891C}"/>
          </ac:picMkLst>
        </pc:picChg>
        <pc:picChg chg="add mod">
          <ac:chgData name="Alize Mansuy" userId="dbe63a3c-3892-42b1-bed1-4f78c4e5ae3f" providerId="ADAL" clId="{92BE8D38-B153-45F4-A3DC-53CC3F9A702E}" dt="2022-12-12T11:48:19.926" v="10694" actId="1076"/>
          <ac:picMkLst>
            <pc:docMk/>
            <pc:sldMk cId="2586875741" sldId="368"/>
            <ac:picMk id="9" creationId="{312381B3-046C-488B-A2FC-090AC5E8B4D0}"/>
          </ac:picMkLst>
        </pc:picChg>
        <pc:picChg chg="add del mod">
          <ac:chgData name="Alize Mansuy" userId="dbe63a3c-3892-42b1-bed1-4f78c4e5ae3f" providerId="ADAL" clId="{92BE8D38-B153-45F4-A3DC-53CC3F9A702E}" dt="2022-12-12T11:46:39.274" v="10569" actId="21"/>
          <ac:picMkLst>
            <pc:docMk/>
            <pc:sldMk cId="2586875741" sldId="368"/>
            <ac:picMk id="11" creationId="{3399C7CB-B9D1-482F-9FB9-463412CD0AF9}"/>
          </ac:picMkLst>
        </pc:picChg>
        <pc:picChg chg="add mod">
          <ac:chgData name="Alize Mansuy" userId="dbe63a3c-3892-42b1-bed1-4f78c4e5ae3f" providerId="ADAL" clId="{92BE8D38-B153-45F4-A3DC-53CC3F9A702E}" dt="2022-12-12T11:51:20.565" v="10762"/>
          <ac:picMkLst>
            <pc:docMk/>
            <pc:sldMk cId="2586875741" sldId="368"/>
            <ac:picMk id="13" creationId="{E4815C7F-4D05-457A-8DAE-2A652456985B}"/>
          </ac:picMkLst>
        </pc:picChg>
      </pc:sldChg>
      <pc:sldChg chg="addSp delSp modSp add mod modAnim">
        <pc:chgData name="Alize Mansuy" userId="dbe63a3c-3892-42b1-bed1-4f78c4e5ae3f" providerId="ADAL" clId="{92BE8D38-B153-45F4-A3DC-53CC3F9A702E}" dt="2022-12-12T11:51:18.156" v="10761"/>
        <pc:sldMkLst>
          <pc:docMk/>
          <pc:sldMk cId="1559357009" sldId="369"/>
        </pc:sldMkLst>
        <pc:spChg chg="del mod">
          <ac:chgData name="Alize Mansuy" userId="dbe63a3c-3892-42b1-bed1-4f78c4e5ae3f" providerId="ADAL" clId="{92BE8D38-B153-45F4-A3DC-53CC3F9A702E}" dt="2022-12-12T05:42:45.924" v="18" actId="3680"/>
          <ac:spMkLst>
            <pc:docMk/>
            <pc:sldMk cId="1559357009" sldId="369"/>
            <ac:spMk id="3" creationId="{CD8CB4F9-7743-4A0F-A414-9EAEF8DC2FA0}"/>
          </ac:spMkLst>
        </pc:spChg>
        <pc:spChg chg="del">
          <ac:chgData name="Alize Mansuy" userId="dbe63a3c-3892-42b1-bed1-4f78c4e5ae3f" providerId="ADAL" clId="{92BE8D38-B153-45F4-A3DC-53CC3F9A702E}" dt="2022-12-12T05:42:34.617" v="14" actId="478"/>
          <ac:spMkLst>
            <pc:docMk/>
            <pc:sldMk cId="1559357009" sldId="369"/>
            <ac:spMk id="4" creationId="{35AD96EA-14E4-47BB-B394-FD6861E431AB}"/>
          </ac:spMkLst>
        </pc:spChg>
        <pc:spChg chg="del">
          <ac:chgData name="Alize Mansuy" userId="dbe63a3c-3892-42b1-bed1-4f78c4e5ae3f" providerId="ADAL" clId="{92BE8D38-B153-45F4-A3DC-53CC3F9A702E}" dt="2022-12-12T05:42:33.932" v="13" actId="478"/>
          <ac:spMkLst>
            <pc:docMk/>
            <pc:sldMk cId="1559357009" sldId="369"/>
            <ac:spMk id="8" creationId="{A41365FD-3093-4B54-83B5-06468BE632BF}"/>
          </ac:spMkLst>
        </pc:spChg>
        <pc:spChg chg="add mod">
          <ac:chgData name="Alize Mansuy" userId="dbe63a3c-3892-42b1-bed1-4f78c4e5ae3f" providerId="ADAL" clId="{92BE8D38-B153-45F4-A3DC-53CC3F9A702E}" dt="2022-12-12T06:26:28.522" v="1996" actId="403"/>
          <ac:spMkLst>
            <pc:docMk/>
            <pc:sldMk cId="1559357009" sldId="369"/>
            <ac:spMk id="19" creationId="{B137A8AD-5B68-43F7-81A8-070196E1F1E8}"/>
          </ac:spMkLst>
        </pc:spChg>
        <pc:spChg chg="add mod">
          <ac:chgData name="Alize Mansuy" userId="dbe63a3c-3892-42b1-bed1-4f78c4e5ae3f" providerId="ADAL" clId="{92BE8D38-B153-45F4-A3DC-53CC3F9A702E}" dt="2022-12-12T08:09:58.259" v="5507" actId="14100"/>
          <ac:spMkLst>
            <pc:docMk/>
            <pc:sldMk cId="1559357009" sldId="369"/>
            <ac:spMk id="20" creationId="{0485D7CA-DAFE-44C5-95A4-11905D8CCDB6}"/>
          </ac:spMkLst>
        </pc:spChg>
        <pc:spChg chg="add mod">
          <ac:chgData name="Alize Mansuy" userId="dbe63a3c-3892-42b1-bed1-4f78c4e5ae3f" providerId="ADAL" clId="{92BE8D38-B153-45F4-A3DC-53CC3F9A702E}" dt="2022-12-12T08:10:06.512" v="5510" actId="14100"/>
          <ac:spMkLst>
            <pc:docMk/>
            <pc:sldMk cId="1559357009" sldId="369"/>
            <ac:spMk id="21" creationId="{86F1F343-BEDF-4823-B412-99DDA60076C4}"/>
          </ac:spMkLst>
        </pc:spChg>
        <pc:spChg chg="add mod">
          <ac:chgData name="Alize Mansuy" userId="dbe63a3c-3892-42b1-bed1-4f78c4e5ae3f" providerId="ADAL" clId="{92BE8D38-B153-45F4-A3DC-53CC3F9A702E}" dt="2022-12-12T08:10:12.733" v="5513" actId="14100"/>
          <ac:spMkLst>
            <pc:docMk/>
            <pc:sldMk cId="1559357009" sldId="369"/>
            <ac:spMk id="22" creationId="{84A995C4-8C2D-412F-B3DB-089D8510F6A3}"/>
          </ac:spMkLst>
        </pc:spChg>
        <pc:graphicFrameChg chg="add mod ord modGraphic">
          <ac:chgData name="Alize Mansuy" userId="dbe63a3c-3892-42b1-bed1-4f78c4e5ae3f" providerId="ADAL" clId="{92BE8D38-B153-45F4-A3DC-53CC3F9A702E}" dt="2022-12-12T07:26:16.592" v="4697" actId="20577"/>
          <ac:graphicFrameMkLst>
            <pc:docMk/>
            <pc:sldMk cId="1559357009" sldId="369"/>
            <ac:graphicFrameMk id="5" creationId="{FF9B4E9F-CE8C-4088-8D4B-EFF21CB8AE92}"/>
          </ac:graphicFrameMkLst>
        </pc:graphicFrameChg>
        <pc:picChg chg="add del mod">
          <ac:chgData name="Alize Mansuy" userId="dbe63a3c-3892-42b1-bed1-4f78c4e5ae3f" providerId="ADAL" clId="{92BE8D38-B153-45F4-A3DC-53CC3F9A702E}" dt="2022-12-12T05:45:41.102" v="105" actId="478"/>
          <ac:picMkLst>
            <pc:docMk/>
            <pc:sldMk cId="1559357009" sldId="369"/>
            <ac:picMk id="10" creationId="{777984A8-78B0-436A-85B5-44F9F7BC5C66}"/>
          </ac:picMkLst>
        </pc:picChg>
        <pc:picChg chg="add mod">
          <ac:chgData name="Alize Mansuy" userId="dbe63a3c-3892-42b1-bed1-4f78c4e5ae3f" providerId="ADAL" clId="{92BE8D38-B153-45F4-A3DC-53CC3F9A702E}" dt="2022-12-12T06:15:55.434" v="1692" actId="1076"/>
          <ac:picMkLst>
            <pc:docMk/>
            <pc:sldMk cId="1559357009" sldId="369"/>
            <ac:picMk id="12" creationId="{13478A7D-F7DD-4749-8E0D-38E2CBA3EFA3}"/>
          </ac:picMkLst>
        </pc:picChg>
        <pc:picChg chg="add mod">
          <ac:chgData name="Alize Mansuy" userId="dbe63a3c-3892-42b1-bed1-4f78c4e5ae3f" providerId="ADAL" clId="{92BE8D38-B153-45F4-A3DC-53CC3F9A702E}" dt="2022-12-12T06:15:57.054" v="1693" actId="1076"/>
          <ac:picMkLst>
            <pc:docMk/>
            <pc:sldMk cId="1559357009" sldId="369"/>
            <ac:picMk id="14" creationId="{E638DE57-A804-4753-A12C-4946CBFE0A31}"/>
          </ac:picMkLst>
        </pc:picChg>
        <pc:picChg chg="add mod">
          <ac:chgData name="Alize Mansuy" userId="dbe63a3c-3892-42b1-bed1-4f78c4e5ae3f" providerId="ADAL" clId="{92BE8D38-B153-45F4-A3DC-53CC3F9A702E}" dt="2022-12-12T06:16:00.506" v="1694" actId="1076"/>
          <ac:picMkLst>
            <pc:docMk/>
            <pc:sldMk cId="1559357009" sldId="369"/>
            <ac:picMk id="16" creationId="{B0B785FC-E1F6-48B9-AA00-8730B94F7859}"/>
          </ac:picMkLst>
        </pc:picChg>
        <pc:picChg chg="add mod modCrop">
          <ac:chgData name="Alize Mansuy" userId="dbe63a3c-3892-42b1-bed1-4f78c4e5ae3f" providerId="ADAL" clId="{92BE8D38-B153-45F4-A3DC-53CC3F9A702E}" dt="2022-12-12T06:15:51.211" v="1691" actId="1076"/>
          <ac:picMkLst>
            <pc:docMk/>
            <pc:sldMk cId="1559357009" sldId="369"/>
            <ac:picMk id="18" creationId="{42BF337C-9CCF-4A16-B704-DD76847CF506}"/>
          </ac:picMkLst>
        </pc:picChg>
        <pc:picChg chg="add mod">
          <ac:chgData name="Alize Mansuy" userId="dbe63a3c-3892-42b1-bed1-4f78c4e5ae3f" providerId="ADAL" clId="{92BE8D38-B153-45F4-A3DC-53CC3F9A702E}" dt="2022-12-12T11:51:18.156" v="10761"/>
          <ac:picMkLst>
            <pc:docMk/>
            <pc:sldMk cId="1559357009" sldId="369"/>
            <ac:picMk id="23" creationId="{8AD87FA0-F313-40C3-A941-F044D58D7EC7}"/>
          </ac:picMkLst>
        </pc:picChg>
      </pc:sldChg>
      <pc:sldChg chg="addSp delSp modSp add mod ord delAnim modAnim">
        <pc:chgData name="Alize Mansuy" userId="dbe63a3c-3892-42b1-bed1-4f78c4e5ae3f" providerId="ADAL" clId="{92BE8D38-B153-45F4-A3DC-53CC3F9A702E}" dt="2022-12-12T11:51:17.254" v="10760"/>
        <pc:sldMkLst>
          <pc:docMk/>
          <pc:sldMk cId="1435828892" sldId="370"/>
        </pc:sldMkLst>
        <pc:spChg chg="mod">
          <ac:chgData name="Alize Mansuy" userId="dbe63a3c-3892-42b1-bed1-4f78c4e5ae3f" providerId="ADAL" clId="{92BE8D38-B153-45F4-A3DC-53CC3F9A702E}" dt="2022-12-12T06:26:23.747" v="1993" actId="403"/>
          <ac:spMkLst>
            <pc:docMk/>
            <pc:sldMk cId="1435828892" sldId="370"/>
            <ac:spMk id="19" creationId="{B137A8AD-5B68-43F7-81A8-070196E1F1E8}"/>
          </ac:spMkLst>
        </pc:spChg>
        <pc:spChg chg="add mod">
          <ac:chgData name="Alize Mansuy" userId="dbe63a3c-3892-42b1-bed1-4f78c4e5ae3f" providerId="ADAL" clId="{92BE8D38-B153-45F4-A3DC-53CC3F9A702E}" dt="2022-12-12T08:08:28.207" v="5490" actId="208"/>
          <ac:spMkLst>
            <pc:docMk/>
            <pc:sldMk cId="1435828892" sldId="370"/>
            <ac:spMk id="21" creationId="{45A2689A-F6D1-4DEE-942A-B906E67A52DA}"/>
          </ac:spMkLst>
        </pc:spChg>
        <pc:spChg chg="add mod">
          <ac:chgData name="Alize Mansuy" userId="dbe63a3c-3892-42b1-bed1-4f78c4e5ae3f" providerId="ADAL" clId="{92BE8D38-B153-45F4-A3DC-53CC3F9A702E}" dt="2022-12-12T08:08:36.522" v="5493" actId="14100"/>
          <ac:spMkLst>
            <pc:docMk/>
            <pc:sldMk cId="1435828892" sldId="370"/>
            <ac:spMk id="22" creationId="{B48FAAFF-7C78-4BF9-A8C0-D855149D5EB6}"/>
          </ac:spMkLst>
        </pc:spChg>
        <pc:spChg chg="add mod">
          <ac:chgData name="Alize Mansuy" userId="dbe63a3c-3892-42b1-bed1-4f78c4e5ae3f" providerId="ADAL" clId="{92BE8D38-B153-45F4-A3DC-53CC3F9A702E}" dt="2022-12-12T08:09:41.473" v="5503" actId="14100"/>
          <ac:spMkLst>
            <pc:docMk/>
            <pc:sldMk cId="1435828892" sldId="370"/>
            <ac:spMk id="23" creationId="{29533367-166E-4AC6-9DA9-BC229E9FACFF}"/>
          </ac:spMkLst>
        </pc:spChg>
        <pc:spChg chg="add del mod">
          <ac:chgData name="Alize Mansuy" userId="dbe63a3c-3892-42b1-bed1-4f78c4e5ae3f" providerId="ADAL" clId="{92BE8D38-B153-45F4-A3DC-53CC3F9A702E}" dt="2022-12-12T08:09:38.550" v="5502" actId="478"/>
          <ac:spMkLst>
            <pc:docMk/>
            <pc:sldMk cId="1435828892" sldId="370"/>
            <ac:spMk id="24" creationId="{B9FFF42D-3258-4508-A597-E5CB31810D55}"/>
          </ac:spMkLst>
        </pc:spChg>
        <pc:graphicFrameChg chg="mod modGraphic">
          <ac:chgData name="Alize Mansuy" userId="dbe63a3c-3892-42b1-bed1-4f78c4e5ae3f" providerId="ADAL" clId="{92BE8D38-B153-45F4-A3DC-53CC3F9A702E}" dt="2022-12-12T06:16:32.565" v="1703" actId="20577"/>
          <ac:graphicFrameMkLst>
            <pc:docMk/>
            <pc:sldMk cId="1435828892" sldId="370"/>
            <ac:graphicFrameMk id="5" creationId="{FF9B4E9F-CE8C-4088-8D4B-EFF21CB8AE92}"/>
          </ac:graphicFrameMkLst>
        </pc:graphicFrameChg>
        <pc:picChg chg="add mod">
          <ac:chgData name="Alize Mansuy" userId="dbe63a3c-3892-42b1-bed1-4f78c4e5ae3f" providerId="ADAL" clId="{92BE8D38-B153-45F4-A3DC-53CC3F9A702E}" dt="2022-12-12T06:16:21.233" v="1700" actId="12788"/>
          <ac:picMkLst>
            <pc:docMk/>
            <pc:sldMk cId="1435828892" sldId="370"/>
            <ac:picMk id="4" creationId="{E09584A7-0E93-4030-99FF-DA03576FDE1E}"/>
          </ac:picMkLst>
        </pc:picChg>
        <pc:picChg chg="add mod">
          <ac:chgData name="Alize Mansuy" userId="dbe63a3c-3892-42b1-bed1-4f78c4e5ae3f" providerId="ADAL" clId="{92BE8D38-B153-45F4-A3DC-53CC3F9A702E}" dt="2022-12-12T06:16:21.233" v="1700" actId="12788"/>
          <ac:picMkLst>
            <pc:docMk/>
            <pc:sldMk cId="1435828892" sldId="370"/>
            <ac:picMk id="9" creationId="{63F95D97-605B-46B3-A6DB-9F71BFA083AD}"/>
          </ac:picMkLst>
        </pc:picChg>
        <pc:picChg chg="add mod">
          <ac:chgData name="Alize Mansuy" userId="dbe63a3c-3892-42b1-bed1-4f78c4e5ae3f" providerId="ADAL" clId="{92BE8D38-B153-45F4-A3DC-53CC3F9A702E}" dt="2022-12-12T06:16:25.973" v="1701" actId="12788"/>
          <ac:picMkLst>
            <pc:docMk/>
            <pc:sldMk cId="1435828892" sldId="370"/>
            <ac:picMk id="11" creationId="{5BB20A48-3C19-462D-A4F7-F3A8BFFA37C2}"/>
          </ac:picMkLst>
        </pc:picChg>
        <pc:picChg chg="del">
          <ac:chgData name="Alize Mansuy" userId="dbe63a3c-3892-42b1-bed1-4f78c4e5ae3f" providerId="ADAL" clId="{92BE8D38-B153-45F4-A3DC-53CC3F9A702E}" dt="2022-12-12T06:01:59.882" v="1075" actId="478"/>
          <ac:picMkLst>
            <pc:docMk/>
            <pc:sldMk cId="1435828892" sldId="370"/>
            <ac:picMk id="12" creationId="{13478A7D-F7DD-4749-8E0D-38E2CBA3EFA3}"/>
          </ac:picMkLst>
        </pc:picChg>
        <pc:picChg chg="del">
          <ac:chgData name="Alize Mansuy" userId="dbe63a3c-3892-42b1-bed1-4f78c4e5ae3f" providerId="ADAL" clId="{92BE8D38-B153-45F4-A3DC-53CC3F9A702E}" dt="2022-12-12T06:02:00.435" v="1076" actId="478"/>
          <ac:picMkLst>
            <pc:docMk/>
            <pc:sldMk cId="1435828892" sldId="370"/>
            <ac:picMk id="14" creationId="{E638DE57-A804-4753-A12C-4946CBFE0A31}"/>
          </ac:picMkLst>
        </pc:picChg>
        <pc:picChg chg="add mod modCrop">
          <ac:chgData name="Alize Mansuy" userId="dbe63a3c-3892-42b1-bed1-4f78c4e5ae3f" providerId="ADAL" clId="{92BE8D38-B153-45F4-A3DC-53CC3F9A702E}" dt="2022-12-12T06:16:25.973" v="1701" actId="12788"/>
          <ac:picMkLst>
            <pc:docMk/>
            <pc:sldMk cId="1435828892" sldId="370"/>
            <ac:picMk id="15" creationId="{FFFE9550-9310-4C92-8550-EEF13A0CC831}"/>
          </ac:picMkLst>
        </pc:picChg>
        <pc:picChg chg="del">
          <ac:chgData name="Alize Mansuy" userId="dbe63a3c-3892-42b1-bed1-4f78c4e5ae3f" providerId="ADAL" clId="{92BE8D38-B153-45F4-A3DC-53CC3F9A702E}" dt="2022-12-12T06:02:00.967" v="1077" actId="478"/>
          <ac:picMkLst>
            <pc:docMk/>
            <pc:sldMk cId="1435828892" sldId="370"/>
            <ac:picMk id="16" creationId="{B0B785FC-E1F6-48B9-AA00-8730B94F7859}"/>
          </ac:picMkLst>
        </pc:picChg>
        <pc:picChg chg="del">
          <ac:chgData name="Alize Mansuy" userId="dbe63a3c-3892-42b1-bed1-4f78c4e5ae3f" providerId="ADAL" clId="{92BE8D38-B153-45F4-A3DC-53CC3F9A702E}" dt="2022-12-12T06:01:59.364" v="1074" actId="478"/>
          <ac:picMkLst>
            <pc:docMk/>
            <pc:sldMk cId="1435828892" sldId="370"/>
            <ac:picMk id="18" creationId="{42BF337C-9CCF-4A16-B704-DD76847CF506}"/>
          </ac:picMkLst>
        </pc:picChg>
        <pc:picChg chg="add mod">
          <ac:chgData name="Alize Mansuy" userId="dbe63a3c-3892-42b1-bed1-4f78c4e5ae3f" providerId="ADAL" clId="{92BE8D38-B153-45F4-A3DC-53CC3F9A702E}" dt="2022-12-12T06:16:25.973" v="1701" actId="12788"/>
          <ac:picMkLst>
            <pc:docMk/>
            <pc:sldMk cId="1435828892" sldId="370"/>
            <ac:picMk id="20" creationId="{EB8FA408-C9E0-441D-A30D-034FE43B8682}"/>
          </ac:picMkLst>
        </pc:picChg>
        <pc:picChg chg="add mod">
          <ac:chgData name="Alize Mansuy" userId="dbe63a3c-3892-42b1-bed1-4f78c4e5ae3f" providerId="ADAL" clId="{92BE8D38-B153-45F4-A3DC-53CC3F9A702E}" dt="2022-12-12T11:51:17.254" v="10760"/>
          <ac:picMkLst>
            <pc:docMk/>
            <pc:sldMk cId="1435828892" sldId="370"/>
            <ac:picMk id="25" creationId="{904BFD4C-1F84-4929-A9ED-E57877649977}"/>
          </ac:picMkLst>
        </pc:picChg>
      </pc:sldChg>
      <pc:sldChg chg="add del">
        <pc:chgData name="Alize Mansuy" userId="dbe63a3c-3892-42b1-bed1-4f78c4e5ae3f" providerId="ADAL" clId="{92BE8D38-B153-45F4-A3DC-53CC3F9A702E}" dt="2022-12-12T07:56:48.641" v="5054" actId="47"/>
        <pc:sldMkLst>
          <pc:docMk/>
          <pc:sldMk cId="749472006" sldId="371"/>
        </pc:sldMkLst>
      </pc:sldChg>
      <pc:sldChg chg="addSp delSp modSp add mod modAnim">
        <pc:chgData name="Alize Mansuy" userId="dbe63a3c-3892-42b1-bed1-4f78c4e5ae3f" providerId="ADAL" clId="{92BE8D38-B153-45F4-A3DC-53CC3F9A702E}" dt="2022-12-12T12:43:33.847" v="10939"/>
        <pc:sldMkLst>
          <pc:docMk/>
          <pc:sldMk cId="1502200583" sldId="372"/>
        </pc:sldMkLst>
        <pc:spChg chg="add del mod">
          <ac:chgData name="Alize Mansuy" userId="dbe63a3c-3892-42b1-bed1-4f78c4e5ae3f" providerId="ADAL" clId="{92BE8D38-B153-45F4-A3DC-53CC3F9A702E}" dt="2022-12-12T06:41:47.061" v="2263" actId="478"/>
          <ac:spMkLst>
            <pc:docMk/>
            <pc:sldMk cId="1502200583" sldId="372"/>
            <ac:spMk id="13" creationId="{70B37B9F-BDC5-48F5-A1EE-FBE3E71A697F}"/>
          </ac:spMkLst>
        </pc:spChg>
        <pc:spChg chg="mod">
          <ac:chgData name="Alize Mansuy" userId="dbe63a3c-3892-42b1-bed1-4f78c4e5ae3f" providerId="ADAL" clId="{92BE8D38-B153-45F4-A3DC-53CC3F9A702E}" dt="2022-12-12T06:45:21.600" v="2358" actId="1076"/>
          <ac:spMkLst>
            <pc:docMk/>
            <pc:sldMk cId="1502200583" sldId="372"/>
            <ac:spMk id="19" creationId="{B137A8AD-5B68-43F7-81A8-070196E1F1E8}"/>
          </ac:spMkLst>
        </pc:spChg>
        <pc:spChg chg="add mod">
          <ac:chgData name="Alize Mansuy" userId="dbe63a3c-3892-42b1-bed1-4f78c4e5ae3f" providerId="ADAL" clId="{92BE8D38-B153-45F4-A3DC-53CC3F9A702E}" dt="2022-12-12T08:13:10.711" v="5629" actId="1076"/>
          <ac:spMkLst>
            <pc:docMk/>
            <pc:sldMk cId="1502200583" sldId="372"/>
            <ac:spMk id="20" creationId="{9B5C3608-9FE7-4CB3-9BCE-D9AEA21DD45D}"/>
          </ac:spMkLst>
        </pc:spChg>
        <pc:graphicFrameChg chg="del mod modGraphic">
          <ac:chgData name="Alize Mansuy" userId="dbe63a3c-3892-42b1-bed1-4f78c4e5ae3f" providerId="ADAL" clId="{92BE8D38-B153-45F4-A3DC-53CC3F9A702E}" dt="2022-12-12T06:41:44.997" v="2262" actId="478"/>
          <ac:graphicFrameMkLst>
            <pc:docMk/>
            <pc:sldMk cId="1502200583" sldId="372"/>
            <ac:graphicFrameMk id="5" creationId="{FF9B4E9F-CE8C-4088-8D4B-EFF21CB8AE92}"/>
          </ac:graphicFrameMkLst>
        </pc:graphicFrameChg>
        <pc:graphicFrameChg chg="add mod modGraphic">
          <ac:chgData name="Alize Mansuy" userId="dbe63a3c-3892-42b1-bed1-4f78c4e5ae3f" providerId="ADAL" clId="{92BE8D38-B153-45F4-A3DC-53CC3F9A702E}" dt="2022-12-12T08:13:15.356" v="5630" actId="14734"/>
          <ac:graphicFrameMkLst>
            <pc:docMk/>
            <pc:sldMk cId="1502200583" sldId="372"/>
            <ac:graphicFrameMk id="10" creationId="{0157B28C-C1A4-4D68-BBCC-B41D0D336C32}"/>
          </ac:graphicFrameMkLst>
        </pc:graphicFrameChg>
        <pc:picChg chg="add del mod">
          <ac:chgData name="Alize Mansuy" userId="dbe63a3c-3892-42b1-bed1-4f78c4e5ae3f" providerId="ADAL" clId="{92BE8D38-B153-45F4-A3DC-53CC3F9A702E}" dt="2022-12-12T06:41:47.899" v="2264" actId="478"/>
          <ac:picMkLst>
            <pc:docMk/>
            <pc:sldMk cId="1502200583" sldId="372"/>
            <ac:picMk id="4" creationId="{FCE8370B-54FA-4606-B4F1-85BCBBFB4EEE}"/>
          </ac:picMkLst>
        </pc:picChg>
        <pc:picChg chg="add del mod">
          <ac:chgData name="Alize Mansuy" userId="dbe63a3c-3892-42b1-bed1-4f78c4e5ae3f" providerId="ADAL" clId="{92BE8D38-B153-45F4-A3DC-53CC3F9A702E}" dt="2022-12-12T06:41:48.331" v="2265" actId="478"/>
          <ac:picMkLst>
            <pc:docMk/>
            <pc:sldMk cId="1502200583" sldId="372"/>
            <ac:picMk id="9" creationId="{430177E1-0F6B-4676-A454-19894053F644}"/>
          </ac:picMkLst>
        </pc:picChg>
        <pc:picChg chg="del">
          <ac:chgData name="Alize Mansuy" userId="dbe63a3c-3892-42b1-bed1-4f78c4e5ae3f" providerId="ADAL" clId="{92BE8D38-B153-45F4-A3DC-53CC3F9A702E}" dt="2022-12-12T06:18:40.632" v="1818" actId="478"/>
          <ac:picMkLst>
            <pc:docMk/>
            <pc:sldMk cId="1502200583" sldId="372"/>
            <ac:picMk id="12" creationId="{13478A7D-F7DD-4749-8E0D-38E2CBA3EFA3}"/>
          </ac:picMkLst>
        </pc:picChg>
        <pc:picChg chg="del">
          <ac:chgData name="Alize Mansuy" userId="dbe63a3c-3892-42b1-bed1-4f78c4e5ae3f" providerId="ADAL" clId="{92BE8D38-B153-45F4-A3DC-53CC3F9A702E}" dt="2022-12-12T06:18:41.217" v="1819" actId="478"/>
          <ac:picMkLst>
            <pc:docMk/>
            <pc:sldMk cId="1502200583" sldId="372"/>
            <ac:picMk id="14" creationId="{E638DE57-A804-4753-A12C-4946CBFE0A31}"/>
          </ac:picMkLst>
        </pc:picChg>
        <pc:picChg chg="del">
          <ac:chgData name="Alize Mansuy" userId="dbe63a3c-3892-42b1-bed1-4f78c4e5ae3f" providerId="ADAL" clId="{92BE8D38-B153-45F4-A3DC-53CC3F9A702E}" dt="2022-12-12T06:18:42.117" v="1820" actId="478"/>
          <ac:picMkLst>
            <pc:docMk/>
            <pc:sldMk cId="1502200583" sldId="372"/>
            <ac:picMk id="16" creationId="{B0B785FC-E1F6-48B9-AA00-8730B94F7859}"/>
          </ac:picMkLst>
        </pc:picChg>
        <pc:picChg chg="add del mod">
          <ac:chgData name="Alize Mansuy" userId="dbe63a3c-3892-42b1-bed1-4f78c4e5ae3f" providerId="ADAL" clId="{92BE8D38-B153-45F4-A3DC-53CC3F9A702E}" dt="2022-12-12T07:03:05.369" v="2638" actId="478"/>
          <ac:picMkLst>
            <pc:docMk/>
            <pc:sldMk cId="1502200583" sldId="372"/>
            <ac:picMk id="17" creationId="{C85BE9D2-D825-48DD-BD3A-1444458A130B}"/>
          </ac:picMkLst>
        </pc:picChg>
        <pc:picChg chg="del">
          <ac:chgData name="Alize Mansuy" userId="dbe63a3c-3892-42b1-bed1-4f78c4e5ae3f" providerId="ADAL" clId="{92BE8D38-B153-45F4-A3DC-53CC3F9A702E}" dt="2022-12-12T06:19:15.538" v="1866" actId="478"/>
          <ac:picMkLst>
            <pc:docMk/>
            <pc:sldMk cId="1502200583" sldId="372"/>
            <ac:picMk id="18" creationId="{42BF337C-9CCF-4A16-B704-DD76847CF506}"/>
          </ac:picMkLst>
        </pc:picChg>
        <pc:picChg chg="add del mod">
          <ac:chgData name="Alize Mansuy" userId="dbe63a3c-3892-42b1-bed1-4f78c4e5ae3f" providerId="ADAL" clId="{92BE8D38-B153-45F4-A3DC-53CC3F9A702E}" dt="2022-12-12T07:34:02.498" v="4915" actId="478"/>
          <ac:picMkLst>
            <pc:docMk/>
            <pc:sldMk cId="1502200583" sldId="372"/>
            <ac:picMk id="22" creationId="{00ADBD70-D5EB-497B-95F6-C4A22F45F00F}"/>
          </ac:picMkLst>
        </pc:picChg>
        <pc:picChg chg="add mod modCrop">
          <ac:chgData name="Alize Mansuy" userId="dbe63a3c-3892-42b1-bed1-4f78c4e5ae3f" providerId="ADAL" clId="{92BE8D38-B153-45F4-A3DC-53CC3F9A702E}" dt="2022-12-12T08:00:18.158" v="5400" actId="1076"/>
          <ac:picMkLst>
            <pc:docMk/>
            <pc:sldMk cId="1502200583" sldId="372"/>
            <ac:picMk id="24" creationId="{3C39E0E0-4BA3-40E6-BC40-6835A09C565C}"/>
          </ac:picMkLst>
        </pc:picChg>
        <pc:picChg chg="add del mod">
          <ac:chgData name="Alize Mansuy" userId="dbe63a3c-3892-42b1-bed1-4f78c4e5ae3f" providerId="ADAL" clId="{92BE8D38-B153-45F4-A3DC-53CC3F9A702E}" dt="2022-12-12T07:37:11.160" v="4926" actId="478"/>
          <ac:picMkLst>
            <pc:docMk/>
            <pc:sldMk cId="1502200583" sldId="372"/>
            <ac:picMk id="26" creationId="{0868674B-7CDB-4E17-B237-D882754399CB}"/>
          </ac:picMkLst>
        </pc:picChg>
        <pc:picChg chg="add mod">
          <ac:chgData name="Alize Mansuy" userId="dbe63a3c-3892-42b1-bed1-4f78c4e5ae3f" providerId="ADAL" clId="{92BE8D38-B153-45F4-A3DC-53CC3F9A702E}" dt="2022-12-12T11:51:24.261" v="10764"/>
          <ac:picMkLst>
            <pc:docMk/>
            <pc:sldMk cId="1502200583" sldId="372"/>
            <ac:picMk id="27" creationId="{9BA6B65F-D8A7-4834-A3CC-4822C5A86D2B}"/>
          </ac:picMkLst>
        </pc:picChg>
      </pc:sldChg>
      <pc:sldChg chg="addSp delSp modSp add mod ord modAnim modShow">
        <pc:chgData name="Alize Mansuy" userId="dbe63a3c-3892-42b1-bed1-4f78c4e5ae3f" providerId="ADAL" clId="{92BE8D38-B153-45F4-A3DC-53CC3F9A702E}" dt="2022-12-12T11:51:26.414" v="10765"/>
        <pc:sldMkLst>
          <pc:docMk/>
          <pc:sldMk cId="4022150113" sldId="373"/>
        </pc:sldMkLst>
        <pc:spChg chg="mod">
          <ac:chgData name="Alize Mansuy" userId="dbe63a3c-3892-42b1-bed1-4f78c4e5ae3f" providerId="ADAL" clId="{92BE8D38-B153-45F4-A3DC-53CC3F9A702E}" dt="2022-12-12T08:02:06.716" v="5407" actId="1076"/>
          <ac:spMkLst>
            <pc:docMk/>
            <pc:sldMk cId="4022150113" sldId="373"/>
            <ac:spMk id="6" creationId="{74ECDE13-CE11-47FD-B5FF-9DF9BF4EB69E}"/>
          </ac:spMkLst>
        </pc:spChg>
        <pc:spChg chg="del">
          <ac:chgData name="Alize Mansuy" userId="dbe63a3c-3892-42b1-bed1-4f78c4e5ae3f" providerId="ADAL" clId="{92BE8D38-B153-45F4-A3DC-53CC3F9A702E}" dt="2022-12-12T07:40:33.942" v="4974" actId="478"/>
          <ac:spMkLst>
            <pc:docMk/>
            <pc:sldMk cId="4022150113" sldId="373"/>
            <ac:spMk id="19" creationId="{B137A8AD-5B68-43F7-81A8-070196E1F1E8}"/>
          </ac:spMkLst>
        </pc:spChg>
        <pc:spChg chg="add del mod">
          <ac:chgData name="Alize Mansuy" userId="dbe63a3c-3892-42b1-bed1-4f78c4e5ae3f" providerId="ADAL" clId="{92BE8D38-B153-45F4-A3DC-53CC3F9A702E}" dt="2022-12-12T07:56:36.446" v="5051" actId="14100"/>
          <ac:spMkLst>
            <pc:docMk/>
            <pc:sldMk cId="4022150113" sldId="373"/>
            <ac:spMk id="20" creationId="{9B5C3608-9FE7-4CB3-9BCE-D9AEA21DD45D}"/>
          </ac:spMkLst>
        </pc:spChg>
        <pc:spChg chg="add del mod">
          <ac:chgData name="Alize Mansuy" userId="dbe63a3c-3892-42b1-bed1-4f78c4e5ae3f" providerId="ADAL" clId="{92BE8D38-B153-45F4-A3DC-53CC3F9A702E}" dt="2022-12-12T07:56:02.509" v="5048" actId="478"/>
          <ac:spMkLst>
            <pc:docMk/>
            <pc:sldMk cId="4022150113" sldId="373"/>
            <ac:spMk id="25" creationId="{E1D3D2CD-3D58-4325-AE29-292CC35C7555}"/>
          </ac:spMkLst>
        </pc:spChg>
        <pc:spChg chg="add mod">
          <ac:chgData name="Alize Mansuy" userId="dbe63a3c-3892-42b1-bed1-4f78c4e5ae3f" providerId="ADAL" clId="{92BE8D38-B153-45F4-A3DC-53CC3F9A702E}" dt="2022-12-12T08:07:46.302" v="5487" actId="20577"/>
          <ac:spMkLst>
            <pc:docMk/>
            <pc:sldMk cId="4022150113" sldId="373"/>
            <ac:spMk id="28" creationId="{053E43D8-3E59-4366-945F-D00E95CE4E2C}"/>
          </ac:spMkLst>
        </pc:spChg>
        <pc:graphicFrameChg chg="del">
          <ac:chgData name="Alize Mansuy" userId="dbe63a3c-3892-42b1-bed1-4f78c4e5ae3f" providerId="ADAL" clId="{92BE8D38-B153-45F4-A3DC-53CC3F9A702E}" dt="2022-12-12T07:38:23.942" v="4928" actId="478"/>
          <ac:graphicFrameMkLst>
            <pc:docMk/>
            <pc:sldMk cId="4022150113" sldId="373"/>
            <ac:graphicFrameMk id="10" creationId="{0157B28C-C1A4-4D68-BBCC-B41D0D336C32}"/>
          </ac:graphicFrameMkLst>
        </pc:graphicFrameChg>
        <pc:picChg chg="add mod modCrop">
          <ac:chgData name="Alize Mansuy" userId="dbe63a3c-3892-42b1-bed1-4f78c4e5ae3f" providerId="ADAL" clId="{92BE8D38-B153-45F4-A3DC-53CC3F9A702E}" dt="2022-12-12T08:02:06.716" v="5407" actId="1076"/>
          <ac:picMkLst>
            <pc:docMk/>
            <pc:sldMk cId="4022150113" sldId="373"/>
            <ac:picMk id="4" creationId="{59869AD6-F593-4BFE-BF86-10F29B9E4685}"/>
          </ac:picMkLst>
        </pc:picChg>
        <pc:picChg chg="add mod">
          <ac:chgData name="Alize Mansuy" userId="dbe63a3c-3892-42b1-bed1-4f78c4e5ae3f" providerId="ADAL" clId="{92BE8D38-B153-45F4-A3DC-53CC3F9A702E}" dt="2022-12-12T08:02:06.716" v="5407" actId="1076"/>
          <ac:picMkLst>
            <pc:docMk/>
            <pc:sldMk cId="4022150113" sldId="373"/>
            <ac:picMk id="8" creationId="{D00C6DF2-F647-44B3-9B51-5E43A4729249}"/>
          </ac:picMkLst>
        </pc:picChg>
        <pc:picChg chg="add mod">
          <ac:chgData name="Alize Mansuy" userId="dbe63a3c-3892-42b1-bed1-4f78c4e5ae3f" providerId="ADAL" clId="{92BE8D38-B153-45F4-A3DC-53CC3F9A702E}" dt="2022-12-12T08:02:06.716" v="5407" actId="1076"/>
          <ac:picMkLst>
            <pc:docMk/>
            <pc:sldMk cId="4022150113" sldId="373"/>
            <ac:picMk id="11" creationId="{48A1134B-93C0-4169-8D15-30BE997748C2}"/>
          </ac:picMkLst>
        </pc:picChg>
        <pc:picChg chg="add mod">
          <ac:chgData name="Alize Mansuy" userId="dbe63a3c-3892-42b1-bed1-4f78c4e5ae3f" providerId="ADAL" clId="{92BE8D38-B153-45F4-A3DC-53CC3F9A702E}" dt="2022-12-12T08:02:06.716" v="5407" actId="1076"/>
          <ac:picMkLst>
            <pc:docMk/>
            <pc:sldMk cId="4022150113" sldId="373"/>
            <ac:picMk id="13" creationId="{A314CC1A-291D-456A-94C5-2F16AE6375D9}"/>
          </ac:picMkLst>
        </pc:picChg>
        <pc:picChg chg="add mod">
          <ac:chgData name="Alize Mansuy" userId="dbe63a3c-3892-42b1-bed1-4f78c4e5ae3f" providerId="ADAL" clId="{92BE8D38-B153-45F4-A3DC-53CC3F9A702E}" dt="2022-12-12T08:02:06.716" v="5407" actId="1076"/>
          <ac:picMkLst>
            <pc:docMk/>
            <pc:sldMk cId="4022150113" sldId="373"/>
            <ac:picMk id="15" creationId="{016C1701-0182-4805-8C9D-22FEB66730A7}"/>
          </ac:picMkLst>
        </pc:picChg>
        <pc:picChg chg="add mod">
          <ac:chgData name="Alize Mansuy" userId="dbe63a3c-3892-42b1-bed1-4f78c4e5ae3f" providerId="ADAL" clId="{92BE8D38-B153-45F4-A3DC-53CC3F9A702E}" dt="2022-12-12T08:02:06.716" v="5407" actId="1076"/>
          <ac:picMkLst>
            <pc:docMk/>
            <pc:sldMk cId="4022150113" sldId="373"/>
            <ac:picMk id="17" creationId="{C34FF10A-7118-41EA-8954-3E39D4EFF119}"/>
          </ac:picMkLst>
        </pc:picChg>
        <pc:picChg chg="add mod">
          <ac:chgData name="Alize Mansuy" userId="dbe63a3c-3892-42b1-bed1-4f78c4e5ae3f" providerId="ADAL" clId="{92BE8D38-B153-45F4-A3DC-53CC3F9A702E}" dt="2022-12-12T08:02:06.716" v="5407" actId="1076"/>
          <ac:picMkLst>
            <pc:docMk/>
            <pc:sldMk cId="4022150113" sldId="373"/>
            <ac:picMk id="21" creationId="{D48F7B73-F804-4731-96F4-5A3E7FC61843}"/>
          </ac:picMkLst>
        </pc:picChg>
        <pc:picChg chg="add mod">
          <ac:chgData name="Alize Mansuy" userId="dbe63a3c-3892-42b1-bed1-4f78c4e5ae3f" providerId="ADAL" clId="{92BE8D38-B153-45F4-A3DC-53CC3F9A702E}" dt="2022-12-12T08:02:06.716" v="5407" actId="1076"/>
          <ac:picMkLst>
            <pc:docMk/>
            <pc:sldMk cId="4022150113" sldId="373"/>
            <ac:picMk id="23" creationId="{44F8E3FA-4C8B-4FD6-8645-2B32C6467253}"/>
          </ac:picMkLst>
        </pc:picChg>
        <pc:picChg chg="del mod">
          <ac:chgData name="Alize Mansuy" userId="dbe63a3c-3892-42b1-bed1-4f78c4e5ae3f" providerId="ADAL" clId="{92BE8D38-B153-45F4-A3DC-53CC3F9A702E}" dt="2022-12-12T07:42:39.496" v="4993" actId="478"/>
          <ac:picMkLst>
            <pc:docMk/>
            <pc:sldMk cId="4022150113" sldId="373"/>
            <ac:picMk id="24" creationId="{3C39E0E0-4BA3-40E6-BC40-6835A09C565C}"/>
          </ac:picMkLst>
        </pc:picChg>
        <pc:picChg chg="add del mod">
          <ac:chgData name="Alize Mansuy" userId="dbe63a3c-3892-42b1-bed1-4f78c4e5ae3f" providerId="ADAL" clId="{92BE8D38-B153-45F4-A3DC-53CC3F9A702E}" dt="2022-12-12T08:05:59.564" v="5412" actId="478"/>
          <ac:picMkLst>
            <pc:docMk/>
            <pc:sldMk cId="4022150113" sldId="373"/>
            <ac:picMk id="27" creationId="{E41A20C3-356D-43C3-AF9E-86D6D7BFDB60}"/>
          </ac:picMkLst>
        </pc:picChg>
        <pc:picChg chg="add mod">
          <ac:chgData name="Alize Mansuy" userId="dbe63a3c-3892-42b1-bed1-4f78c4e5ae3f" providerId="ADAL" clId="{92BE8D38-B153-45F4-A3DC-53CC3F9A702E}" dt="2022-12-12T11:51:26.414" v="10765"/>
          <ac:picMkLst>
            <pc:docMk/>
            <pc:sldMk cId="4022150113" sldId="373"/>
            <ac:picMk id="29" creationId="{DE559B22-0C94-413D-91DF-1109F848E477}"/>
          </ac:picMkLst>
        </pc:picChg>
      </pc:sldChg>
      <pc:sldChg chg="addSp delSp modSp add mod">
        <pc:chgData name="Alize Mansuy" userId="dbe63a3c-3892-42b1-bed1-4f78c4e5ae3f" providerId="ADAL" clId="{92BE8D38-B153-45F4-A3DC-53CC3F9A702E}" dt="2022-12-12T11:40:06.383" v="10383" actId="798"/>
        <pc:sldMkLst>
          <pc:docMk/>
          <pc:sldMk cId="1263850737" sldId="374"/>
        </pc:sldMkLst>
        <pc:spChg chg="add del mod">
          <ac:chgData name="Alize Mansuy" userId="dbe63a3c-3892-42b1-bed1-4f78c4e5ae3f" providerId="ADAL" clId="{92BE8D38-B153-45F4-A3DC-53CC3F9A702E}" dt="2022-12-12T10:28:34.346" v="7304" actId="478"/>
          <ac:spMkLst>
            <pc:docMk/>
            <pc:sldMk cId="1263850737" sldId="374"/>
            <ac:spMk id="7" creationId="{1493FD8E-A850-4F54-9F26-AFC2C75092BC}"/>
          </ac:spMkLst>
        </pc:spChg>
        <pc:graphicFrameChg chg="del">
          <ac:chgData name="Alize Mansuy" userId="dbe63a3c-3892-42b1-bed1-4f78c4e5ae3f" providerId="ADAL" clId="{92BE8D38-B153-45F4-A3DC-53CC3F9A702E}" dt="2022-12-12T10:11:58.569" v="5642" actId="478"/>
          <ac:graphicFrameMkLst>
            <pc:docMk/>
            <pc:sldMk cId="1263850737" sldId="374"/>
            <ac:graphicFrameMk id="5" creationId="{C4DB9D12-37CB-4BED-B16C-73BA0700B7F7}"/>
          </ac:graphicFrameMkLst>
        </pc:graphicFrameChg>
        <pc:graphicFrameChg chg="add mod modGraphic">
          <ac:chgData name="Alize Mansuy" userId="dbe63a3c-3892-42b1-bed1-4f78c4e5ae3f" providerId="ADAL" clId="{92BE8D38-B153-45F4-A3DC-53CC3F9A702E}" dt="2022-12-12T11:40:06.383" v="10383" actId="798"/>
          <ac:graphicFrameMkLst>
            <pc:docMk/>
            <pc:sldMk cId="1263850737" sldId="374"/>
            <ac:graphicFrameMk id="8" creationId="{233B8A10-7B60-4F31-82DD-713F917438D4}"/>
          </ac:graphicFrameMkLst>
        </pc:graphicFrameChg>
      </pc:sldChg>
      <pc:sldChg chg="add del">
        <pc:chgData name="Alize Mansuy" userId="dbe63a3c-3892-42b1-bed1-4f78c4e5ae3f" providerId="ADAL" clId="{92BE8D38-B153-45F4-A3DC-53CC3F9A702E}" dt="2022-12-12T07:38:42.637" v="4962"/>
        <pc:sldMkLst>
          <pc:docMk/>
          <pc:sldMk cId="3809512203" sldId="374"/>
        </pc:sldMkLst>
      </pc:sldChg>
      <pc:sldChg chg="modSp add mod setBg">
        <pc:chgData name="Alize Mansuy" userId="dbe63a3c-3892-42b1-bed1-4f78c4e5ae3f" providerId="ADAL" clId="{92BE8D38-B153-45F4-A3DC-53CC3F9A702E}" dt="2022-12-12T11:35:49.707" v="10366"/>
        <pc:sldMkLst>
          <pc:docMk/>
          <pc:sldMk cId="3416168501" sldId="375"/>
        </pc:sldMkLst>
        <pc:spChg chg="mod">
          <ac:chgData name="Alize Mansuy" userId="dbe63a3c-3892-42b1-bed1-4f78c4e5ae3f" providerId="ADAL" clId="{92BE8D38-B153-45F4-A3DC-53CC3F9A702E}" dt="2022-12-12T10:46:20.657" v="8744" actId="6549"/>
          <ac:spMkLst>
            <pc:docMk/>
            <pc:sldMk cId="3416168501" sldId="375"/>
            <ac:spMk id="8" creationId="{F354F68B-BF03-4147-BCF5-D947E770300D}"/>
          </ac:spMkLst>
        </pc:spChg>
      </pc:sldChg>
      <pc:sldChg chg="addSp delSp modSp add mod addAnim delAnim modAnim">
        <pc:chgData name="Alize Mansuy" userId="dbe63a3c-3892-42b1-bed1-4f78c4e5ae3f" providerId="ADAL" clId="{92BE8D38-B153-45F4-A3DC-53CC3F9A702E}" dt="2022-12-12T12:40:07.894" v="10936"/>
        <pc:sldMkLst>
          <pc:docMk/>
          <pc:sldMk cId="3671501704" sldId="376"/>
        </pc:sldMkLst>
        <pc:spChg chg="mod">
          <ac:chgData name="Alize Mansuy" userId="dbe63a3c-3892-42b1-bed1-4f78c4e5ae3f" providerId="ADAL" clId="{92BE8D38-B153-45F4-A3DC-53CC3F9A702E}" dt="2022-12-12T10:32:45.141" v="7566" actId="20577"/>
          <ac:spMkLst>
            <pc:docMk/>
            <pc:sldMk cId="3671501704" sldId="376"/>
            <ac:spMk id="2" creationId="{5145B36D-EB09-42BD-9398-64921E1EA3C9}"/>
          </ac:spMkLst>
        </pc:spChg>
        <pc:spChg chg="add del mod">
          <ac:chgData name="Alize Mansuy" userId="dbe63a3c-3892-42b1-bed1-4f78c4e5ae3f" providerId="ADAL" clId="{92BE8D38-B153-45F4-A3DC-53CC3F9A702E}" dt="2022-12-12T10:45:59.163" v="8695" actId="113"/>
          <ac:spMkLst>
            <pc:docMk/>
            <pc:sldMk cId="3671501704" sldId="376"/>
            <ac:spMk id="8" creationId="{1B517367-E713-4C97-9B36-D754A3E742C5}"/>
          </ac:spMkLst>
        </pc:spChg>
        <pc:spChg chg="add del">
          <ac:chgData name="Alize Mansuy" userId="dbe63a3c-3892-42b1-bed1-4f78c4e5ae3f" providerId="ADAL" clId="{92BE8D38-B153-45F4-A3DC-53CC3F9A702E}" dt="2022-12-12T10:32:54.608" v="7570" actId="478"/>
          <ac:spMkLst>
            <pc:docMk/>
            <pc:sldMk cId="3671501704" sldId="376"/>
            <ac:spMk id="19" creationId="{B137A8AD-5B68-43F7-81A8-070196E1F1E8}"/>
          </ac:spMkLst>
        </pc:spChg>
        <pc:spChg chg="add del">
          <ac:chgData name="Alize Mansuy" userId="dbe63a3c-3892-42b1-bed1-4f78c4e5ae3f" providerId="ADAL" clId="{92BE8D38-B153-45F4-A3DC-53CC3F9A702E}" dt="2022-12-12T10:32:54.608" v="7570" actId="478"/>
          <ac:spMkLst>
            <pc:docMk/>
            <pc:sldMk cId="3671501704" sldId="376"/>
            <ac:spMk id="22" creationId="{B48FAAFF-7C78-4BF9-A8C0-D855149D5EB6}"/>
          </ac:spMkLst>
        </pc:spChg>
        <pc:spChg chg="add del">
          <ac:chgData name="Alize Mansuy" userId="dbe63a3c-3892-42b1-bed1-4f78c4e5ae3f" providerId="ADAL" clId="{92BE8D38-B153-45F4-A3DC-53CC3F9A702E}" dt="2022-12-12T10:32:54.608" v="7570" actId="478"/>
          <ac:spMkLst>
            <pc:docMk/>
            <pc:sldMk cId="3671501704" sldId="376"/>
            <ac:spMk id="23" creationId="{29533367-166E-4AC6-9DA9-BC229E9FACFF}"/>
          </ac:spMkLst>
        </pc:spChg>
        <pc:graphicFrameChg chg="del">
          <ac:chgData name="Alize Mansuy" userId="dbe63a3c-3892-42b1-bed1-4f78c4e5ae3f" providerId="ADAL" clId="{92BE8D38-B153-45F4-A3DC-53CC3F9A702E}" dt="2022-12-12T10:32:47.545" v="7567" actId="478"/>
          <ac:graphicFrameMkLst>
            <pc:docMk/>
            <pc:sldMk cId="3671501704" sldId="376"/>
            <ac:graphicFrameMk id="5" creationId="{FF9B4E9F-CE8C-4088-8D4B-EFF21CB8AE92}"/>
          </ac:graphicFrameMkLst>
        </pc:graphicFrameChg>
        <pc:picChg chg="add del">
          <ac:chgData name="Alize Mansuy" userId="dbe63a3c-3892-42b1-bed1-4f78c4e5ae3f" providerId="ADAL" clId="{92BE8D38-B153-45F4-A3DC-53CC3F9A702E}" dt="2022-12-12T10:32:54.608" v="7570" actId="478"/>
          <ac:picMkLst>
            <pc:docMk/>
            <pc:sldMk cId="3671501704" sldId="376"/>
            <ac:picMk id="4" creationId="{E09584A7-0E93-4030-99FF-DA03576FDE1E}"/>
          </ac:picMkLst>
        </pc:picChg>
        <pc:picChg chg="add del">
          <ac:chgData name="Alize Mansuy" userId="dbe63a3c-3892-42b1-bed1-4f78c4e5ae3f" providerId="ADAL" clId="{92BE8D38-B153-45F4-A3DC-53CC3F9A702E}" dt="2022-12-12T10:32:54.608" v="7570" actId="478"/>
          <ac:picMkLst>
            <pc:docMk/>
            <pc:sldMk cId="3671501704" sldId="376"/>
            <ac:picMk id="9" creationId="{63F95D97-605B-46B3-A6DB-9F71BFA083AD}"/>
          </ac:picMkLst>
        </pc:picChg>
        <pc:picChg chg="add del">
          <ac:chgData name="Alize Mansuy" userId="dbe63a3c-3892-42b1-bed1-4f78c4e5ae3f" providerId="ADAL" clId="{92BE8D38-B153-45F4-A3DC-53CC3F9A702E}" dt="2022-12-12T10:32:54.608" v="7570" actId="478"/>
          <ac:picMkLst>
            <pc:docMk/>
            <pc:sldMk cId="3671501704" sldId="376"/>
            <ac:picMk id="11" creationId="{5BB20A48-3C19-462D-A4F7-F3A8BFFA37C2}"/>
          </ac:picMkLst>
        </pc:picChg>
        <pc:picChg chg="add del mod">
          <ac:chgData name="Alize Mansuy" userId="dbe63a3c-3892-42b1-bed1-4f78c4e5ae3f" providerId="ADAL" clId="{92BE8D38-B153-45F4-A3DC-53CC3F9A702E}" dt="2022-12-12T10:40:43.527" v="8568" actId="478"/>
          <ac:picMkLst>
            <pc:docMk/>
            <pc:sldMk cId="3671501704" sldId="376"/>
            <ac:picMk id="12" creationId="{676F0950-E231-4DE7-9824-5EC19F079840}"/>
          </ac:picMkLst>
        </pc:picChg>
        <pc:picChg chg="add del mod modCrop">
          <ac:chgData name="Alize Mansuy" userId="dbe63a3c-3892-42b1-bed1-4f78c4e5ae3f" providerId="ADAL" clId="{92BE8D38-B153-45F4-A3DC-53CC3F9A702E}" dt="2022-12-12T10:41:59.471" v="8581" actId="478"/>
          <ac:picMkLst>
            <pc:docMk/>
            <pc:sldMk cId="3671501704" sldId="376"/>
            <ac:picMk id="14" creationId="{C9881FF8-F675-447C-BA2B-D5284AC5AD74}"/>
          </ac:picMkLst>
        </pc:picChg>
        <pc:picChg chg="add del">
          <ac:chgData name="Alize Mansuy" userId="dbe63a3c-3892-42b1-bed1-4f78c4e5ae3f" providerId="ADAL" clId="{92BE8D38-B153-45F4-A3DC-53CC3F9A702E}" dt="2022-12-12T10:32:54.608" v="7570" actId="478"/>
          <ac:picMkLst>
            <pc:docMk/>
            <pc:sldMk cId="3671501704" sldId="376"/>
            <ac:picMk id="15" creationId="{FFFE9550-9310-4C92-8550-EEF13A0CC831}"/>
          </ac:picMkLst>
        </pc:picChg>
        <pc:picChg chg="add mod">
          <ac:chgData name="Alize Mansuy" userId="dbe63a3c-3892-42b1-bed1-4f78c4e5ae3f" providerId="ADAL" clId="{92BE8D38-B153-45F4-A3DC-53CC3F9A702E}" dt="2022-12-12T10:42:08.753" v="8583" actId="207"/>
          <ac:picMkLst>
            <pc:docMk/>
            <pc:sldMk cId="3671501704" sldId="376"/>
            <ac:picMk id="17" creationId="{53EFE597-D049-4A13-A357-DF957A95ADCF}"/>
          </ac:picMkLst>
        </pc:picChg>
        <pc:picChg chg="add del">
          <ac:chgData name="Alize Mansuy" userId="dbe63a3c-3892-42b1-bed1-4f78c4e5ae3f" providerId="ADAL" clId="{92BE8D38-B153-45F4-A3DC-53CC3F9A702E}" dt="2022-12-12T10:32:54.608" v="7570" actId="478"/>
          <ac:picMkLst>
            <pc:docMk/>
            <pc:sldMk cId="3671501704" sldId="376"/>
            <ac:picMk id="20" creationId="{EB8FA408-C9E0-441D-A30D-034FE43B8682}"/>
          </ac:picMkLst>
        </pc:picChg>
        <pc:picChg chg="add mod">
          <ac:chgData name="Alize Mansuy" userId="dbe63a3c-3892-42b1-bed1-4f78c4e5ae3f" providerId="ADAL" clId="{92BE8D38-B153-45F4-A3DC-53CC3F9A702E}" dt="2022-12-12T10:42:47.069" v="8587" actId="207"/>
          <ac:picMkLst>
            <pc:docMk/>
            <pc:sldMk cId="3671501704" sldId="376"/>
            <ac:picMk id="24" creationId="{924BEA2B-391D-420A-909E-08891C063127}"/>
          </ac:picMkLst>
        </pc:picChg>
        <pc:picChg chg="add mod">
          <ac:chgData name="Alize Mansuy" userId="dbe63a3c-3892-42b1-bed1-4f78c4e5ae3f" providerId="ADAL" clId="{92BE8D38-B153-45F4-A3DC-53CC3F9A702E}" dt="2022-12-12T10:43:28.306" v="8591" actId="207"/>
          <ac:picMkLst>
            <pc:docMk/>
            <pc:sldMk cId="3671501704" sldId="376"/>
            <ac:picMk id="26" creationId="{E5127EC7-97BC-44A8-8EBD-F97E5689D320}"/>
          </ac:picMkLst>
        </pc:picChg>
        <pc:picChg chg="add mod">
          <ac:chgData name="Alize Mansuy" userId="dbe63a3c-3892-42b1-bed1-4f78c4e5ae3f" providerId="ADAL" clId="{92BE8D38-B153-45F4-A3DC-53CC3F9A702E}" dt="2022-12-12T10:44:30.615" v="8600" actId="207"/>
          <ac:picMkLst>
            <pc:docMk/>
            <pc:sldMk cId="3671501704" sldId="376"/>
            <ac:picMk id="28" creationId="{36566D50-3D7E-4234-BC12-DF6E0BA46E66}"/>
          </ac:picMkLst>
        </pc:picChg>
        <pc:picChg chg="add mod">
          <ac:chgData name="Alize Mansuy" userId="dbe63a3c-3892-42b1-bed1-4f78c4e5ae3f" providerId="ADAL" clId="{92BE8D38-B153-45F4-A3DC-53CC3F9A702E}" dt="2022-12-12T10:44:30.615" v="8600" actId="207"/>
          <ac:picMkLst>
            <pc:docMk/>
            <pc:sldMk cId="3671501704" sldId="376"/>
            <ac:picMk id="30" creationId="{E26EB905-A573-4F80-95A6-01560A0574A3}"/>
          </ac:picMkLst>
        </pc:picChg>
        <pc:picChg chg="add mod">
          <ac:chgData name="Alize Mansuy" userId="dbe63a3c-3892-42b1-bed1-4f78c4e5ae3f" providerId="ADAL" clId="{92BE8D38-B153-45F4-A3DC-53CC3F9A702E}" dt="2022-12-12T11:51:48.506" v="10773"/>
          <ac:picMkLst>
            <pc:docMk/>
            <pc:sldMk cId="3671501704" sldId="376"/>
            <ac:picMk id="31" creationId="{A92DFE7B-723A-4FB3-AABC-8501B3CBC08B}"/>
          </ac:picMkLst>
        </pc:picChg>
      </pc:sldChg>
      <pc:sldChg chg="addSp modSp add mod">
        <pc:chgData name="Alize Mansuy" userId="dbe63a3c-3892-42b1-bed1-4f78c4e5ae3f" providerId="ADAL" clId="{92BE8D38-B153-45F4-A3DC-53CC3F9A702E}" dt="2022-12-12T11:39:03.560" v="10373" actId="14100"/>
        <pc:sldMkLst>
          <pc:docMk/>
          <pc:sldMk cId="1461733226" sldId="377"/>
        </pc:sldMkLst>
        <pc:spChg chg="mod">
          <ac:chgData name="Alize Mansuy" userId="dbe63a3c-3892-42b1-bed1-4f78c4e5ae3f" providerId="ADAL" clId="{92BE8D38-B153-45F4-A3DC-53CC3F9A702E}" dt="2022-12-12T11:11:31.227" v="9542" actId="20577"/>
          <ac:spMkLst>
            <pc:docMk/>
            <pc:sldMk cId="1461733226" sldId="377"/>
            <ac:spMk id="8" creationId="{F354F68B-BF03-4147-BCF5-D947E770300D}"/>
          </ac:spMkLst>
        </pc:spChg>
        <pc:picChg chg="add mod ord">
          <ac:chgData name="Alize Mansuy" userId="dbe63a3c-3892-42b1-bed1-4f78c4e5ae3f" providerId="ADAL" clId="{92BE8D38-B153-45F4-A3DC-53CC3F9A702E}" dt="2022-12-12T11:39:03.560" v="10373" actId="14100"/>
          <ac:picMkLst>
            <pc:docMk/>
            <pc:sldMk cId="1461733226" sldId="377"/>
            <ac:picMk id="3" creationId="{4F14B34C-C1A3-47AB-A809-B6410AA0DBFF}"/>
          </ac:picMkLst>
        </pc:picChg>
      </pc:sldChg>
      <pc:sldChg chg="addSp delSp modSp add mod">
        <pc:chgData name="Alize Mansuy" userId="dbe63a3c-3892-42b1-bed1-4f78c4e5ae3f" providerId="ADAL" clId="{92BE8D38-B153-45F4-A3DC-53CC3F9A702E}" dt="2022-12-12T11:51:30.123" v="10767"/>
        <pc:sldMkLst>
          <pc:docMk/>
          <pc:sldMk cId="2776048205" sldId="378"/>
        </pc:sldMkLst>
        <pc:spChg chg="mod">
          <ac:chgData name="Alize Mansuy" userId="dbe63a3c-3892-42b1-bed1-4f78c4e5ae3f" providerId="ADAL" clId="{92BE8D38-B153-45F4-A3DC-53CC3F9A702E}" dt="2022-12-12T10:46:31.058" v="8768" actId="20577"/>
          <ac:spMkLst>
            <pc:docMk/>
            <pc:sldMk cId="2776048205" sldId="378"/>
            <ac:spMk id="2" creationId="{5145B36D-EB09-42BD-9398-64921E1EA3C9}"/>
          </ac:spMkLst>
        </pc:spChg>
        <pc:spChg chg="add del mod">
          <ac:chgData name="Alize Mansuy" userId="dbe63a3c-3892-42b1-bed1-4f78c4e5ae3f" providerId="ADAL" clId="{92BE8D38-B153-45F4-A3DC-53CC3F9A702E}" dt="2022-12-12T10:49:41.033" v="9221" actId="478"/>
          <ac:spMkLst>
            <pc:docMk/>
            <pc:sldMk cId="2776048205" sldId="378"/>
            <ac:spMk id="4" creationId="{5890D696-C5EF-4DFD-AC59-33AD49435D6A}"/>
          </ac:spMkLst>
        </pc:spChg>
        <pc:spChg chg="del mod">
          <ac:chgData name="Alize Mansuy" userId="dbe63a3c-3892-42b1-bed1-4f78c4e5ae3f" providerId="ADAL" clId="{92BE8D38-B153-45F4-A3DC-53CC3F9A702E}" dt="2022-12-12T10:49:36.843" v="9220" actId="478"/>
          <ac:spMkLst>
            <pc:docMk/>
            <pc:sldMk cId="2776048205" sldId="378"/>
            <ac:spMk id="8" creationId="{1B517367-E713-4C97-9B36-D754A3E742C5}"/>
          </ac:spMkLst>
        </pc:spChg>
        <pc:spChg chg="add mod">
          <ac:chgData name="Alize Mansuy" userId="dbe63a3c-3892-42b1-bed1-4f78c4e5ae3f" providerId="ADAL" clId="{92BE8D38-B153-45F4-A3DC-53CC3F9A702E}" dt="2022-12-12T11:10:32.868" v="9505" actId="20577"/>
          <ac:spMkLst>
            <pc:docMk/>
            <pc:sldMk cId="2776048205" sldId="378"/>
            <ac:spMk id="12" creationId="{4CDB7E7F-E61A-44ED-AB56-7480FB866527}"/>
          </ac:spMkLst>
        </pc:spChg>
        <pc:picChg chg="add mod">
          <ac:chgData name="Alize Mansuy" userId="dbe63a3c-3892-42b1-bed1-4f78c4e5ae3f" providerId="ADAL" clId="{92BE8D38-B153-45F4-A3DC-53CC3F9A702E}" dt="2022-12-12T11:10:08.309" v="9466" actId="1076"/>
          <ac:picMkLst>
            <pc:docMk/>
            <pc:sldMk cId="2776048205" sldId="378"/>
            <ac:picMk id="15" creationId="{0CB873CB-4176-4BC9-A76C-D8B4693690BA}"/>
          </ac:picMkLst>
        </pc:picChg>
        <pc:picChg chg="add mod">
          <ac:chgData name="Alize Mansuy" userId="dbe63a3c-3892-42b1-bed1-4f78c4e5ae3f" providerId="ADAL" clId="{92BE8D38-B153-45F4-A3DC-53CC3F9A702E}" dt="2022-12-12T10:49:52.195" v="9223"/>
          <ac:picMkLst>
            <pc:docMk/>
            <pc:sldMk cId="2776048205" sldId="378"/>
            <ac:picMk id="16" creationId="{B331E393-6958-4BFF-962D-CA19FB7A3431}"/>
          </ac:picMkLst>
        </pc:picChg>
        <pc:picChg chg="del">
          <ac:chgData name="Alize Mansuy" userId="dbe63a3c-3892-42b1-bed1-4f78c4e5ae3f" providerId="ADAL" clId="{92BE8D38-B153-45F4-A3DC-53CC3F9A702E}" dt="2022-12-12T10:46:36.113" v="8773" actId="478"/>
          <ac:picMkLst>
            <pc:docMk/>
            <pc:sldMk cId="2776048205" sldId="378"/>
            <ac:picMk id="17" creationId="{53EFE597-D049-4A13-A357-DF957A95ADCF}"/>
          </ac:picMkLst>
        </pc:picChg>
        <pc:picChg chg="add mod">
          <ac:chgData name="Alize Mansuy" userId="dbe63a3c-3892-42b1-bed1-4f78c4e5ae3f" providerId="ADAL" clId="{92BE8D38-B153-45F4-A3DC-53CC3F9A702E}" dt="2022-12-12T10:49:52.195" v="9223"/>
          <ac:picMkLst>
            <pc:docMk/>
            <pc:sldMk cId="2776048205" sldId="378"/>
            <ac:picMk id="18" creationId="{AAF2F50E-2B07-43DA-99C7-4FFC458CF0EF}"/>
          </ac:picMkLst>
        </pc:picChg>
        <pc:picChg chg="add mod">
          <ac:chgData name="Alize Mansuy" userId="dbe63a3c-3892-42b1-bed1-4f78c4e5ae3f" providerId="ADAL" clId="{92BE8D38-B153-45F4-A3DC-53CC3F9A702E}" dt="2022-12-12T10:49:52.195" v="9223"/>
          <ac:picMkLst>
            <pc:docMk/>
            <pc:sldMk cId="2776048205" sldId="378"/>
            <ac:picMk id="19" creationId="{86AF6A64-3AC1-4F38-AAC5-B2B82B550FFD}"/>
          </ac:picMkLst>
        </pc:picChg>
        <pc:picChg chg="add mod">
          <ac:chgData name="Alize Mansuy" userId="dbe63a3c-3892-42b1-bed1-4f78c4e5ae3f" providerId="ADAL" clId="{92BE8D38-B153-45F4-A3DC-53CC3F9A702E}" dt="2022-12-12T11:51:30.123" v="10767"/>
          <ac:picMkLst>
            <pc:docMk/>
            <pc:sldMk cId="2776048205" sldId="378"/>
            <ac:picMk id="20" creationId="{29FF3B28-1270-4DE3-9FD6-77600821ECBF}"/>
          </ac:picMkLst>
        </pc:picChg>
        <pc:picChg chg="del">
          <ac:chgData name="Alize Mansuy" userId="dbe63a3c-3892-42b1-bed1-4f78c4e5ae3f" providerId="ADAL" clId="{92BE8D38-B153-45F4-A3DC-53CC3F9A702E}" dt="2022-12-12T10:46:35.696" v="8772" actId="478"/>
          <ac:picMkLst>
            <pc:docMk/>
            <pc:sldMk cId="2776048205" sldId="378"/>
            <ac:picMk id="24" creationId="{924BEA2B-391D-420A-909E-08891C063127}"/>
          </ac:picMkLst>
        </pc:picChg>
        <pc:picChg chg="del">
          <ac:chgData name="Alize Mansuy" userId="dbe63a3c-3892-42b1-bed1-4f78c4e5ae3f" providerId="ADAL" clId="{92BE8D38-B153-45F4-A3DC-53CC3F9A702E}" dt="2022-12-12T10:46:35.248" v="8771" actId="478"/>
          <ac:picMkLst>
            <pc:docMk/>
            <pc:sldMk cId="2776048205" sldId="378"/>
            <ac:picMk id="26" creationId="{E5127EC7-97BC-44A8-8EBD-F97E5689D320}"/>
          </ac:picMkLst>
        </pc:picChg>
        <pc:picChg chg="del">
          <ac:chgData name="Alize Mansuy" userId="dbe63a3c-3892-42b1-bed1-4f78c4e5ae3f" providerId="ADAL" clId="{92BE8D38-B153-45F4-A3DC-53CC3F9A702E}" dt="2022-12-12T10:46:34.796" v="8770" actId="478"/>
          <ac:picMkLst>
            <pc:docMk/>
            <pc:sldMk cId="2776048205" sldId="378"/>
            <ac:picMk id="28" creationId="{36566D50-3D7E-4234-BC12-DF6E0BA46E66}"/>
          </ac:picMkLst>
        </pc:picChg>
        <pc:picChg chg="del">
          <ac:chgData name="Alize Mansuy" userId="dbe63a3c-3892-42b1-bed1-4f78c4e5ae3f" providerId="ADAL" clId="{92BE8D38-B153-45F4-A3DC-53CC3F9A702E}" dt="2022-12-12T10:46:34.147" v="8769" actId="478"/>
          <ac:picMkLst>
            <pc:docMk/>
            <pc:sldMk cId="2776048205" sldId="378"/>
            <ac:picMk id="30" creationId="{E26EB905-A573-4F80-95A6-01560A0574A3}"/>
          </ac:picMkLst>
        </pc:picChg>
      </pc:sldChg>
      <pc:sldChg chg="addSp modSp add del mod ord">
        <pc:chgData name="Alize Mansuy" userId="dbe63a3c-3892-42b1-bed1-4f78c4e5ae3f" providerId="ADAL" clId="{92BE8D38-B153-45F4-A3DC-53CC3F9A702E}" dt="2022-12-12T11:09:52.213" v="9465" actId="47"/>
        <pc:sldMkLst>
          <pc:docMk/>
          <pc:sldMk cId="2431388408" sldId="379"/>
        </pc:sldMkLst>
        <pc:spChg chg="mod">
          <ac:chgData name="Alize Mansuy" userId="dbe63a3c-3892-42b1-bed1-4f78c4e5ae3f" providerId="ADAL" clId="{92BE8D38-B153-45F4-A3DC-53CC3F9A702E}" dt="2022-12-12T11:09:34.652" v="9461" actId="20577"/>
          <ac:spMkLst>
            <pc:docMk/>
            <pc:sldMk cId="2431388408" sldId="379"/>
            <ac:spMk id="8" creationId="{1B517367-E713-4C97-9B36-D754A3E742C5}"/>
          </ac:spMkLst>
        </pc:spChg>
        <pc:picChg chg="add mod">
          <ac:chgData name="Alize Mansuy" userId="dbe63a3c-3892-42b1-bed1-4f78c4e5ae3f" providerId="ADAL" clId="{92BE8D38-B153-45F4-A3DC-53CC3F9A702E}" dt="2022-12-12T11:09:45.374" v="9464" actId="1076"/>
          <ac:picMkLst>
            <pc:docMk/>
            <pc:sldMk cId="2431388408" sldId="379"/>
            <ac:picMk id="4" creationId="{6C719FB7-9408-4081-900B-951D42596C9E}"/>
          </ac:picMkLst>
        </pc:picChg>
      </pc:sldChg>
      <pc:sldChg chg="add">
        <pc:chgData name="Alize Mansuy" userId="dbe63a3c-3892-42b1-bed1-4f78c4e5ae3f" providerId="ADAL" clId="{92BE8D38-B153-45F4-A3DC-53CC3F9A702E}" dt="2022-12-12T12:38:44.770" v="10921"/>
        <pc:sldMkLst>
          <pc:docMk/>
          <pc:sldMk cId="3860283673" sldId="399"/>
        </pc:sldMkLst>
      </pc:sldChg>
      <pc:sldChg chg="add">
        <pc:chgData name="Alize Mansuy" userId="dbe63a3c-3892-42b1-bed1-4f78c4e5ae3f" providerId="ADAL" clId="{92BE8D38-B153-45F4-A3DC-53CC3F9A702E}" dt="2022-12-12T12:38:44.770" v="10921"/>
        <pc:sldMkLst>
          <pc:docMk/>
          <pc:sldMk cId="514634073" sldId="402"/>
        </pc:sldMkLst>
      </pc:sldChg>
      <pc:sldChg chg="add">
        <pc:chgData name="Alize Mansuy" userId="dbe63a3c-3892-42b1-bed1-4f78c4e5ae3f" providerId="ADAL" clId="{92BE8D38-B153-45F4-A3DC-53CC3F9A702E}" dt="2022-12-12T12:38:44.770" v="10921"/>
        <pc:sldMkLst>
          <pc:docMk/>
          <pc:sldMk cId="1864984063" sldId="419"/>
        </pc:sldMkLst>
      </pc:sldChg>
      <pc:sldChg chg="add">
        <pc:chgData name="Alize Mansuy" userId="dbe63a3c-3892-42b1-bed1-4f78c4e5ae3f" providerId="ADAL" clId="{92BE8D38-B153-45F4-A3DC-53CC3F9A702E}" dt="2022-12-12T12:38:44.770" v="10921"/>
        <pc:sldMkLst>
          <pc:docMk/>
          <pc:sldMk cId="2355162178" sldId="465"/>
        </pc:sldMkLst>
      </pc:sldChg>
      <pc:sldChg chg="add">
        <pc:chgData name="Alize Mansuy" userId="dbe63a3c-3892-42b1-bed1-4f78c4e5ae3f" providerId="ADAL" clId="{92BE8D38-B153-45F4-A3DC-53CC3F9A702E}" dt="2022-12-12T12:38:44.770" v="10921"/>
        <pc:sldMkLst>
          <pc:docMk/>
          <pc:sldMk cId="3130071030" sldId="504"/>
        </pc:sldMkLst>
      </pc:sldChg>
      <pc:sldChg chg="add">
        <pc:chgData name="Alize Mansuy" userId="dbe63a3c-3892-42b1-bed1-4f78c4e5ae3f" providerId="ADAL" clId="{92BE8D38-B153-45F4-A3DC-53CC3F9A702E}" dt="2022-12-12T12:38:44.770" v="10921"/>
        <pc:sldMkLst>
          <pc:docMk/>
          <pc:sldMk cId="2261210904" sldId="512"/>
        </pc:sldMkLst>
      </pc:sldChg>
      <pc:sldChg chg="add">
        <pc:chgData name="Alize Mansuy" userId="dbe63a3c-3892-42b1-bed1-4f78c4e5ae3f" providerId="ADAL" clId="{92BE8D38-B153-45F4-A3DC-53CC3F9A702E}" dt="2022-12-12T12:38:44.770" v="10921"/>
        <pc:sldMkLst>
          <pc:docMk/>
          <pc:sldMk cId="743132595" sldId="513"/>
        </pc:sldMkLst>
      </pc:sldChg>
      <pc:sldChg chg="add">
        <pc:chgData name="Alize Mansuy" userId="dbe63a3c-3892-42b1-bed1-4f78c4e5ae3f" providerId="ADAL" clId="{92BE8D38-B153-45F4-A3DC-53CC3F9A702E}" dt="2022-12-12T12:38:44.770" v="10921"/>
        <pc:sldMkLst>
          <pc:docMk/>
          <pc:sldMk cId="4163727979" sldId="514"/>
        </pc:sldMkLst>
      </pc:sldChg>
      <pc:sldChg chg="add">
        <pc:chgData name="Alize Mansuy" userId="dbe63a3c-3892-42b1-bed1-4f78c4e5ae3f" providerId="ADAL" clId="{92BE8D38-B153-45F4-A3DC-53CC3F9A702E}" dt="2022-12-12T12:38:44.770" v="10921"/>
        <pc:sldMkLst>
          <pc:docMk/>
          <pc:sldMk cId="405708193" sldId="515"/>
        </pc:sldMkLst>
      </pc:sldChg>
      <pc:sldChg chg="add">
        <pc:chgData name="Alize Mansuy" userId="dbe63a3c-3892-42b1-bed1-4f78c4e5ae3f" providerId="ADAL" clId="{92BE8D38-B153-45F4-A3DC-53CC3F9A702E}" dt="2022-12-12T12:38:44.770" v="10921"/>
        <pc:sldMkLst>
          <pc:docMk/>
          <pc:sldMk cId="0" sldId="681"/>
        </pc:sldMkLst>
      </pc:sldChg>
      <pc:sldChg chg="add">
        <pc:chgData name="Alize Mansuy" userId="dbe63a3c-3892-42b1-bed1-4f78c4e5ae3f" providerId="ADAL" clId="{92BE8D38-B153-45F4-A3DC-53CC3F9A702E}" dt="2022-12-12T12:38:44.770" v="10921"/>
        <pc:sldMkLst>
          <pc:docMk/>
          <pc:sldMk cId="0" sldId="710"/>
        </pc:sldMkLst>
      </pc:sldChg>
      <pc:sldChg chg="add del">
        <pc:chgData name="Alize Mansuy" userId="dbe63a3c-3892-42b1-bed1-4f78c4e5ae3f" providerId="ADAL" clId="{92BE8D38-B153-45F4-A3DC-53CC3F9A702E}" dt="2022-12-12T10:57:22.108" v="9233" actId="47"/>
        <pc:sldMkLst>
          <pc:docMk/>
          <pc:sldMk cId="2569584666" sldId="1234"/>
        </pc:sldMkLst>
      </pc:sldChg>
      <pc:sldChg chg="addSp delSp modSp add mod">
        <pc:chgData name="Alize Mansuy" userId="dbe63a3c-3892-42b1-bed1-4f78c4e5ae3f" providerId="ADAL" clId="{92BE8D38-B153-45F4-A3DC-53CC3F9A702E}" dt="2022-12-12T11:51:31.055" v="10768"/>
        <pc:sldMkLst>
          <pc:docMk/>
          <pc:sldMk cId="4220479407" sldId="1235"/>
        </pc:sldMkLst>
        <pc:spChg chg="add mod">
          <ac:chgData name="Alize Mansuy" userId="dbe63a3c-3892-42b1-bed1-4f78c4e5ae3f" providerId="ADAL" clId="{92BE8D38-B153-45F4-A3DC-53CC3F9A702E}" dt="2022-12-12T11:10:48.551" v="9509" actId="403"/>
          <ac:spMkLst>
            <pc:docMk/>
            <pc:sldMk cId="4220479407" sldId="1235"/>
            <ac:spMk id="11" creationId="{A2361AC1-95F9-4FF7-ACA7-F9CE0A0FEEA3}"/>
          </ac:spMkLst>
        </pc:spChg>
        <pc:spChg chg="del">
          <ac:chgData name="Alize Mansuy" userId="dbe63a3c-3892-42b1-bed1-4f78c4e5ae3f" providerId="ADAL" clId="{92BE8D38-B153-45F4-A3DC-53CC3F9A702E}" dt="2022-12-12T10:57:04.699" v="9227" actId="478"/>
          <ac:spMkLst>
            <pc:docMk/>
            <pc:sldMk cId="4220479407" sldId="1235"/>
            <ac:spMk id="12" creationId="{4CDB7E7F-E61A-44ED-AB56-7480FB866527}"/>
          </ac:spMkLst>
        </pc:spChg>
        <pc:picChg chg="add mod">
          <ac:chgData name="Alize Mansuy" userId="dbe63a3c-3892-42b1-bed1-4f78c4e5ae3f" providerId="ADAL" clId="{92BE8D38-B153-45F4-A3DC-53CC3F9A702E}" dt="2022-12-12T10:57:16.734" v="9232"/>
          <ac:picMkLst>
            <pc:docMk/>
            <pc:sldMk cId="4220479407" sldId="1235"/>
            <ac:picMk id="13" creationId="{D2D30214-4462-4AE7-B1DC-238BB405C0F0}"/>
          </ac:picMkLst>
        </pc:picChg>
        <pc:picChg chg="add mod">
          <ac:chgData name="Alize Mansuy" userId="dbe63a3c-3892-42b1-bed1-4f78c4e5ae3f" providerId="ADAL" clId="{92BE8D38-B153-45F4-A3DC-53CC3F9A702E}" dt="2022-12-12T10:57:16.734" v="9232"/>
          <ac:picMkLst>
            <pc:docMk/>
            <pc:sldMk cId="4220479407" sldId="1235"/>
            <ac:picMk id="14" creationId="{1BEB0E22-C687-47E6-A6A5-1F778DAB0FB4}"/>
          </ac:picMkLst>
        </pc:picChg>
        <pc:picChg chg="del">
          <ac:chgData name="Alize Mansuy" userId="dbe63a3c-3892-42b1-bed1-4f78c4e5ae3f" providerId="ADAL" clId="{92BE8D38-B153-45F4-A3DC-53CC3F9A702E}" dt="2022-12-12T10:57:05.284" v="9228" actId="478"/>
          <ac:picMkLst>
            <pc:docMk/>
            <pc:sldMk cId="4220479407" sldId="1235"/>
            <ac:picMk id="15" creationId="{0CB873CB-4176-4BC9-A76C-D8B4693690BA}"/>
          </ac:picMkLst>
        </pc:picChg>
        <pc:picChg chg="del">
          <ac:chgData name="Alize Mansuy" userId="dbe63a3c-3892-42b1-bed1-4f78c4e5ae3f" providerId="ADAL" clId="{92BE8D38-B153-45F4-A3DC-53CC3F9A702E}" dt="2022-12-12T10:57:05.716" v="9229" actId="478"/>
          <ac:picMkLst>
            <pc:docMk/>
            <pc:sldMk cId="4220479407" sldId="1235"/>
            <ac:picMk id="16" creationId="{B331E393-6958-4BFF-962D-CA19FB7A3431}"/>
          </ac:picMkLst>
        </pc:picChg>
        <pc:picChg chg="add mod">
          <ac:chgData name="Alize Mansuy" userId="dbe63a3c-3892-42b1-bed1-4f78c4e5ae3f" providerId="ADAL" clId="{92BE8D38-B153-45F4-A3DC-53CC3F9A702E}" dt="2022-12-12T10:57:16.734" v="9232"/>
          <ac:picMkLst>
            <pc:docMk/>
            <pc:sldMk cId="4220479407" sldId="1235"/>
            <ac:picMk id="17" creationId="{D3DF3C4C-4530-4DEE-9706-60F4180C2186}"/>
          </ac:picMkLst>
        </pc:picChg>
        <pc:picChg chg="del">
          <ac:chgData name="Alize Mansuy" userId="dbe63a3c-3892-42b1-bed1-4f78c4e5ae3f" providerId="ADAL" clId="{92BE8D38-B153-45F4-A3DC-53CC3F9A702E}" dt="2022-12-12T10:57:06.164" v="9230" actId="478"/>
          <ac:picMkLst>
            <pc:docMk/>
            <pc:sldMk cId="4220479407" sldId="1235"/>
            <ac:picMk id="18" creationId="{AAF2F50E-2B07-43DA-99C7-4FFC458CF0EF}"/>
          </ac:picMkLst>
        </pc:picChg>
        <pc:picChg chg="del">
          <ac:chgData name="Alize Mansuy" userId="dbe63a3c-3892-42b1-bed1-4f78c4e5ae3f" providerId="ADAL" clId="{92BE8D38-B153-45F4-A3DC-53CC3F9A702E}" dt="2022-12-12T10:57:06.648" v="9231" actId="478"/>
          <ac:picMkLst>
            <pc:docMk/>
            <pc:sldMk cId="4220479407" sldId="1235"/>
            <ac:picMk id="19" creationId="{86AF6A64-3AC1-4F38-AAC5-B2B82B550FFD}"/>
          </ac:picMkLst>
        </pc:picChg>
        <pc:picChg chg="add mod">
          <ac:chgData name="Alize Mansuy" userId="dbe63a3c-3892-42b1-bed1-4f78c4e5ae3f" providerId="ADAL" clId="{92BE8D38-B153-45F4-A3DC-53CC3F9A702E}" dt="2022-12-12T10:57:16.734" v="9232"/>
          <ac:picMkLst>
            <pc:docMk/>
            <pc:sldMk cId="4220479407" sldId="1235"/>
            <ac:picMk id="20" creationId="{DA2D71ED-E108-41D9-AC32-4C3682CB1A50}"/>
          </ac:picMkLst>
        </pc:picChg>
        <pc:picChg chg="add mod">
          <ac:chgData name="Alize Mansuy" userId="dbe63a3c-3892-42b1-bed1-4f78c4e5ae3f" providerId="ADAL" clId="{92BE8D38-B153-45F4-A3DC-53CC3F9A702E}" dt="2022-12-12T10:57:16.734" v="9232"/>
          <ac:picMkLst>
            <pc:docMk/>
            <pc:sldMk cId="4220479407" sldId="1235"/>
            <ac:picMk id="22" creationId="{70481706-4C35-4BD8-98AE-1AD7B14B17E7}"/>
          </ac:picMkLst>
        </pc:picChg>
        <pc:picChg chg="add mod">
          <ac:chgData name="Alize Mansuy" userId="dbe63a3c-3892-42b1-bed1-4f78c4e5ae3f" providerId="ADAL" clId="{92BE8D38-B153-45F4-A3DC-53CC3F9A702E}" dt="2022-12-12T10:57:16.734" v="9232"/>
          <ac:picMkLst>
            <pc:docMk/>
            <pc:sldMk cId="4220479407" sldId="1235"/>
            <ac:picMk id="23" creationId="{B0DF9F6A-783A-4F5C-BD3A-EAE83F192E8E}"/>
          </ac:picMkLst>
        </pc:picChg>
        <pc:picChg chg="add mod">
          <ac:chgData name="Alize Mansuy" userId="dbe63a3c-3892-42b1-bed1-4f78c4e5ae3f" providerId="ADAL" clId="{92BE8D38-B153-45F4-A3DC-53CC3F9A702E}" dt="2022-12-12T10:57:16.734" v="9232"/>
          <ac:picMkLst>
            <pc:docMk/>
            <pc:sldMk cId="4220479407" sldId="1235"/>
            <ac:picMk id="24" creationId="{BB175BE5-9E2A-4465-BE9B-24048DADFE4B}"/>
          </ac:picMkLst>
        </pc:picChg>
        <pc:picChg chg="add mod">
          <ac:chgData name="Alize Mansuy" userId="dbe63a3c-3892-42b1-bed1-4f78c4e5ae3f" providerId="ADAL" clId="{92BE8D38-B153-45F4-A3DC-53CC3F9A702E}" dt="2022-12-12T11:51:31.055" v="10768"/>
          <ac:picMkLst>
            <pc:docMk/>
            <pc:sldMk cId="4220479407" sldId="1235"/>
            <ac:picMk id="25" creationId="{B9B297B5-A5FF-4B63-965F-B18C0632B64A}"/>
          </ac:picMkLst>
        </pc:picChg>
      </pc:sldChg>
      <pc:sldChg chg="addSp delSp modSp add mod">
        <pc:chgData name="Alize Mansuy" userId="dbe63a3c-3892-42b1-bed1-4f78c4e5ae3f" providerId="ADAL" clId="{92BE8D38-B153-45F4-A3DC-53CC3F9A702E}" dt="2022-12-12T11:51:35.667" v="10769"/>
        <pc:sldMkLst>
          <pc:docMk/>
          <pc:sldMk cId="3241327014" sldId="1236"/>
        </pc:sldMkLst>
        <pc:spChg chg="del">
          <ac:chgData name="Alize Mansuy" userId="dbe63a3c-3892-42b1-bed1-4f78c4e5ae3f" providerId="ADAL" clId="{92BE8D38-B153-45F4-A3DC-53CC3F9A702E}" dt="2022-12-12T10:57:27.595" v="9235" actId="478"/>
          <ac:spMkLst>
            <pc:docMk/>
            <pc:sldMk cId="3241327014" sldId="1236"/>
            <ac:spMk id="11" creationId="{A2361AC1-95F9-4FF7-ACA7-F9CE0A0FEEA3}"/>
          </ac:spMkLst>
        </pc:spChg>
        <pc:spChg chg="add mod">
          <ac:chgData name="Alize Mansuy" userId="dbe63a3c-3892-42b1-bed1-4f78c4e5ae3f" providerId="ADAL" clId="{92BE8D38-B153-45F4-A3DC-53CC3F9A702E}" dt="2022-12-12T10:59:30.674" v="9297" actId="20577"/>
          <ac:spMkLst>
            <pc:docMk/>
            <pc:sldMk cId="3241327014" sldId="1236"/>
            <ac:spMk id="15" creationId="{0E63A6F9-9F28-4EAF-A912-3E21660A6FDB}"/>
          </ac:spMkLst>
        </pc:spChg>
        <pc:picChg chg="del">
          <ac:chgData name="Alize Mansuy" userId="dbe63a3c-3892-42b1-bed1-4f78c4e5ae3f" providerId="ADAL" clId="{92BE8D38-B153-45F4-A3DC-53CC3F9A702E}" dt="2022-12-12T10:57:27.595" v="9235" actId="478"/>
          <ac:picMkLst>
            <pc:docMk/>
            <pc:sldMk cId="3241327014" sldId="1236"/>
            <ac:picMk id="13" creationId="{D2D30214-4462-4AE7-B1DC-238BB405C0F0}"/>
          </ac:picMkLst>
        </pc:picChg>
        <pc:picChg chg="del">
          <ac:chgData name="Alize Mansuy" userId="dbe63a3c-3892-42b1-bed1-4f78c4e5ae3f" providerId="ADAL" clId="{92BE8D38-B153-45F4-A3DC-53CC3F9A702E}" dt="2022-12-12T10:57:27.595" v="9235" actId="478"/>
          <ac:picMkLst>
            <pc:docMk/>
            <pc:sldMk cId="3241327014" sldId="1236"/>
            <ac:picMk id="14" creationId="{1BEB0E22-C687-47E6-A6A5-1F778DAB0FB4}"/>
          </ac:picMkLst>
        </pc:picChg>
        <pc:picChg chg="add mod">
          <ac:chgData name="Alize Mansuy" userId="dbe63a3c-3892-42b1-bed1-4f78c4e5ae3f" providerId="ADAL" clId="{92BE8D38-B153-45F4-A3DC-53CC3F9A702E}" dt="2022-12-12T10:57:39.693" v="9237"/>
          <ac:picMkLst>
            <pc:docMk/>
            <pc:sldMk cId="3241327014" sldId="1236"/>
            <ac:picMk id="16" creationId="{8F72F180-2439-4E26-8E9C-DFC4724A3B7D}"/>
          </ac:picMkLst>
        </pc:picChg>
        <pc:picChg chg="del">
          <ac:chgData name="Alize Mansuy" userId="dbe63a3c-3892-42b1-bed1-4f78c4e5ae3f" providerId="ADAL" clId="{92BE8D38-B153-45F4-A3DC-53CC3F9A702E}" dt="2022-12-12T10:57:27.595" v="9235" actId="478"/>
          <ac:picMkLst>
            <pc:docMk/>
            <pc:sldMk cId="3241327014" sldId="1236"/>
            <ac:picMk id="17" creationId="{D3DF3C4C-4530-4DEE-9706-60F4180C2186}"/>
          </ac:picMkLst>
        </pc:picChg>
        <pc:picChg chg="add mod">
          <ac:chgData name="Alize Mansuy" userId="dbe63a3c-3892-42b1-bed1-4f78c4e5ae3f" providerId="ADAL" clId="{92BE8D38-B153-45F4-A3DC-53CC3F9A702E}" dt="2022-12-12T10:57:39.693" v="9237"/>
          <ac:picMkLst>
            <pc:docMk/>
            <pc:sldMk cId="3241327014" sldId="1236"/>
            <ac:picMk id="18" creationId="{DCE524B0-DB35-4E37-8773-FF053571B2A1}"/>
          </ac:picMkLst>
        </pc:picChg>
        <pc:picChg chg="add mod">
          <ac:chgData name="Alize Mansuy" userId="dbe63a3c-3892-42b1-bed1-4f78c4e5ae3f" providerId="ADAL" clId="{92BE8D38-B153-45F4-A3DC-53CC3F9A702E}" dt="2022-12-12T10:57:39.693" v="9237"/>
          <ac:picMkLst>
            <pc:docMk/>
            <pc:sldMk cId="3241327014" sldId="1236"/>
            <ac:picMk id="19" creationId="{8E8B383D-D506-4C16-922C-9164CD5598A3}"/>
          </ac:picMkLst>
        </pc:picChg>
        <pc:picChg chg="del">
          <ac:chgData name="Alize Mansuy" userId="dbe63a3c-3892-42b1-bed1-4f78c4e5ae3f" providerId="ADAL" clId="{92BE8D38-B153-45F4-A3DC-53CC3F9A702E}" dt="2022-12-12T10:57:27.595" v="9235" actId="478"/>
          <ac:picMkLst>
            <pc:docMk/>
            <pc:sldMk cId="3241327014" sldId="1236"/>
            <ac:picMk id="20" creationId="{DA2D71ED-E108-41D9-AC32-4C3682CB1A50}"/>
          </ac:picMkLst>
        </pc:picChg>
        <pc:picChg chg="del">
          <ac:chgData name="Alize Mansuy" userId="dbe63a3c-3892-42b1-bed1-4f78c4e5ae3f" providerId="ADAL" clId="{92BE8D38-B153-45F4-A3DC-53CC3F9A702E}" dt="2022-12-12T10:57:27.595" v="9235" actId="478"/>
          <ac:picMkLst>
            <pc:docMk/>
            <pc:sldMk cId="3241327014" sldId="1236"/>
            <ac:picMk id="22" creationId="{70481706-4C35-4BD8-98AE-1AD7B14B17E7}"/>
          </ac:picMkLst>
        </pc:picChg>
        <pc:picChg chg="del">
          <ac:chgData name="Alize Mansuy" userId="dbe63a3c-3892-42b1-bed1-4f78c4e5ae3f" providerId="ADAL" clId="{92BE8D38-B153-45F4-A3DC-53CC3F9A702E}" dt="2022-12-12T10:57:29.319" v="9236" actId="478"/>
          <ac:picMkLst>
            <pc:docMk/>
            <pc:sldMk cId="3241327014" sldId="1236"/>
            <ac:picMk id="23" creationId="{B0DF9F6A-783A-4F5C-BD3A-EAE83F192E8E}"/>
          </ac:picMkLst>
        </pc:picChg>
        <pc:picChg chg="del">
          <ac:chgData name="Alize Mansuy" userId="dbe63a3c-3892-42b1-bed1-4f78c4e5ae3f" providerId="ADAL" clId="{92BE8D38-B153-45F4-A3DC-53CC3F9A702E}" dt="2022-12-12T10:57:27.595" v="9235" actId="478"/>
          <ac:picMkLst>
            <pc:docMk/>
            <pc:sldMk cId="3241327014" sldId="1236"/>
            <ac:picMk id="24" creationId="{BB175BE5-9E2A-4465-BE9B-24048DADFE4B}"/>
          </ac:picMkLst>
        </pc:picChg>
        <pc:picChg chg="add mod">
          <ac:chgData name="Alize Mansuy" userId="dbe63a3c-3892-42b1-bed1-4f78c4e5ae3f" providerId="ADAL" clId="{92BE8D38-B153-45F4-A3DC-53CC3F9A702E}" dt="2022-12-12T11:51:35.667" v="10769"/>
          <ac:picMkLst>
            <pc:docMk/>
            <pc:sldMk cId="3241327014" sldId="1236"/>
            <ac:picMk id="25" creationId="{81D2EE1D-D08A-42E6-AA42-5E5EA54F30B8}"/>
          </ac:picMkLst>
        </pc:picChg>
      </pc:sldChg>
      <pc:sldChg chg="addSp delSp modSp add mod">
        <pc:chgData name="Alize Mansuy" userId="dbe63a3c-3892-42b1-bed1-4f78c4e5ae3f" providerId="ADAL" clId="{92BE8D38-B153-45F4-A3DC-53CC3F9A702E}" dt="2022-12-12T11:51:39.034" v="10770"/>
        <pc:sldMkLst>
          <pc:docMk/>
          <pc:sldMk cId="1944943569" sldId="1237"/>
        </pc:sldMkLst>
        <pc:spChg chg="mod">
          <ac:chgData name="Alize Mansuy" userId="dbe63a3c-3892-42b1-bed1-4f78c4e5ae3f" providerId="ADAL" clId="{92BE8D38-B153-45F4-A3DC-53CC3F9A702E}" dt="2022-12-12T11:06:38.676" v="9421" actId="20577"/>
          <ac:spMkLst>
            <pc:docMk/>
            <pc:sldMk cId="1944943569" sldId="1237"/>
            <ac:spMk id="8" creationId="{1B517367-E713-4C97-9B36-D754A3E742C5}"/>
          </ac:spMkLst>
        </pc:spChg>
        <pc:picChg chg="del">
          <ac:chgData name="Alize Mansuy" userId="dbe63a3c-3892-42b1-bed1-4f78c4e5ae3f" providerId="ADAL" clId="{92BE8D38-B153-45F4-A3DC-53CC3F9A702E}" dt="2022-12-12T11:04:31.391" v="9387" actId="478"/>
          <ac:picMkLst>
            <pc:docMk/>
            <pc:sldMk cId="1944943569" sldId="1237"/>
            <ac:picMk id="4" creationId="{6C719FB7-9408-4081-900B-951D42596C9E}"/>
          </ac:picMkLst>
        </pc:picChg>
        <pc:picChg chg="add mod">
          <ac:chgData name="Alize Mansuy" userId="dbe63a3c-3892-42b1-bed1-4f78c4e5ae3f" providerId="ADAL" clId="{92BE8D38-B153-45F4-A3DC-53CC3F9A702E}" dt="2022-12-12T11:08:47.416" v="9453" actId="1076"/>
          <ac:picMkLst>
            <pc:docMk/>
            <pc:sldMk cId="1944943569" sldId="1237"/>
            <ac:picMk id="5" creationId="{0A9A4724-17A9-4DCD-BB34-F9C1BAE2A404}"/>
          </ac:picMkLst>
        </pc:picChg>
        <pc:picChg chg="add mod">
          <ac:chgData name="Alize Mansuy" userId="dbe63a3c-3892-42b1-bed1-4f78c4e5ae3f" providerId="ADAL" clId="{92BE8D38-B153-45F4-A3DC-53CC3F9A702E}" dt="2022-12-12T11:08:41.728" v="9451" actId="1037"/>
          <ac:picMkLst>
            <pc:docMk/>
            <pc:sldMk cId="1944943569" sldId="1237"/>
            <ac:picMk id="10" creationId="{B127BF4E-BE11-4B7F-9A97-FCCCB892E9C3}"/>
          </ac:picMkLst>
        </pc:picChg>
        <pc:picChg chg="add mod">
          <ac:chgData name="Alize Mansuy" userId="dbe63a3c-3892-42b1-bed1-4f78c4e5ae3f" providerId="ADAL" clId="{92BE8D38-B153-45F4-A3DC-53CC3F9A702E}" dt="2022-12-12T11:08:33.781" v="9447" actId="1035"/>
          <ac:picMkLst>
            <pc:docMk/>
            <pc:sldMk cId="1944943569" sldId="1237"/>
            <ac:picMk id="12" creationId="{B9F18090-D36F-45DB-905B-7E5395C0F249}"/>
          </ac:picMkLst>
        </pc:picChg>
        <pc:picChg chg="add mod">
          <ac:chgData name="Alize Mansuy" userId="dbe63a3c-3892-42b1-bed1-4f78c4e5ae3f" providerId="ADAL" clId="{92BE8D38-B153-45F4-A3DC-53CC3F9A702E}" dt="2022-12-12T11:08:03.058" v="9435" actId="1076"/>
          <ac:picMkLst>
            <pc:docMk/>
            <pc:sldMk cId="1944943569" sldId="1237"/>
            <ac:picMk id="14" creationId="{C95245A2-41D0-49AD-893C-4C5DFDD441B7}"/>
          </ac:picMkLst>
        </pc:picChg>
        <pc:picChg chg="add mod">
          <ac:chgData name="Alize Mansuy" userId="dbe63a3c-3892-42b1-bed1-4f78c4e5ae3f" providerId="ADAL" clId="{92BE8D38-B153-45F4-A3DC-53CC3F9A702E}" dt="2022-12-12T11:08:21.136" v="9439" actId="1076"/>
          <ac:picMkLst>
            <pc:docMk/>
            <pc:sldMk cId="1944943569" sldId="1237"/>
            <ac:picMk id="16" creationId="{9C7FBE93-CFB4-47D8-B240-DA68F6B5FDBD}"/>
          </ac:picMkLst>
        </pc:picChg>
        <pc:picChg chg="add mod">
          <ac:chgData name="Alize Mansuy" userId="dbe63a3c-3892-42b1-bed1-4f78c4e5ae3f" providerId="ADAL" clId="{92BE8D38-B153-45F4-A3DC-53CC3F9A702E}" dt="2022-12-12T11:09:23.086" v="9458" actId="1076"/>
          <ac:picMkLst>
            <pc:docMk/>
            <pc:sldMk cId="1944943569" sldId="1237"/>
            <ac:picMk id="18" creationId="{0E816B0A-22C5-4FE6-9C3A-21B98C5AD278}"/>
          </ac:picMkLst>
        </pc:picChg>
        <pc:picChg chg="add mod">
          <ac:chgData name="Alize Mansuy" userId="dbe63a3c-3892-42b1-bed1-4f78c4e5ae3f" providerId="ADAL" clId="{92BE8D38-B153-45F4-A3DC-53CC3F9A702E}" dt="2022-12-12T11:51:39.034" v="10770"/>
          <ac:picMkLst>
            <pc:docMk/>
            <pc:sldMk cId="1944943569" sldId="1237"/>
            <ac:picMk id="20" creationId="{66D9590F-2180-4BE8-A025-35728FF7BA2E}"/>
          </ac:picMkLst>
        </pc:picChg>
      </pc:sldChg>
      <pc:sldChg chg="add setBg">
        <pc:chgData name="Alize Mansuy" userId="dbe63a3c-3892-42b1-bed1-4f78c4e5ae3f" providerId="ADAL" clId="{92BE8D38-B153-45F4-A3DC-53CC3F9A702E}" dt="2022-12-12T11:39:34.351" v="10377"/>
        <pc:sldMkLst>
          <pc:docMk/>
          <pc:sldMk cId="3817062846" sldId="1238"/>
        </pc:sldMkLst>
      </pc:sldChg>
      <pc:sldChg chg="addSp delSp modSp add mod">
        <pc:chgData name="Alize Mansuy" userId="dbe63a3c-3892-42b1-bed1-4f78c4e5ae3f" providerId="ADAL" clId="{92BE8D38-B153-45F4-A3DC-53CC3F9A702E}" dt="2022-12-12T11:51:42.824" v="10771"/>
        <pc:sldMkLst>
          <pc:docMk/>
          <pc:sldMk cId="2532203694" sldId="1239"/>
        </pc:sldMkLst>
        <pc:spChg chg="mod">
          <ac:chgData name="Alize Mansuy" userId="dbe63a3c-3892-42b1-bed1-4f78c4e5ae3f" providerId="ADAL" clId="{92BE8D38-B153-45F4-A3DC-53CC3F9A702E}" dt="2022-12-12T11:16:40.139" v="9563" actId="20577"/>
          <ac:spMkLst>
            <pc:docMk/>
            <pc:sldMk cId="2532203694" sldId="1239"/>
            <ac:spMk id="2" creationId="{5145B36D-EB09-42BD-9398-64921E1EA3C9}"/>
          </ac:spMkLst>
        </pc:spChg>
        <pc:spChg chg="mod">
          <ac:chgData name="Alize Mansuy" userId="dbe63a3c-3892-42b1-bed1-4f78c4e5ae3f" providerId="ADAL" clId="{92BE8D38-B153-45F4-A3DC-53CC3F9A702E}" dt="2022-12-12T11:31:00.514" v="10361" actId="20577"/>
          <ac:spMkLst>
            <pc:docMk/>
            <pc:sldMk cId="2532203694" sldId="1239"/>
            <ac:spMk id="8" creationId="{1B517367-E713-4C97-9B36-D754A3E742C5}"/>
          </ac:spMkLst>
        </pc:spChg>
        <pc:picChg chg="add mod">
          <ac:chgData name="Alize Mansuy" userId="dbe63a3c-3892-42b1-bed1-4f78c4e5ae3f" providerId="ADAL" clId="{92BE8D38-B153-45F4-A3DC-53CC3F9A702E}" dt="2022-12-12T11:26:40.002" v="10293" actId="207"/>
          <ac:picMkLst>
            <pc:docMk/>
            <pc:sldMk cId="2532203694" sldId="1239"/>
            <ac:picMk id="4" creationId="{8906F592-D694-4C53-8CDC-3DF9779D372E}"/>
          </ac:picMkLst>
        </pc:picChg>
        <pc:picChg chg="add mod">
          <ac:chgData name="Alize Mansuy" userId="dbe63a3c-3892-42b1-bed1-4f78c4e5ae3f" providerId="ADAL" clId="{92BE8D38-B153-45F4-A3DC-53CC3F9A702E}" dt="2022-12-12T11:31:06.298" v="10363" actId="1076"/>
          <ac:picMkLst>
            <pc:docMk/>
            <pc:sldMk cId="2532203694" sldId="1239"/>
            <ac:picMk id="9" creationId="{82B46735-E62C-4324-B243-23B2169377E0}"/>
          </ac:picMkLst>
        </pc:picChg>
        <pc:picChg chg="add mod">
          <ac:chgData name="Alize Mansuy" userId="dbe63a3c-3892-42b1-bed1-4f78c4e5ae3f" providerId="ADAL" clId="{92BE8D38-B153-45F4-A3DC-53CC3F9A702E}" dt="2022-12-12T11:31:02.413" v="10362" actId="1076"/>
          <ac:picMkLst>
            <pc:docMk/>
            <pc:sldMk cId="2532203694" sldId="1239"/>
            <ac:picMk id="11" creationId="{9070043A-A414-4BCA-BF8C-FABA018DE642}"/>
          </ac:picMkLst>
        </pc:picChg>
        <pc:picChg chg="del">
          <ac:chgData name="Alize Mansuy" userId="dbe63a3c-3892-42b1-bed1-4f78c4e5ae3f" providerId="ADAL" clId="{92BE8D38-B153-45F4-A3DC-53CC3F9A702E}" dt="2022-12-12T11:16:48.623" v="9578" actId="478"/>
          <ac:picMkLst>
            <pc:docMk/>
            <pc:sldMk cId="2532203694" sldId="1239"/>
            <ac:picMk id="17" creationId="{53EFE597-D049-4A13-A357-DF957A95ADCF}"/>
          </ac:picMkLst>
        </pc:picChg>
        <pc:picChg chg="add mod">
          <ac:chgData name="Alize Mansuy" userId="dbe63a3c-3892-42b1-bed1-4f78c4e5ae3f" providerId="ADAL" clId="{92BE8D38-B153-45F4-A3DC-53CC3F9A702E}" dt="2022-12-12T11:51:42.824" v="10771"/>
          <ac:picMkLst>
            <pc:docMk/>
            <pc:sldMk cId="2532203694" sldId="1239"/>
            <ac:picMk id="18" creationId="{DA4FC4A9-AA74-4C57-ABF9-09C36AC47835}"/>
          </ac:picMkLst>
        </pc:picChg>
        <pc:picChg chg="del">
          <ac:chgData name="Alize Mansuy" userId="dbe63a3c-3892-42b1-bed1-4f78c4e5ae3f" providerId="ADAL" clId="{92BE8D38-B153-45F4-A3DC-53CC3F9A702E}" dt="2022-12-12T11:16:49.093" v="9579" actId="478"/>
          <ac:picMkLst>
            <pc:docMk/>
            <pc:sldMk cId="2532203694" sldId="1239"/>
            <ac:picMk id="24" creationId="{924BEA2B-391D-420A-909E-08891C063127}"/>
          </ac:picMkLst>
        </pc:picChg>
        <pc:picChg chg="del">
          <ac:chgData name="Alize Mansuy" userId="dbe63a3c-3892-42b1-bed1-4f78c4e5ae3f" providerId="ADAL" clId="{92BE8D38-B153-45F4-A3DC-53CC3F9A702E}" dt="2022-12-12T11:16:49.490" v="9580" actId="478"/>
          <ac:picMkLst>
            <pc:docMk/>
            <pc:sldMk cId="2532203694" sldId="1239"/>
            <ac:picMk id="26" creationId="{E5127EC7-97BC-44A8-8EBD-F97E5689D320}"/>
          </ac:picMkLst>
        </pc:picChg>
        <pc:picChg chg="del">
          <ac:chgData name="Alize Mansuy" userId="dbe63a3c-3892-42b1-bed1-4f78c4e5ae3f" providerId="ADAL" clId="{92BE8D38-B153-45F4-A3DC-53CC3F9A702E}" dt="2022-12-12T11:16:50.281" v="9582" actId="478"/>
          <ac:picMkLst>
            <pc:docMk/>
            <pc:sldMk cId="2532203694" sldId="1239"/>
            <ac:picMk id="28" creationId="{36566D50-3D7E-4234-BC12-DF6E0BA46E66}"/>
          </ac:picMkLst>
        </pc:picChg>
        <pc:picChg chg="del">
          <ac:chgData name="Alize Mansuy" userId="dbe63a3c-3892-42b1-bed1-4f78c4e5ae3f" providerId="ADAL" clId="{92BE8D38-B153-45F4-A3DC-53CC3F9A702E}" dt="2022-12-12T11:16:49.874" v="9581" actId="478"/>
          <ac:picMkLst>
            <pc:docMk/>
            <pc:sldMk cId="2532203694" sldId="1239"/>
            <ac:picMk id="30" creationId="{E26EB905-A573-4F80-95A6-01560A0574A3}"/>
          </ac:picMkLst>
        </pc:picChg>
      </pc:sldChg>
      <pc:sldChg chg="addSp modSp add mod">
        <pc:chgData name="Alize Mansuy" userId="dbe63a3c-3892-42b1-bed1-4f78c4e5ae3f" providerId="ADAL" clId="{92BE8D38-B153-45F4-A3DC-53CC3F9A702E}" dt="2022-12-13T12:09:12.758" v="11027" actId="6549"/>
        <pc:sldMkLst>
          <pc:docMk/>
          <pc:sldMk cId="1984095893" sldId="1240"/>
        </pc:sldMkLst>
        <pc:spChg chg="mod">
          <ac:chgData name="Alize Mansuy" userId="dbe63a3c-3892-42b1-bed1-4f78c4e5ae3f" providerId="ADAL" clId="{92BE8D38-B153-45F4-A3DC-53CC3F9A702E}" dt="2022-12-13T12:09:12.758" v="11027" actId="6549"/>
          <ac:spMkLst>
            <pc:docMk/>
            <pc:sldMk cId="1984095893" sldId="1240"/>
            <ac:spMk id="8" creationId="{1B517367-E713-4C97-9B36-D754A3E742C5}"/>
          </ac:spMkLst>
        </pc:spChg>
        <pc:picChg chg="add mod">
          <ac:chgData name="Alize Mansuy" userId="dbe63a3c-3892-42b1-bed1-4f78c4e5ae3f" providerId="ADAL" clId="{92BE8D38-B153-45F4-A3DC-53CC3F9A702E}" dt="2022-12-12T11:30:03.013" v="10305" actId="207"/>
          <ac:picMkLst>
            <pc:docMk/>
            <pc:sldMk cId="1984095893" sldId="1240"/>
            <ac:picMk id="4" creationId="{5F853B99-95AF-4A5A-8A43-2294D8315FC8}"/>
          </ac:picMkLst>
        </pc:picChg>
        <pc:picChg chg="add mod">
          <ac:chgData name="Alize Mansuy" userId="dbe63a3c-3892-42b1-bed1-4f78c4e5ae3f" providerId="ADAL" clId="{92BE8D38-B153-45F4-A3DC-53CC3F9A702E}" dt="2022-12-12T11:30:08.934" v="10306" actId="207"/>
          <ac:picMkLst>
            <pc:docMk/>
            <pc:sldMk cId="1984095893" sldId="1240"/>
            <ac:picMk id="9" creationId="{8893A21B-A796-4E55-9729-F989CEA18EEA}"/>
          </ac:picMkLst>
        </pc:picChg>
        <pc:picChg chg="add mod">
          <ac:chgData name="Alize Mansuy" userId="dbe63a3c-3892-42b1-bed1-4f78c4e5ae3f" providerId="ADAL" clId="{92BE8D38-B153-45F4-A3DC-53CC3F9A702E}" dt="2022-12-12T11:30:26.596" v="10308" actId="207"/>
          <ac:picMkLst>
            <pc:docMk/>
            <pc:sldMk cId="1984095893" sldId="1240"/>
            <ac:picMk id="11" creationId="{096E2C93-A229-4B4F-81E6-B25BAAB8E8FF}"/>
          </ac:picMkLst>
        </pc:picChg>
        <pc:picChg chg="add mod">
          <ac:chgData name="Alize Mansuy" userId="dbe63a3c-3892-42b1-bed1-4f78c4e5ae3f" providerId="ADAL" clId="{92BE8D38-B153-45F4-A3DC-53CC3F9A702E}" dt="2022-12-12T11:30:30.739" v="10309" actId="207"/>
          <ac:picMkLst>
            <pc:docMk/>
            <pc:sldMk cId="1984095893" sldId="1240"/>
            <ac:picMk id="13" creationId="{067480F3-6525-40FC-A950-5658599289C3}"/>
          </ac:picMkLst>
        </pc:picChg>
        <pc:picChg chg="add mod">
          <ac:chgData name="Alize Mansuy" userId="dbe63a3c-3892-42b1-bed1-4f78c4e5ae3f" providerId="ADAL" clId="{92BE8D38-B153-45F4-A3DC-53CC3F9A702E}" dt="2022-12-12T11:51:58.834" v="10779" actId="1035"/>
          <ac:picMkLst>
            <pc:docMk/>
            <pc:sldMk cId="1984095893" sldId="1240"/>
            <ac:picMk id="15" creationId="{E30C010E-F70D-4FDC-B220-5E6D752FBE0A}"/>
          </ac:picMkLst>
        </pc:picChg>
      </pc:sldChg>
      <pc:sldChg chg="addSp delSp modSp add mod">
        <pc:chgData name="Alize Mansuy" userId="dbe63a3c-3892-42b1-bed1-4f78c4e5ae3f" providerId="ADAL" clId="{92BE8D38-B153-45F4-A3DC-53CC3F9A702E}" dt="2022-12-12T11:51:27.315" v="10766"/>
        <pc:sldMkLst>
          <pc:docMk/>
          <pc:sldMk cId="1589709544" sldId="1241"/>
        </pc:sldMkLst>
        <pc:spChg chg="add mod">
          <ac:chgData name="Alize Mansuy" userId="dbe63a3c-3892-42b1-bed1-4f78c4e5ae3f" providerId="ADAL" clId="{92BE8D38-B153-45F4-A3DC-53CC3F9A702E}" dt="2022-12-12T11:45:19.527" v="10538" actId="1076"/>
          <ac:spMkLst>
            <pc:docMk/>
            <pc:sldMk cId="1589709544" sldId="1241"/>
            <ac:spMk id="11" creationId="{2CC02750-734D-40EB-A38B-B2A665B3A167}"/>
          </ac:spMkLst>
        </pc:spChg>
        <pc:spChg chg="del mod">
          <ac:chgData name="Alize Mansuy" userId="dbe63a3c-3892-42b1-bed1-4f78c4e5ae3f" providerId="ADAL" clId="{92BE8D38-B153-45F4-A3DC-53CC3F9A702E}" dt="2022-12-12T11:40:40.021" v="10389" actId="478"/>
          <ac:spMkLst>
            <pc:docMk/>
            <pc:sldMk cId="1589709544" sldId="1241"/>
            <ac:spMk id="19" creationId="{B137A8AD-5B68-43F7-81A8-070196E1F1E8}"/>
          </ac:spMkLst>
        </pc:spChg>
        <pc:spChg chg="mod">
          <ac:chgData name="Alize Mansuy" userId="dbe63a3c-3892-42b1-bed1-4f78c4e5ae3f" providerId="ADAL" clId="{92BE8D38-B153-45F4-A3DC-53CC3F9A702E}" dt="2022-12-12T11:41:01.487" v="10440" actId="403"/>
          <ac:spMkLst>
            <pc:docMk/>
            <pc:sldMk cId="1589709544" sldId="1241"/>
            <ac:spMk id="20" creationId="{9B5C3608-9FE7-4CB3-9BCE-D9AEA21DD45D}"/>
          </ac:spMkLst>
        </pc:spChg>
        <pc:graphicFrameChg chg="del">
          <ac:chgData name="Alize Mansuy" userId="dbe63a3c-3892-42b1-bed1-4f78c4e5ae3f" providerId="ADAL" clId="{92BE8D38-B153-45F4-A3DC-53CC3F9A702E}" dt="2022-12-12T11:40:38.683" v="10388" actId="478"/>
          <ac:graphicFrameMkLst>
            <pc:docMk/>
            <pc:sldMk cId="1589709544" sldId="1241"/>
            <ac:graphicFrameMk id="10" creationId="{0157B28C-C1A4-4D68-BBCC-B41D0D336C32}"/>
          </ac:graphicFrameMkLst>
        </pc:graphicFrameChg>
        <pc:picChg chg="add mod">
          <ac:chgData name="Alize Mansuy" userId="dbe63a3c-3892-42b1-bed1-4f78c4e5ae3f" providerId="ADAL" clId="{92BE8D38-B153-45F4-A3DC-53CC3F9A702E}" dt="2022-12-12T11:44:12.923" v="10526" actId="1076"/>
          <ac:picMkLst>
            <pc:docMk/>
            <pc:sldMk cId="1589709544" sldId="1241"/>
            <ac:picMk id="4" creationId="{013B0C66-16FF-4E94-876B-6B12E97B561F}"/>
          </ac:picMkLst>
        </pc:picChg>
        <pc:picChg chg="add mod">
          <ac:chgData name="Alize Mansuy" userId="dbe63a3c-3892-42b1-bed1-4f78c4e5ae3f" providerId="ADAL" clId="{92BE8D38-B153-45F4-A3DC-53CC3F9A702E}" dt="2022-12-12T11:45:15.608" v="10536" actId="1076"/>
          <ac:picMkLst>
            <pc:docMk/>
            <pc:sldMk cId="1589709544" sldId="1241"/>
            <ac:picMk id="9" creationId="{21371D03-7E2C-489C-98B8-C5EDFD9E95EA}"/>
          </ac:picMkLst>
        </pc:picChg>
        <pc:picChg chg="add mod">
          <ac:chgData name="Alize Mansuy" userId="dbe63a3c-3892-42b1-bed1-4f78c4e5ae3f" providerId="ADAL" clId="{92BE8D38-B153-45F4-A3DC-53CC3F9A702E}" dt="2022-12-12T11:51:27.315" v="10766"/>
          <ac:picMkLst>
            <pc:docMk/>
            <pc:sldMk cId="1589709544" sldId="1241"/>
            <ac:picMk id="13" creationId="{3B6B4CA5-AA17-49E6-B674-CFF08B777FC4}"/>
          </ac:picMkLst>
        </pc:picChg>
      </pc:sldChg>
      <pc:sldChg chg="addSp delSp modSp add mod delAnim modAnim">
        <pc:chgData name="Alize Mansuy" userId="dbe63a3c-3892-42b1-bed1-4f78c4e5ae3f" providerId="ADAL" clId="{92BE8D38-B153-45F4-A3DC-53CC3F9A702E}" dt="2022-12-12T11:51:21.789" v="10763"/>
        <pc:sldMkLst>
          <pc:docMk/>
          <pc:sldMk cId="4125869679" sldId="1242"/>
        </pc:sldMkLst>
        <pc:spChg chg="mod">
          <ac:chgData name="Alize Mansuy" userId="dbe63a3c-3892-42b1-bed1-4f78c4e5ae3f" providerId="ADAL" clId="{92BE8D38-B153-45F4-A3DC-53CC3F9A702E}" dt="2022-12-12T11:46:35.986" v="10568" actId="6549"/>
          <ac:spMkLst>
            <pc:docMk/>
            <pc:sldMk cId="4125869679" sldId="1242"/>
            <ac:spMk id="3" creationId="{CD8CB4F9-7743-4A0F-A414-9EAEF8DC2FA0}"/>
          </ac:spMkLst>
        </pc:spChg>
        <pc:picChg chg="add mod">
          <ac:chgData name="Alize Mansuy" userId="dbe63a3c-3892-42b1-bed1-4f78c4e5ae3f" providerId="ADAL" clId="{92BE8D38-B153-45F4-A3DC-53CC3F9A702E}" dt="2022-12-12T11:51:21.789" v="10763"/>
          <ac:picMkLst>
            <pc:docMk/>
            <pc:sldMk cId="4125869679" sldId="1242"/>
            <ac:picMk id="8" creationId="{6A77B01A-1658-409A-AD52-52512CD851C7}"/>
          </ac:picMkLst>
        </pc:picChg>
        <pc:picChg chg="del">
          <ac:chgData name="Alize Mansuy" userId="dbe63a3c-3892-42b1-bed1-4f78c4e5ae3f" providerId="ADAL" clId="{92BE8D38-B153-45F4-A3DC-53CC3F9A702E}" dt="2022-12-12T11:46:34.353" v="10567" actId="478"/>
          <ac:picMkLst>
            <pc:docMk/>
            <pc:sldMk cId="4125869679" sldId="1242"/>
            <ac:picMk id="9" creationId="{312381B3-046C-488B-A2FC-090AC5E8B4D0}"/>
          </ac:picMkLst>
        </pc:picChg>
        <pc:picChg chg="mod">
          <ac:chgData name="Alize Mansuy" userId="dbe63a3c-3892-42b1-bed1-4f78c4e5ae3f" providerId="ADAL" clId="{92BE8D38-B153-45F4-A3DC-53CC3F9A702E}" dt="2022-12-12T11:49:52.752" v="10701" actId="1076"/>
          <ac:picMkLst>
            <pc:docMk/>
            <pc:sldMk cId="4125869679" sldId="1242"/>
            <ac:picMk id="11" creationId="{3399C7CB-B9D1-482F-9FB9-463412CD0AF9}"/>
          </ac:picMkLst>
        </pc:picChg>
      </pc:sldChg>
      <pc:sldChg chg="delSp modSp add mod setBg">
        <pc:chgData name="Alize Mansuy" userId="dbe63a3c-3892-42b1-bed1-4f78c4e5ae3f" providerId="ADAL" clId="{92BE8D38-B153-45F4-A3DC-53CC3F9A702E}" dt="2022-12-12T11:51:11.870" v="10759" actId="21"/>
        <pc:sldMkLst>
          <pc:docMk/>
          <pc:sldMk cId="145521371" sldId="1243"/>
        </pc:sldMkLst>
        <pc:spChg chg="mod">
          <ac:chgData name="Alize Mansuy" userId="dbe63a3c-3892-42b1-bed1-4f78c4e5ae3f" providerId="ADAL" clId="{92BE8D38-B153-45F4-A3DC-53CC3F9A702E}" dt="2022-12-12T11:51:07.812" v="10758" actId="6549"/>
          <ac:spMkLst>
            <pc:docMk/>
            <pc:sldMk cId="145521371" sldId="1243"/>
            <ac:spMk id="8" creationId="{F354F68B-BF03-4147-BCF5-D947E770300D}"/>
          </ac:spMkLst>
        </pc:spChg>
        <pc:picChg chg="del">
          <ac:chgData name="Alize Mansuy" userId="dbe63a3c-3892-42b1-bed1-4f78c4e5ae3f" providerId="ADAL" clId="{92BE8D38-B153-45F4-A3DC-53CC3F9A702E}" dt="2022-12-12T11:51:11.870" v="10759" actId="21"/>
          <ac:picMkLst>
            <pc:docMk/>
            <pc:sldMk cId="145521371" sldId="1243"/>
            <ac:picMk id="5" creationId="{C4F86D99-8E17-4688-94D0-8F04B40111F7}"/>
          </ac:picMkLst>
        </pc:picChg>
      </pc:sldChg>
      <pc:sldChg chg="modSp add del mod">
        <pc:chgData name="Alize Mansuy" userId="dbe63a3c-3892-42b1-bed1-4f78c4e5ae3f" providerId="ADAL" clId="{92BE8D38-B153-45F4-A3DC-53CC3F9A702E}" dt="2022-12-12T12:39:08.052" v="10927" actId="47"/>
        <pc:sldMkLst>
          <pc:docMk/>
          <pc:sldMk cId="1589587730" sldId="1244"/>
        </pc:sldMkLst>
        <pc:spChg chg="mod">
          <ac:chgData name="Alize Mansuy" userId="dbe63a3c-3892-42b1-bed1-4f78c4e5ae3f" providerId="ADAL" clId="{92BE8D38-B153-45F4-A3DC-53CC3F9A702E}" dt="2022-12-12T11:52:29.306" v="10842" actId="6549"/>
          <ac:spMkLst>
            <pc:docMk/>
            <pc:sldMk cId="1589587730" sldId="1244"/>
            <ac:spMk id="8" creationId="{F354F68B-BF03-4147-BCF5-D947E770300D}"/>
          </ac:spMkLst>
        </pc:spChg>
      </pc:sldChg>
      <pc:sldChg chg="modSp add mod">
        <pc:chgData name="Alize Mansuy" userId="dbe63a3c-3892-42b1-bed1-4f78c4e5ae3f" providerId="ADAL" clId="{92BE8D38-B153-45F4-A3DC-53CC3F9A702E}" dt="2022-12-12T11:52:50.907" v="10884" actId="20577"/>
        <pc:sldMkLst>
          <pc:docMk/>
          <pc:sldMk cId="1877977579" sldId="1245"/>
        </pc:sldMkLst>
        <pc:spChg chg="mod">
          <ac:chgData name="Alize Mansuy" userId="dbe63a3c-3892-42b1-bed1-4f78c4e5ae3f" providerId="ADAL" clId="{92BE8D38-B153-45F4-A3DC-53CC3F9A702E}" dt="2022-12-12T11:52:50.907" v="10884" actId="20577"/>
          <ac:spMkLst>
            <pc:docMk/>
            <pc:sldMk cId="1877977579" sldId="1245"/>
            <ac:spMk id="8" creationId="{F354F68B-BF03-4147-BCF5-D947E770300D}"/>
          </ac:spMkLst>
        </pc:spChg>
      </pc:sldChg>
      <pc:sldChg chg="modSp add mod">
        <pc:chgData name="Alize Mansuy" userId="dbe63a3c-3892-42b1-bed1-4f78c4e5ae3f" providerId="ADAL" clId="{92BE8D38-B153-45F4-A3DC-53CC3F9A702E}" dt="2022-12-12T11:53:17.099" v="10919" actId="20577"/>
        <pc:sldMkLst>
          <pc:docMk/>
          <pc:sldMk cId="4244178660" sldId="1246"/>
        </pc:sldMkLst>
        <pc:spChg chg="mod">
          <ac:chgData name="Alize Mansuy" userId="dbe63a3c-3892-42b1-bed1-4f78c4e5ae3f" providerId="ADAL" clId="{92BE8D38-B153-45F4-A3DC-53CC3F9A702E}" dt="2022-12-12T11:53:17.099" v="10919" actId="20577"/>
          <ac:spMkLst>
            <pc:docMk/>
            <pc:sldMk cId="4244178660" sldId="1246"/>
            <ac:spMk id="8" creationId="{F354F68B-BF03-4147-BCF5-D947E770300D}"/>
          </ac:spMkLst>
        </pc:spChg>
      </pc:sldChg>
      <pc:sldChg chg="add">
        <pc:chgData name="Alize Mansuy" userId="dbe63a3c-3892-42b1-bed1-4f78c4e5ae3f" providerId="ADAL" clId="{92BE8D38-B153-45F4-A3DC-53CC3F9A702E}" dt="2022-12-12T11:53:52.884" v="10920"/>
        <pc:sldMkLst>
          <pc:docMk/>
          <pc:sldMk cId="1699486252" sldId="1247"/>
        </pc:sldMkLst>
      </pc:sldChg>
      <pc:sldChg chg="add">
        <pc:chgData name="Alize Mansuy" userId="dbe63a3c-3892-42b1-bed1-4f78c4e5ae3f" providerId="ADAL" clId="{92BE8D38-B153-45F4-A3DC-53CC3F9A702E}" dt="2022-12-12T11:53:52.884" v="10920"/>
        <pc:sldMkLst>
          <pc:docMk/>
          <pc:sldMk cId="1289059870" sldId="1248"/>
        </pc:sldMkLst>
      </pc:sldChg>
      <pc:sldChg chg="add">
        <pc:chgData name="Alize Mansuy" userId="dbe63a3c-3892-42b1-bed1-4f78c4e5ae3f" providerId="ADAL" clId="{92BE8D38-B153-45F4-A3DC-53CC3F9A702E}" dt="2022-12-12T11:53:52.884" v="10920"/>
        <pc:sldMkLst>
          <pc:docMk/>
          <pc:sldMk cId="3461278052" sldId="1249"/>
        </pc:sldMkLst>
      </pc:sldChg>
      <pc:sldChg chg="add">
        <pc:chgData name="Alize Mansuy" userId="dbe63a3c-3892-42b1-bed1-4f78c4e5ae3f" providerId="ADAL" clId="{92BE8D38-B153-45F4-A3DC-53CC3F9A702E}" dt="2022-12-12T11:53:52.884" v="10920"/>
        <pc:sldMkLst>
          <pc:docMk/>
          <pc:sldMk cId="2273354788" sldId="1250"/>
        </pc:sldMkLst>
      </pc:sldChg>
      <pc:sldChg chg="modSp add mod">
        <pc:chgData name="Alize Mansuy" userId="dbe63a3c-3892-42b1-bed1-4f78c4e5ae3f" providerId="ADAL" clId="{92BE8D38-B153-45F4-A3DC-53CC3F9A702E}" dt="2022-12-12T12:38:52.445" v="10926" actId="20577"/>
        <pc:sldMkLst>
          <pc:docMk/>
          <pc:sldMk cId="1047849602" sldId="1251"/>
        </pc:sldMkLst>
        <pc:spChg chg="mod">
          <ac:chgData name="Alize Mansuy" userId="dbe63a3c-3892-42b1-bed1-4f78c4e5ae3f" providerId="ADAL" clId="{92BE8D38-B153-45F4-A3DC-53CC3F9A702E}" dt="2022-12-12T12:38:52.445" v="10926" actId="20577"/>
          <ac:spMkLst>
            <pc:docMk/>
            <pc:sldMk cId="1047849602" sldId="1251"/>
            <ac:spMk id="8" creationId="{F354F68B-BF03-4147-BCF5-D947E770300D}"/>
          </ac:spMkLst>
        </pc:spChg>
      </pc:sldChg>
      <pc:sldChg chg="add">
        <pc:chgData name="Alize Mansuy" userId="dbe63a3c-3892-42b1-bed1-4f78c4e5ae3f" providerId="ADAL" clId="{92BE8D38-B153-45F4-A3DC-53CC3F9A702E}" dt="2022-12-12T12:38:44.770" v="10921"/>
        <pc:sldMkLst>
          <pc:docMk/>
          <pc:sldMk cId="3057300504" sldId="2410"/>
        </pc:sldMkLst>
      </pc:sldChg>
      <pc:sldChg chg="add">
        <pc:chgData name="Alize Mansuy" userId="dbe63a3c-3892-42b1-bed1-4f78c4e5ae3f" providerId="ADAL" clId="{92BE8D38-B153-45F4-A3DC-53CC3F9A702E}" dt="2022-12-12T12:38:44.770" v="10921"/>
        <pc:sldMkLst>
          <pc:docMk/>
          <pc:sldMk cId="237683634" sldId="2411"/>
        </pc:sldMkLst>
      </pc:sldChg>
      <pc:sldChg chg="add">
        <pc:chgData name="Alize Mansuy" userId="dbe63a3c-3892-42b1-bed1-4f78c4e5ae3f" providerId="ADAL" clId="{92BE8D38-B153-45F4-A3DC-53CC3F9A702E}" dt="2022-12-12T12:38:44.770" v="10921"/>
        <pc:sldMkLst>
          <pc:docMk/>
          <pc:sldMk cId="792979000" sldId="2413"/>
        </pc:sldMkLst>
      </pc:sldChg>
      <pc:sldChg chg="add">
        <pc:chgData name="Alize Mansuy" userId="dbe63a3c-3892-42b1-bed1-4f78c4e5ae3f" providerId="ADAL" clId="{92BE8D38-B153-45F4-A3DC-53CC3F9A702E}" dt="2022-12-12T12:38:44.770" v="10921"/>
        <pc:sldMkLst>
          <pc:docMk/>
          <pc:sldMk cId="3463296167" sldId="2414"/>
        </pc:sldMkLst>
      </pc:sldChg>
      <pc:sldChg chg="add">
        <pc:chgData name="Alize Mansuy" userId="dbe63a3c-3892-42b1-bed1-4f78c4e5ae3f" providerId="ADAL" clId="{92BE8D38-B153-45F4-A3DC-53CC3F9A702E}" dt="2022-12-12T12:38:44.770" v="10921"/>
        <pc:sldMkLst>
          <pc:docMk/>
          <pc:sldMk cId="328425427" sldId="2415"/>
        </pc:sldMkLst>
      </pc:sldChg>
      <pc:sldChg chg="add">
        <pc:chgData name="Alize Mansuy" userId="dbe63a3c-3892-42b1-bed1-4f78c4e5ae3f" providerId="ADAL" clId="{92BE8D38-B153-45F4-A3DC-53CC3F9A702E}" dt="2022-12-12T12:38:44.770" v="10921"/>
        <pc:sldMkLst>
          <pc:docMk/>
          <pc:sldMk cId="356226530" sldId="2416"/>
        </pc:sldMkLst>
      </pc:sldChg>
      <pc:sldChg chg="add">
        <pc:chgData name="Alize Mansuy" userId="dbe63a3c-3892-42b1-bed1-4f78c4e5ae3f" providerId="ADAL" clId="{92BE8D38-B153-45F4-A3DC-53CC3F9A702E}" dt="2022-12-12T12:38:44.770" v="10921"/>
        <pc:sldMkLst>
          <pc:docMk/>
          <pc:sldMk cId="4006972921" sldId="2417"/>
        </pc:sldMkLst>
      </pc:sldChg>
      <pc:sldChg chg="add">
        <pc:chgData name="Alize Mansuy" userId="dbe63a3c-3892-42b1-bed1-4f78c4e5ae3f" providerId="ADAL" clId="{92BE8D38-B153-45F4-A3DC-53CC3F9A702E}" dt="2022-12-12T12:38:44.770" v="10921"/>
        <pc:sldMkLst>
          <pc:docMk/>
          <pc:sldMk cId="4285845457" sldId="2418"/>
        </pc:sldMkLst>
      </pc:sldChg>
      <pc:sldChg chg="add">
        <pc:chgData name="Alize Mansuy" userId="dbe63a3c-3892-42b1-bed1-4f78c4e5ae3f" providerId="ADAL" clId="{92BE8D38-B153-45F4-A3DC-53CC3F9A702E}" dt="2022-12-12T12:38:44.770" v="10921"/>
        <pc:sldMkLst>
          <pc:docMk/>
          <pc:sldMk cId="576934878" sldId="2419"/>
        </pc:sldMkLst>
      </pc:sldChg>
      <pc:sldChg chg="add">
        <pc:chgData name="Alize Mansuy" userId="dbe63a3c-3892-42b1-bed1-4f78c4e5ae3f" providerId="ADAL" clId="{92BE8D38-B153-45F4-A3DC-53CC3F9A702E}" dt="2022-12-12T12:38:44.770" v="10921"/>
        <pc:sldMkLst>
          <pc:docMk/>
          <pc:sldMk cId="541274115" sldId="2420"/>
        </pc:sldMkLst>
      </pc:sldChg>
      <pc:sldChg chg="add">
        <pc:chgData name="Alize Mansuy" userId="dbe63a3c-3892-42b1-bed1-4f78c4e5ae3f" providerId="ADAL" clId="{92BE8D38-B153-45F4-A3DC-53CC3F9A702E}" dt="2022-12-12T12:38:44.770" v="10921"/>
        <pc:sldMkLst>
          <pc:docMk/>
          <pc:sldMk cId="1956802220" sldId="2421"/>
        </pc:sldMkLst>
      </pc:sldChg>
      <pc:sldMasterChg chg="delSldLayout">
        <pc:chgData name="Alize Mansuy" userId="dbe63a3c-3892-42b1-bed1-4f78c4e5ae3f" providerId="ADAL" clId="{92BE8D38-B153-45F4-A3DC-53CC3F9A702E}" dt="2022-12-12T10:57:22.108" v="9233" actId="47"/>
        <pc:sldMasterMkLst>
          <pc:docMk/>
          <pc:sldMasterMk cId="3210043327" sldId="2147483672"/>
        </pc:sldMasterMkLst>
        <pc:sldLayoutChg chg="del">
          <pc:chgData name="Alize Mansuy" userId="dbe63a3c-3892-42b1-bed1-4f78c4e5ae3f" providerId="ADAL" clId="{92BE8D38-B153-45F4-A3DC-53CC3F9A702E}" dt="2022-12-12T10:57:22.108" v="9233" actId="47"/>
          <pc:sldLayoutMkLst>
            <pc:docMk/>
            <pc:sldMasterMk cId="3210043327" sldId="2147483672"/>
            <pc:sldLayoutMk cId="1323401964" sldId="2147483684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0595859290542732"/>
          <c:y val="3.65550350509983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1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'TCD-rec.modalité'!$B$18</c:f>
              <c:strCache>
                <c:ptCount val="1"/>
                <c:pt idx="0">
                  <c:v>Melilotus albus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'TCD-rec.modalité'!$A$19:$A$30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Avr</c:v>
                </c:pt>
                <c:pt idx="4">
                  <c:v>Mai</c:v>
                </c:pt>
                <c:pt idx="5">
                  <c:v>Juin</c:v>
                </c:pt>
                <c:pt idx="6">
                  <c:v>Juil</c:v>
                </c:pt>
                <c:pt idx="7">
                  <c:v>Aou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'TCD-rec.modalité'!$B$19:$B$30</c:f>
              <c:numCache>
                <c:formatCode>0.0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1.6</c:v>
                </c:pt>
                <c:pt idx="3">
                  <c:v>2.25</c:v>
                </c:pt>
                <c:pt idx="4">
                  <c:v>28.307692307692307</c:v>
                </c:pt>
                <c:pt idx="5">
                  <c:v>43.636363636363633</c:v>
                </c:pt>
                <c:pt idx="6">
                  <c:v>32.666666666666664</c:v>
                </c:pt>
                <c:pt idx="7">
                  <c:v>1.2</c:v>
                </c:pt>
                <c:pt idx="8">
                  <c:v>6.8</c:v>
                </c:pt>
                <c:pt idx="9">
                  <c:v>2.25</c:v>
                </c:pt>
                <c:pt idx="10">
                  <c:v>0.1</c:v>
                </c:pt>
                <c:pt idx="11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59-423A-B860-75FFAE3F28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05149871"/>
        <c:axId val="895233439"/>
      </c:barChart>
      <c:catAx>
        <c:axId val="9051498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95233439"/>
        <c:crosses val="autoZero"/>
        <c:auto val="1"/>
        <c:lblAlgn val="ctr"/>
        <c:lblOffset val="100"/>
        <c:noMultiLvlLbl val="0"/>
      </c:catAx>
      <c:valAx>
        <c:axId val="895233439"/>
        <c:scaling>
          <c:orientation val="minMax"/>
          <c:max val="4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900" b="0" i="0" baseline="0">
                    <a:effectLst/>
                  </a:rPr>
                  <a:t>Recouvrement moyen (en %)</a:t>
                </a:r>
                <a:endParaRPr lang="fr-FR" sz="90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051498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1" dirty="0" err="1"/>
              <a:t>Desmodium</a:t>
            </a:r>
            <a:r>
              <a:rPr lang="en-US" sz="1600" b="1" i="1" dirty="0"/>
              <a:t> </a:t>
            </a:r>
            <a:r>
              <a:rPr lang="en-US" sz="1600" b="1" i="1" dirty="0" err="1"/>
              <a:t>tortuosum</a:t>
            </a:r>
            <a:endParaRPr lang="en-US" sz="1600" b="1" i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'TCD-rec.modalité'!$D$18</c:f>
              <c:strCache>
                <c:ptCount val="1"/>
                <c:pt idx="0">
                  <c:v>Desmodium tortuosum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'TCD-rec.modalité'!$A$19:$A$30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Avr</c:v>
                </c:pt>
                <c:pt idx="4">
                  <c:v>Mai</c:v>
                </c:pt>
                <c:pt idx="5">
                  <c:v>Juin</c:v>
                </c:pt>
                <c:pt idx="6">
                  <c:v>Juil</c:v>
                </c:pt>
                <c:pt idx="7">
                  <c:v>Aou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'TCD-rec.modalité'!$D$19:$D$30</c:f>
              <c:numCache>
                <c:formatCode>0.0</c:formatCode>
                <c:ptCount val="12"/>
                <c:pt idx="0">
                  <c:v>3.75</c:v>
                </c:pt>
                <c:pt idx="1">
                  <c:v>20.25</c:v>
                </c:pt>
                <c:pt idx="2">
                  <c:v>1.4</c:v>
                </c:pt>
                <c:pt idx="3">
                  <c:v>0.91666666666666663</c:v>
                </c:pt>
                <c:pt idx="4">
                  <c:v>1.4615384615384615</c:v>
                </c:pt>
                <c:pt idx="5">
                  <c:v>0.63636363636363635</c:v>
                </c:pt>
                <c:pt idx="6">
                  <c:v>1</c:v>
                </c:pt>
                <c:pt idx="7">
                  <c:v>6.6</c:v>
                </c:pt>
                <c:pt idx="8">
                  <c:v>6</c:v>
                </c:pt>
                <c:pt idx="9">
                  <c:v>4.25</c:v>
                </c:pt>
                <c:pt idx="10">
                  <c:v>5.3</c:v>
                </c:pt>
                <c:pt idx="11">
                  <c:v>8.8000000000000007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E3-42B6-9BD2-47F6DFBFB1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81707023"/>
        <c:axId val="885654959"/>
      </c:barChart>
      <c:catAx>
        <c:axId val="8817070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85654959"/>
        <c:crosses val="autoZero"/>
        <c:auto val="1"/>
        <c:lblAlgn val="ctr"/>
        <c:lblOffset val="100"/>
        <c:noMultiLvlLbl val="0"/>
      </c:catAx>
      <c:valAx>
        <c:axId val="885654959"/>
        <c:scaling>
          <c:orientation val="minMax"/>
          <c:max val="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900"/>
                  <a:t>Recouvrement moyen (en 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81707023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0" dirty="0" err="1"/>
              <a:t>Fataque</a:t>
            </a:r>
            <a:r>
              <a:rPr lang="en-US" sz="1600" b="1" i="1" baseline="0" dirty="0"/>
              <a:t> </a:t>
            </a:r>
          </a:p>
          <a:p>
            <a:pPr>
              <a:defRPr sz="1600" b="1"/>
            </a:pPr>
            <a:r>
              <a:rPr lang="en-US" sz="1600" b="1" i="1" baseline="0" dirty="0" err="1"/>
              <a:t>Panicum</a:t>
            </a:r>
            <a:r>
              <a:rPr lang="en-US" sz="1600" b="1" i="1" baseline="0" dirty="0"/>
              <a:t> maximum</a:t>
            </a:r>
            <a:endParaRPr lang="en-US" sz="1600" b="1" i="1" dirty="0"/>
          </a:p>
        </c:rich>
      </c:tx>
      <c:layout>
        <c:manualLayout>
          <c:xMode val="edge"/>
          <c:yMode val="edge"/>
          <c:x val="0.2955366100274576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18160506769692844"/>
          <c:y val="0.16902953586497893"/>
          <c:w val="0.761099685270892"/>
          <c:h val="0.733087477989301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'TCD-rec.modalité'!$C$18</c:f>
              <c:strCache>
                <c:ptCount val="1"/>
                <c:pt idx="0">
                  <c:v>Panicum maximum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'TCD-rec.modalité'!$A$19:$A$30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Avr</c:v>
                </c:pt>
                <c:pt idx="4">
                  <c:v>Mai</c:v>
                </c:pt>
                <c:pt idx="5">
                  <c:v>Juin</c:v>
                </c:pt>
                <c:pt idx="6">
                  <c:v>Juil</c:v>
                </c:pt>
                <c:pt idx="7">
                  <c:v>Aou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'TCD-rec.modalité'!$C$19:$C$30</c:f>
              <c:numCache>
                <c:formatCode>0.0</c:formatCode>
                <c:ptCount val="12"/>
                <c:pt idx="0">
                  <c:v>10.375</c:v>
                </c:pt>
                <c:pt idx="1">
                  <c:v>18.25</c:v>
                </c:pt>
                <c:pt idx="2">
                  <c:v>5.3</c:v>
                </c:pt>
                <c:pt idx="3">
                  <c:v>5.666666666666667</c:v>
                </c:pt>
                <c:pt idx="4">
                  <c:v>5.6923076923076925</c:v>
                </c:pt>
                <c:pt idx="5">
                  <c:v>18.181818181818183</c:v>
                </c:pt>
                <c:pt idx="6">
                  <c:v>11.777777777777779</c:v>
                </c:pt>
                <c:pt idx="7">
                  <c:v>21.5</c:v>
                </c:pt>
                <c:pt idx="8">
                  <c:v>12.1</c:v>
                </c:pt>
                <c:pt idx="9">
                  <c:v>2.125</c:v>
                </c:pt>
                <c:pt idx="10">
                  <c:v>4</c:v>
                </c:pt>
                <c:pt idx="11">
                  <c:v>11.2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79-472C-A547-889F664DE9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81707023"/>
        <c:axId val="885654959"/>
      </c:barChart>
      <c:catAx>
        <c:axId val="8817070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85654959"/>
        <c:crosses val="autoZero"/>
        <c:auto val="1"/>
        <c:lblAlgn val="ctr"/>
        <c:lblOffset val="100"/>
        <c:noMultiLvlLbl val="0"/>
      </c:catAx>
      <c:valAx>
        <c:axId val="8856549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900" b="0" i="0" baseline="0">
                    <a:effectLst/>
                  </a:rPr>
                  <a:t>Recouvrement moyen (en %)</a:t>
                </a:r>
                <a:endParaRPr lang="fr-FR" sz="90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817070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582D12-3D4C-41B4-95C5-88A036AB669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1C9AC6B7-FCD3-47BE-8259-0D7AB0AD7C33}">
      <dgm:prSet phldrT="[Texte]" custT="1"/>
      <dgm:spPr>
        <a:xfrm>
          <a:off x="304800" y="38065"/>
          <a:ext cx="4267200" cy="619920"/>
        </a:xfrm>
        <a:prstGeom prst="roundRect">
          <a:avLst/>
        </a:prstGeom>
        <a:solidFill>
          <a:srgbClr val="387771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fr-FR" sz="1800" dirty="0">
              <a:solidFill>
                <a:srgbClr val="FFFFFF"/>
              </a:solidFill>
              <a:latin typeface="Arial"/>
              <a:ea typeface="+mn-ea"/>
              <a:cs typeface="+mn-cs"/>
            </a:rPr>
            <a:t>Programmation 2023</a:t>
          </a:r>
        </a:p>
      </dgm:t>
    </dgm:pt>
    <dgm:pt modelId="{AB940228-97A7-49B1-8ED3-4700AFA9273C}" type="parTrans" cxnId="{5A484C50-0C6F-48BA-B8D7-7CF2D9372357}">
      <dgm:prSet/>
      <dgm:spPr/>
      <dgm:t>
        <a:bodyPr/>
        <a:lstStyle/>
        <a:p>
          <a:endParaRPr lang="fr-FR" sz="1600"/>
        </a:p>
      </dgm:t>
    </dgm:pt>
    <dgm:pt modelId="{E5C2A50E-D24E-4E1E-A831-618A2825C6B2}" type="sibTrans" cxnId="{5A484C50-0C6F-48BA-B8D7-7CF2D9372357}">
      <dgm:prSet/>
      <dgm:spPr/>
      <dgm:t>
        <a:bodyPr/>
        <a:lstStyle/>
        <a:p>
          <a:endParaRPr lang="fr-FR" sz="1600"/>
        </a:p>
      </dgm:t>
    </dgm:pt>
    <dgm:pt modelId="{01318E7C-42C5-4B07-98F0-EDA14F0F9C7F}">
      <dgm:prSet phldrT="[Texte]" custT="1"/>
      <dgm:spPr>
        <a:xfrm>
          <a:off x="304800" y="2379775"/>
          <a:ext cx="4267200" cy="619920"/>
        </a:xfrm>
        <a:prstGeom prst="roundRect">
          <a:avLst/>
        </a:prstGeom>
        <a:solidFill>
          <a:srgbClr val="387771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fr-FR" sz="1800" dirty="0">
              <a:solidFill>
                <a:srgbClr val="FFFFFF"/>
              </a:solidFill>
              <a:latin typeface="Arial"/>
              <a:ea typeface="+mn-ea"/>
              <a:cs typeface="+mn-cs"/>
            </a:rPr>
            <a:t>Solde 2022</a:t>
          </a:r>
        </a:p>
      </dgm:t>
    </dgm:pt>
    <dgm:pt modelId="{ECF1E94D-B3BE-4F69-99AF-7BE55F7E6A9E}" type="parTrans" cxnId="{5D1A42B7-024A-4F66-8CB4-657D940F4644}">
      <dgm:prSet/>
      <dgm:spPr/>
      <dgm:t>
        <a:bodyPr/>
        <a:lstStyle/>
        <a:p>
          <a:endParaRPr lang="fr-FR" sz="1600"/>
        </a:p>
      </dgm:t>
    </dgm:pt>
    <dgm:pt modelId="{6F1029AC-E226-4776-884D-59CC2C4864AF}" type="sibTrans" cxnId="{5D1A42B7-024A-4F66-8CB4-657D940F4644}">
      <dgm:prSet/>
      <dgm:spPr/>
      <dgm:t>
        <a:bodyPr/>
        <a:lstStyle/>
        <a:p>
          <a:endParaRPr lang="fr-FR" sz="1600"/>
        </a:p>
      </dgm:t>
    </dgm:pt>
    <dgm:pt modelId="{AA84B121-0C2B-4CD3-9D0B-1ABDDFFFDAE2}">
      <dgm:prSet phldrT="[Texte]" custT="1"/>
      <dgm:spPr>
        <a:xfrm>
          <a:off x="0" y="348025"/>
          <a:ext cx="6096000" cy="1918350"/>
        </a:xfrm>
        <a:prstGeom prst="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38777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fr-FR" sz="1800" dirty="0">
              <a:solidFill>
                <a:srgbClr val="434343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AG : Validation reconduction AAP 2021</a:t>
          </a:r>
        </a:p>
      </dgm:t>
    </dgm:pt>
    <dgm:pt modelId="{D3EF599A-A90C-4CE3-87A2-32EADDD256B3}" type="parTrans" cxnId="{02775E0C-22B4-4EE9-843D-82FC4E806D05}">
      <dgm:prSet/>
      <dgm:spPr/>
      <dgm:t>
        <a:bodyPr/>
        <a:lstStyle/>
        <a:p>
          <a:endParaRPr lang="fr-FR" sz="1600"/>
        </a:p>
      </dgm:t>
    </dgm:pt>
    <dgm:pt modelId="{C0957A3A-E551-4702-8F1D-9AB8886BE04F}" type="sibTrans" cxnId="{02775E0C-22B4-4EE9-843D-82FC4E806D05}">
      <dgm:prSet/>
      <dgm:spPr/>
      <dgm:t>
        <a:bodyPr/>
        <a:lstStyle/>
        <a:p>
          <a:endParaRPr lang="fr-FR" sz="1600"/>
        </a:p>
      </dgm:t>
    </dgm:pt>
    <dgm:pt modelId="{2196F7EB-13B7-4280-A49B-EE8FD846D951}">
      <dgm:prSet phldrT="[Texte]" custT="1"/>
      <dgm:spPr>
        <a:xfrm>
          <a:off x="0" y="348025"/>
          <a:ext cx="6096000" cy="1918350"/>
        </a:xfrm>
        <a:prstGeom prst="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38777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fr-FR" sz="1800" dirty="0">
              <a:solidFill>
                <a:srgbClr val="434343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SI CD : Instruction des demandes d’aide - CLS et conventionnement</a:t>
          </a:r>
        </a:p>
      </dgm:t>
    </dgm:pt>
    <dgm:pt modelId="{1C82DFBB-1154-4B37-8EF7-DC4196FEC4CF}" type="parTrans" cxnId="{86D36790-DC31-4333-A56E-8318C096BC17}">
      <dgm:prSet/>
      <dgm:spPr/>
      <dgm:t>
        <a:bodyPr/>
        <a:lstStyle/>
        <a:p>
          <a:endParaRPr lang="fr-FR" sz="1600"/>
        </a:p>
      </dgm:t>
    </dgm:pt>
    <dgm:pt modelId="{05A30DEB-C8B7-4CD2-9E90-D3C97D323143}" type="sibTrans" cxnId="{86D36790-DC31-4333-A56E-8318C096BC17}">
      <dgm:prSet/>
      <dgm:spPr/>
      <dgm:t>
        <a:bodyPr/>
        <a:lstStyle/>
        <a:p>
          <a:endParaRPr lang="fr-FR" sz="1600"/>
        </a:p>
      </dgm:t>
    </dgm:pt>
    <dgm:pt modelId="{AA11ADCD-E637-42FC-8854-FBAC2494DB4A}">
      <dgm:prSet phldrT="[Texte]" custT="1"/>
      <dgm:spPr>
        <a:xfrm>
          <a:off x="0" y="2689734"/>
          <a:ext cx="6096000" cy="826875"/>
        </a:xfrm>
        <a:prstGeom prst="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38777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fr-FR" sz="1800" dirty="0">
              <a:solidFill>
                <a:srgbClr val="434343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Instruction par le SI CD dès réception</a:t>
          </a:r>
        </a:p>
      </dgm:t>
    </dgm:pt>
    <dgm:pt modelId="{C1B3252E-70EA-4A22-9EEB-925AEB7E0701}" type="parTrans" cxnId="{3442AC19-6120-4152-9F10-8E3E9D9A7EA2}">
      <dgm:prSet/>
      <dgm:spPr/>
      <dgm:t>
        <a:bodyPr/>
        <a:lstStyle/>
        <a:p>
          <a:endParaRPr lang="fr-FR" sz="1600"/>
        </a:p>
      </dgm:t>
    </dgm:pt>
    <dgm:pt modelId="{02603EDF-65CA-40E1-8B9C-E2B22EDE7EE9}" type="sibTrans" cxnId="{3442AC19-6120-4152-9F10-8E3E9D9A7EA2}">
      <dgm:prSet/>
      <dgm:spPr/>
      <dgm:t>
        <a:bodyPr/>
        <a:lstStyle/>
        <a:p>
          <a:endParaRPr lang="fr-FR" sz="1600"/>
        </a:p>
      </dgm:t>
    </dgm:pt>
    <dgm:pt modelId="{E8F0BC9B-6D3C-4AED-8183-8FFC5C572375}">
      <dgm:prSet phldrT="[Texte]" custT="1"/>
      <dgm:spPr>
        <a:xfrm>
          <a:off x="0" y="348025"/>
          <a:ext cx="6096000" cy="1918350"/>
        </a:xfrm>
        <a:prstGeom prst="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38777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fr-FR" sz="1800" dirty="0">
              <a:solidFill>
                <a:srgbClr val="434343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SI DAAF : Vérification de l’éligibilité des demandes de reconduction</a:t>
          </a:r>
        </a:p>
      </dgm:t>
    </dgm:pt>
    <dgm:pt modelId="{EEC1BA26-99BB-4E33-B2B0-01E954E3DCAF}" type="parTrans" cxnId="{E32801A3-25F2-456B-B214-2042901D6633}">
      <dgm:prSet/>
      <dgm:spPr/>
      <dgm:t>
        <a:bodyPr/>
        <a:lstStyle/>
        <a:p>
          <a:endParaRPr lang="fr-FR" sz="1600"/>
        </a:p>
      </dgm:t>
    </dgm:pt>
    <dgm:pt modelId="{A5EA1E79-036C-47EA-B9B3-6FD788235EDE}" type="sibTrans" cxnId="{E32801A3-25F2-456B-B214-2042901D6633}">
      <dgm:prSet/>
      <dgm:spPr/>
      <dgm:t>
        <a:bodyPr/>
        <a:lstStyle/>
        <a:p>
          <a:endParaRPr lang="fr-FR" sz="1600"/>
        </a:p>
      </dgm:t>
    </dgm:pt>
    <dgm:pt modelId="{6C584804-6B21-4316-8FBC-E26D4D390292}" type="pres">
      <dgm:prSet presAssocID="{2A582D12-3D4C-41B4-95C5-88A036AB669E}" presName="linear" presStyleCnt="0">
        <dgm:presLayoutVars>
          <dgm:dir/>
          <dgm:animLvl val="lvl"/>
          <dgm:resizeHandles val="exact"/>
        </dgm:presLayoutVars>
      </dgm:prSet>
      <dgm:spPr/>
    </dgm:pt>
    <dgm:pt modelId="{E14B7167-EC8F-4DE8-807C-677777DA2D85}" type="pres">
      <dgm:prSet presAssocID="{1C9AC6B7-FCD3-47BE-8259-0D7AB0AD7C33}" presName="parentLin" presStyleCnt="0"/>
      <dgm:spPr/>
    </dgm:pt>
    <dgm:pt modelId="{F14961F7-D121-4FF1-B338-7BE32C5CDD96}" type="pres">
      <dgm:prSet presAssocID="{1C9AC6B7-FCD3-47BE-8259-0D7AB0AD7C33}" presName="parentLeftMargin" presStyleLbl="node1" presStyleIdx="0" presStyleCnt="2"/>
      <dgm:spPr/>
    </dgm:pt>
    <dgm:pt modelId="{E82DBB0D-59FF-4E47-B3C1-0A3ED424C79D}" type="pres">
      <dgm:prSet presAssocID="{1C9AC6B7-FCD3-47BE-8259-0D7AB0AD7C3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C218217-592D-4381-BD35-EB8ABA80A5DB}" type="pres">
      <dgm:prSet presAssocID="{1C9AC6B7-FCD3-47BE-8259-0D7AB0AD7C33}" presName="negativeSpace" presStyleCnt="0"/>
      <dgm:spPr/>
    </dgm:pt>
    <dgm:pt modelId="{C94620C4-05FC-4F45-9971-6295E53087D9}" type="pres">
      <dgm:prSet presAssocID="{1C9AC6B7-FCD3-47BE-8259-0D7AB0AD7C33}" presName="childText" presStyleLbl="conFgAcc1" presStyleIdx="0" presStyleCnt="2">
        <dgm:presLayoutVars>
          <dgm:bulletEnabled val="1"/>
        </dgm:presLayoutVars>
      </dgm:prSet>
      <dgm:spPr/>
    </dgm:pt>
    <dgm:pt modelId="{450133B4-086F-48FF-8A3C-4E6E1A28A755}" type="pres">
      <dgm:prSet presAssocID="{E5C2A50E-D24E-4E1E-A831-618A2825C6B2}" presName="spaceBetweenRectangles" presStyleCnt="0"/>
      <dgm:spPr/>
    </dgm:pt>
    <dgm:pt modelId="{4C2A9A8C-ECF6-4341-9189-67A37CD1AF6C}" type="pres">
      <dgm:prSet presAssocID="{01318E7C-42C5-4B07-98F0-EDA14F0F9C7F}" presName="parentLin" presStyleCnt="0"/>
      <dgm:spPr/>
    </dgm:pt>
    <dgm:pt modelId="{335B6A35-94C7-4A75-A61E-86F2648AA637}" type="pres">
      <dgm:prSet presAssocID="{01318E7C-42C5-4B07-98F0-EDA14F0F9C7F}" presName="parentLeftMargin" presStyleLbl="node1" presStyleIdx="0" presStyleCnt="2"/>
      <dgm:spPr/>
    </dgm:pt>
    <dgm:pt modelId="{8F7C74F5-B09B-440A-8FA5-D4433225F155}" type="pres">
      <dgm:prSet presAssocID="{01318E7C-42C5-4B07-98F0-EDA14F0F9C7F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3E1CD761-0C0D-4834-8F8A-5E398043BC3A}" type="pres">
      <dgm:prSet presAssocID="{01318E7C-42C5-4B07-98F0-EDA14F0F9C7F}" presName="negativeSpace" presStyleCnt="0"/>
      <dgm:spPr/>
    </dgm:pt>
    <dgm:pt modelId="{0DA41318-E210-4ABE-936D-511BEE493A89}" type="pres">
      <dgm:prSet presAssocID="{01318E7C-42C5-4B07-98F0-EDA14F0F9C7F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1ECFA606-A23F-4223-BBCA-B370A2194CE1}" type="presOf" srcId="{2A582D12-3D4C-41B4-95C5-88A036AB669E}" destId="{6C584804-6B21-4316-8FBC-E26D4D390292}" srcOrd="0" destOrd="0" presId="urn:microsoft.com/office/officeart/2005/8/layout/list1"/>
    <dgm:cxn modelId="{02775E0C-22B4-4EE9-843D-82FC4E806D05}" srcId="{1C9AC6B7-FCD3-47BE-8259-0D7AB0AD7C33}" destId="{AA84B121-0C2B-4CD3-9D0B-1ABDDFFFDAE2}" srcOrd="0" destOrd="0" parTransId="{D3EF599A-A90C-4CE3-87A2-32EADDD256B3}" sibTransId="{C0957A3A-E551-4702-8F1D-9AB8886BE04F}"/>
    <dgm:cxn modelId="{3442AC19-6120-4152-9F10-8E3E9D9A7EA2}" srcId="{01318E7C-42C5-4B07-98F0-EDA14F0F9C7F}" destId="{AA11ADCD-E637-42FC-8854-FBAC2494DB4A}" srcOrd="0" destOrd="0" parTransId="{C1B3252E-70EA-4A22-9EEB-925AEB7E0701}" sibTransId="{02603EDF-65CA-40E1-8B9C-E2B22EDE7EE9}"/>
    <dgm:cxn modelId="{B94A493E-DF16-49A9-B6CB-5F3635BD65B8}" type="presOf" srcId="{01318E7C-42C5-4B07-98F0-EDA14F0F9C7F}" destId="{335B6A35-94C7-4A75-A61E-86F2648AA637}" srcOrd="0" destOrd="0" presId="urn:microsoft.com/office/officeart/2005/8/layout/list1"/>
    <dgm:cxn modelId="{7BDB7468-250C-47B0-AE19-2089C6C79E34}" type="presOf" srcId="{01318E7C-42C5-4B07-98F0-EDA14F0F9C7F}" destId="{8F7C74F5-B09B-440A-8FA5-D4433225F155}" srcOrd="1" destOrd="0" presId="urn:microsoft.com/office/officeart/2005/8/layout/list1"/>
    <dgm:cxn modelId="{FD02CE6C-8A04-43DE-AFC5-BF65D5AE7EC7}" type="presOf" srcId="{1C9AC6B7-FCD3-47BE-8259-0D7AB0AD7C33}" destId="{E82DBB0D-59FF-4E47-B3C1-0A3ED424C79D}" srcOrd="1" destOrd="0" presId="urn:microsoft.com/office/officeart/2005/8/layout/list1"/>
    <dgm:cxn modelId="{5A484C50-0C6F-48BA-B8D7-7CF2D9372357}" srcId="{2A582D12-3D4C-41B4-95C5-88A036AB669E}" destId="{1C9AC6B7-FCD3-47BE-8259-0D7AB0AD7C33}" srcOrd="0" destOrd="0" parTransId="{AB940228-97A7-49B1-8ED3-4700AFA9273C}" sibTransId="{E5C2A50E-D24E-4E1E-A831-618A2825C6B2}"/>
    <dgm:cxn modelId="{86D36790-DC31-4333-A56E-8318C096BC17}" srcId="{1C9AC6B7-FCD3-47BE-8259-0D7AB0AD7C33}" destId="{2196F7EB-13B7-4280-A49B-EE8FD846D951}" srcOrd="2" destOrd="0" parTransId="{1C82DFBB-1154-4B37-8EF7-DC4196FEC4CF}" sibTransId="{05A30DEB-C8B7-4CD2-9E90-D3C97D323143}"/>
    <dgm:cxn modelId="{53E2CF9F-293B-44F3-8EB6-BA51714301F7}" type="presOf" srcId="{AA84B121-0C2B-4CD3-9D0B-1ABDDFFFDAE2}" destId="{C94620C4-05FC-4F45-9971-6295E53087D9}" srcOrd="0" destOrd="0" presId="urn:microsoft.com/office/officeart/2005/8/layout/list1"/>
    <dgm:cxn modelId="{E32801A3-25F2-456B-B214-2042901D6633}" srcId="{1C9AC6B7-FCD3-47BE-8259-0D7AB0AD7C33}" destId="{E8F0BC9B-6D3C-4AED-8183-8FFC5C572375}" srcOrd="1" destOrd="0" parTransId="{EEC1BA26-99BB-4E33-B2B0-01E954E3DCAF}" sibTransId="{A5EA1E79-036C-47EA-B9B3-6FD788235EDE}"/>
    <dgm:cxn modelId="{5D1A42B7-024A-4F66-8CB4-657D940F4644}" srcId="{2A582D12-3D4C-41B4-95C5-88A036AB669E}" destId="{01318E7C-42C5-4B07-98F0-EDA14F0F9C7F}" srcOrd="1" destOrd="0" parTransId="{ECF1E94D-B3BE-4F69-99AF-7BE55F7E6A9E}" sibTransId="{6F1029AC-E226-4776-884D-59CC2C4864AF}"/>
    <dgm:cxn modelId="{808D96D7-84F3-4BDE-8387-849CEAB3CAEB}" type="presOf" srcId="{E8F0BC9B-6D3C-4AED-8183-8FFC5C572375}" destId="{C94620C4-05FC-4F45-9971-6295E53087D9}" srcOrd="0" destOrd="1" presId="urn:microsoft.com/office/officeart/2005/8/layout/list1"/>
    <dgm:cxn modelId="{144E01DA-A403-4E06-A68D-1881C430178F}" type="presOf" srcId="{AA11ADCD-E637-42FC-8854-FBAC2494DB4A}" destId="{0DA41318-E210-4ABE-936D-511BEE493A89}" srcOrd="0" destOrd="0" presId="urn:microsoft.com/office/officeart/2005/8/layout/list1"/>
    <dgm:cxn modelId="{BBD64BDC-754F-4F01-94B9-F76498E010AB}" type="presOf" srcId="{1C9AC6B7-FCD3-47BE-8259-0D7AB0AD7C33}" destId="{F14961F7-D121-4FF1-B338-7BE32C5CDD96}" srcOrd="0" destOrd="0" presId="urn:microsoft.com/office/officeart/2005/8/layout/list1"/>
    <dgm:cxn modelId="{19D469ED-92FA-436C-BA69-CAE6639EE150}" type="presOf" srcId="{2196F7EB-13B7-4280-A49B-EE8FD846D951}" destId="{C94620C4-05FC-4F45-9971-6295E53087D9}" srcOrd="0" destOrd="2" presId="urn:microsoft.com/office/officeart/2005/8/layout/list1"/>
    <dgm:cxn modelId="{1E5A62B6-683C-4B3B-A70F-0E2D93D6D379}" type="presParOf" srcId="{6C584804-6B21-4316-8FBC-E26D4D390292}" destId="{E14B7167-EC8F-4DE8-807C-677777DA2D85}" srcOrd="0" destOrd="0" presId="urn:microsoft.com/office/officeart/2005/8/layout/list1"/>
    <dgm:cxn modelId="{C371E526-6B32-4CB6-9820-D261503F4CCF}" type="presParOf" srcId="{E14B7167-EC8F-4DE8-807C-677777DA2D85}" destId="{F14961F7-D121-4FF1-B338-7BE32C5CDD96}" srcOrd="0" destOrd="0" presId="urn:microsoft.com/office/officeart/2005/8/layout/list1"/>
    <dgm:cxn modelId="{F878BCAE-2B32-446D-8F52-25F5AB8863ED}" type="presParOf" srcId="{E14B7167-EC8F-4DE8-807C-677777DA2D85}" destId="{E82DBB0D-59FF-4E47-B3C1-0A3ED424C79D}" srcOrd="1" destOrd="0" presId="urn:microsoft.com/office/officeart/2005/8/layout/list1"/>
    <dgm:cxn modelId="{D11EE520-07DE-4EC2-8630-9F446E2A8964}" type="presParOf" srcId="{6C584804-6B21-4316-8FBC-E26D4D390292}" destId="{EC218217-592D-4381-BD35-EB8ABA80A5DB}" srcOrd="1" destOrd="0" presId="urn:microsoft.com/office/officeart/2005/8/layout/list1"/>
    <dgm:cxn modelId="{85C50F4D-C1E8-4B1C-9DF3-49D5808E41E2}" type="presParOf" srcId="{6C584804-6B21-4316-8FBC-E26D4D390292}" destId="{C94620C4-05FC-4F45-9971-6295E53087D9}" srcOrd="2" destOrd="0" presId="urn:microsoft.com/office/officeart/2005/8/layout/list1"/>
    <dgm:cxn modelId="{858B28A9-2BB4-4888-A996-23198CA8976C}" type="presParOf" srcId="{6C584804-6B21-4316-8FBC-E26D4D390292}" destId="{450133B4-086F-48FF-8A3C-4E6E1A28A755}" srcOrd="3" destOrd="0" presId="urn:microsoft.com/office/officeart/2005/8/layout/list1"/>
    <dgm:cxn modelId="{FEF59C02-28E5-480B-8ED7-53B973D446C4}" type="presParOf" srcId="{6C584804-6B21-4316-8FBC-E26D4D390292}" destId="{4C2A9A8C-ECF6-4341-9189-67A37CD1AF6C}" srcOrd="4" destOrd="0" presId="urn:microsoft.com/office/officeart/2005/8/layout/list1"/>
    <dgm:cxn modelId="{15154AE5-258D-4B25-A637-8A1DD75DAE25}" type="presParOf" srcId="{4C2A9A8C-ECF6-4341-9189-67A37CD1AF6C}" destId="{335B6A35-94C7-4A75-A61E-86F2648AA637}" srcOrd="0" destOrd="0" presId="urn:microsoft.com/office/officeart/2005/8/layout/list1"/>
    <dgm:cxn modelId="{7A206F63-2874-4F35-AE14-B2FAC82070EA}" type="presParOf" srcId="{4C2A9A8C-ECF6-4341-9189-67A37CD1AF6C}" destId="{8F7C74F5-B09B-440A-8FA5-D4433225F155}" srcOrd="1" destOrd="0" presId="urn:microsoft.com/office/officeart/2005/8/layout/list1"/>
    <dgm:cxn modelId="{3F7B282C-13FA-479E-8C5A-9DFED8827E61}" type="presParOf" srcId="{6C584804-6B21-4316-8FBC-E26D4D390292}" destId="{3E1CD761-0C0D-4834-8F8A-5E398043BC3A}" srcOrd="5" destOrd="0" presId="urn:microsoft.com/office/officeart/2005/8/layout/list1"/>
    <dgm:cxn modelId="{5AEA1D3F-6B5A-4A99-99D2-C1C9A846EB1D}" type="presParOf" srcId="{6C584804-6B21-4316-8FBC-E26D4D390292}" destId="{0DA41318-E210-4ABE-936D-511BEE493A89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4620C4-05FC-4F45-9971-6295E53087D9}">
      <dsp:nvSpPr>
        <dsp:cNvPr id="0" name=""/>
        <dsp:cNvSpPr/>
      </dsp:nvSpPr>
      <dsp:spPr>
        <a:xfrm>
          <a:off x="0" y="415593"/>
          <a:ext cx="7708869" cy="1929375"/>
        </a:xfrm>
        <a:prstGeom prst="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38777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8294" tIns="520700" rIns="598294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dirty="0">
              <a:solidFill>
                <a:srgbClr val="434343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AG : Validation reconduction AAP 2021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dirty="0">
              <a:solidFill>
                <a:srgbClr val="434343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SI DAAF : Vérification de l’éligibilité des demandes de reconduction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dirty="0">
              <a:solidFill>
                <a:srgbClr val="434343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SI CD : Instruction des demandes d’aide - CLS et conventionnement</a:t>
          </a:r>
        </a:p>
      </dsp:txBody>
      <dsp:txXfrm>
        <a:off x="0" y="415593"/>
        <a:ext cx="7708869" cy="1929375"/>
      </dsp:txXfrm>
    </dsp:sp>
    <dsp:sp modelId="{E82DBB0D-59FF-4E47-B3C1-0A3ED424C79D}">
      <dsp:nvSpPr>
        <dsp:cNvPr id="0" name=""/>
        <dsp:cNvSpPr/>
      </dsp:nvSpPr>
      <dsp:spPr>
        <a:xfrm>
          <a:off x="385443" y="46593"/>
          <a:ext cx="5396208" cy="738000"/>
        </a:xfrm>
        <a:prstGeom prst="roundRect">
          <a:avLst/>
        </a:prstGeom>
        <a:solidFill>
          <a:srgbClr val="387771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964" tIns="0" rIns="203964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Programmation 2023</a:t>
          </a:r>
        </a:p>
      </dsp:txBody>
      <dsp:txXfrm>
        <a:off x="421469" y="82619"/>
        <a:ext cx="5324156" cy="665948"/>
      </dsp:txXfrm>
    </dsp:sp>
    <dsp:sp modelId="{0DA41318-E210-4ABE-936D-511BEE493A89}">
      <dsp:nvSpPr>
        <dsp:cNvPr id="0" name=""/>
        <dsp:cNvSpPr/>
      </dsp:nvSpPr>
      <dsp:spPr>
        <a:xfrm>
          <a:off x="0" y="2848968"/>
          <a:ext cx="7708869" cy="885937"/>
        </a:xfrm>
        <a:prstGeom prst="rect">
          <a:avLst/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387771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8294" tIns="520700" rIns="598294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dirty="0">
              <a:solidFill>
                <a:srgbClr val="434343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Instruction par le SI CD dès réception</a:t>
          </a:r>
        </a:p>
      </dsp:txBody>
      <dsp:txXfrm>
        <a:off x="0" y="2848968"/>
        <a:ext cx="7708869" cy="885937"/>
      </dsp:txXfrm>
    </dsp:sp>
    <dsp:sp modelId="{8F7C74F5-B09B-440A-8FA5-D4433225F155}">
      <dsp:nvSpPr>
        <dsp:cNvPr id="0" name=""/>
        <dsp:cNvSpPr/>
      </dsp:nvSpPr>
      <dsp:spPr>
        <a:xfrm>
          <a:off x="385443" y="2479968"/>
          <a:ext cx="5396208" cy="738000"/>
        </a:xfrm>
        <a:prstGeom prst="roundRect">
          <a:avLst/>
        </a:prstGeom>
        <a:solidFill>
          <a:srgbClr val="387771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964" tIns="0" rIns="203964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Solde 2022</a:t>
          </a:r>
        </a:p>
      </dsp:txBody>
      <dsp:txXfrm>
        <a:off x="421469" y="2515994"/>
        <a:ext cx="5324156" cy="6659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3760AD-25AD-4F80-BEBD-6AE417387CF6}" type="datetimeFigureOut">
              <a:rPr lang="fr-FR" smtClean="0"/>
              <a:t>15/12/2022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EA0E2A-317B-4B62-A71A-C4AFEE6BEA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3161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7055D0-994D-4797-A0AF-7B702DF8DC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868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7055D0-994D-4797-A0AF-7B702DF8DC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2000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À confirmer avec Anthony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7055D0-994D-4797-A0AF-7B702DF8DC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9440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À confirmer avec Anthony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7055D0-994D-4797-A0AF-7B702DF8DC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925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fr-FR" dirty="0"/>
              <a:t>Outils testés dans le cadre d’essai système avec traitement chimique sur R et mécanique en IR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7055D0-994D-4797-A0AF-7B702DF8DC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1339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7055D0-994D-4797-A0AF-7B702DF8DC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2981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Efficacité ?</a:t>
            </a:r>
          </a:p>
          <a:p>
            <a:r>
              <a:rPr lang="fr-FR" dirty="0"/>
              <a:t>IFT 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7055D0-994D-4797-A0AF-7B702DF8DC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7942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7055D0-994D-4797-A0AF-7B702DF8DC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6462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À confirmer avec Anthony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7055D0-994D-4797-A0AF-7B702DF8DC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9017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À confirmer avec Anthony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7055D0-994D-4797-A0AF-7B702DF8DC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1984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À confirmer avec Anthony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7055D0-994D-4797-A0AF-7B702DF8DC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239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7055D0-994D-4797-A0AF-7B702DF8DC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2936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À confirmer avec Anthony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7055D0-994D-4797-A0AF-7B702DF8DC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4234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1 passage de rota </a:t>
            </a:r>
            <a:r>
              <a:rPr lang="fr-FR" dirty="0">
                <a:sym typeface="Wingdings" panose="05000000000000000000" pitchFamily="2" charset="2"/>
              </a:rPr>
              <a:t> décompacte le e sol  patte d’oie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7055D0-994D-4797-A0AF-7B702DF8DC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7156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À confirmer avec Anthony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7055D0-994D-4797-A0AF-7B702DF8DC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5319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7055D0-994D-4797-A0AF-7B702DF8DC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7385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altLang="fr-FR" sz="1200" dirty="0">
                <a:latin typeface="Cambria" panose="02040503050406030204" pitchFamily="18" charset="0"/>
              </a:rPr>
              <a:t>Efficacité est limité dans le temps en fonction de la flore, et des conditions climatiques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EA0E2A-317B-4B62-A71A-C4AFEE6BEAE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7510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altLang="fr-FR" sz="1200" dirty="0">
                <a:latin typeface="Cambria" panose="02040503050406030204" pitchFamily="18" charset="0"/>
              </a:rPr>
              <a:t>Test efficacité nouveaux outils en cours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EA0E2A-317B-4B62-A71A-C4AFEE6BEAE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9089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7055D0-994D-4797-A0AF-7B702DF8DC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7656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7055D0-994D-4797-A0AF-7B702DF8DC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8682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7055D0-994D-4797-A0AF-7B702DF8DC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7504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7055D0-994D-4797-A0AF-7B702DF8DC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868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7055D0-994D-4797-A0AF-7B702DF8DC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8682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7055D0-994D-4797-A0AF-7B702DF8DC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6658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7055D0-994D-4797-A0AF-7B702DF8DC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8682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7055D0-994D-4797-A0AF-7B702DF8DC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2160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7055D0-994D-4797-A0AF-7B702DF8DC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868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1" indent="0">
              <a:buClr>
                <a:schemeClr val="accent1"/>
              </a:buClr>
              <a:buFont typeface="Wingdings" panose="05000000000000000000" pitchFamily="2" charset="2"/>
              <a:buNone/>
              <a:defRPr/>
            </a:pPr>
            <a:r>
              <a:rPr lang="en-US" sz="1200" b="1" dirty="0">
                <a:latin typeface="Cambria" panose="02040503050406030204" pitchFamily="18" charset="0"/>
              </a:rPr>
              <a:t>Manque rotavator</a:t>
            </a:r>
          </a:p>
          <a:p>
            <a:pPr marL="342900" lvl="1" indent="0">
              <a:buClr>
                <a:schemeClr val="accent1"/>
              </a:buClr>
              <a:buFont typeface="Wingdings" panose="05000000000000000000" pitchFamily="2" charset="2"/>
              <a:buNone/>
              <a:defRPr/>
            </a:pPr>
            <a:r>
              <a:rPr lang="en-US" sz="1200" b="1" dirty="0" err="1">
                <a:latin typeface="Cambria" panose="02040503050406030204" pitchFamily="18" charset="0"/>
              </a:rPr>
              <a:t>Micromécanisation</a:t>
            </a:r>
            <a:endParaRPr lang="en-US" sz="1200" b="1" dirty="0">
              <a:latin typeface="Cambria" panose="02040503050406030204" pitchFamily="18" charset="0"/>
            </a:endParaRPr>
          </a:p>
          <a:p>
            <a:pPr marL="600075" lvl="1" indent="-257175"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US" sz="1200" dirty="0">
                <a:latin typeface="Cambria" panose="02040503050406030204" pitchFamily="18" charset="0"/>
              </a:rPr>
              <a:t>Petite exploitation/surface</a:t>
            </a:r>
          </a:p>
          <a:p>
            <a:pPr marL="600075" lvl="1" indent="-257175"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US" sz="1200" dirty="0" err="1">
                <a:latin typeface="Cambria" panose="02040503050406030204" pitchFamily="18" charset="0"/>
              </a:rPr>
              <a:t>Pentes</a:t>
            </a:r>
            <a:r>
              <a:rPr lang="en-US" sz="1200" dirty="0">
                <a:latin typeface="Cambria" panose="02040503050406030204" pitchFamily="18" charset="0"/>
              </a:rPr>
              <a:t> (20-30%)</a:t>
            </a:r>
          </a:p>
          <a:p>
            <a:pPr marL="600075" lvl="1" indent="-257175"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US" sz="1200" dirty="0" err="1">
                <a:latin typeface="Cambria" panose="02040503050406030204" pitchFamily="18" charset="0"/>
              </a:rPr>
              <a:t>Investissement</a:t>
            </a:r>
            <a:r>
              <a:rPr lang="en-US" sz="1200" dirty="0">
                <a:latin typeface="Cambria" panose="02040503050406030204" pitchFamily="18" charset="0"/>
              </a:rPr>
              <a:t> </a:t>
            </a:r>
            <a:r>
              <a:rPr lang="en-US" sz="1200" dirty="0" err="1">
                <a:latin typeface="Cambria" panose="02040503050406030204" pitchFamily="18" charset="0"/>
              </a:rPr>
              <a:t>soutenable</a:t>
            </a:r>
            <a:endParaRPr lang="en-US" sz="1200" dirty="0">
              <a:latin typeface="Cambria" panose="02040503050406030204" pitchFamily="18" charset="0"/>
            </a:endParaRPr>
          </a:p>
          <a:p>
            <a:pPr marL="600075" lvl="1" indent="-257175"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US" sz="1200" dirty="0">
                <a:latin typeface="Cambria" panose="02040503050406030204" pitchFamily="18" charset="0"/>
              </a:rPr>
              <a:t>Intervention dans </a:t>
            </a:r>
            <a:r>
              <a:rPr lang="en-US" sz="1200" dirty="0" err="1">
                <a:latin typeface="Cambria" panose="02040503050406030204" pitchFamily="18" charset="0"/>
              </a:rPr>
              <a:t>canne</a:t>
            </a:r>
            <a:r>
              <a:rPr lang="en-US" sz="1200" dirty="0">
                <a:latin typeface="Cambria" panose="02040503050406030204" pitchFamily="18" charset="0"/>
              </a:rPr>
              <a:t> haute</a:t>
            </a:r>
          </a:p>
          <a:p>
            <a:endParaRPr lang="fr-FR" dirty="0"/>
          </a:p>
          <a:p>
            <a:r>
              <a:rPr lang="fr-FR" dirty="0"/>
              <a:t>Rajouter photos outils + noms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7055D0-994D-4797-A0AF-7B702DF8DC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736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Manque rouleau </a:t>
            </a:r>
            <a:r>
              <a:rPr lang="fr-FR" dirty="0" err="1"/>
              <a:t>facca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7055D0-994D-4797-A0AF-7B702DF8DC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313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À confirmer avec Anthony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7055D0-994D-4797-A0AF-7B702DF8DC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223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À confirmer avec Anthony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7055D0-994D-4797-A0AF-7B702DF8DC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123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À confirmer avec Anthony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7055D0-994D-4797-A0AF-7B702DF8DC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06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13383-EE07-4969-9B07-761D27C57D14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22C54-87D3-4C96-99E4-6E65A620FF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65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13383-EE07-4969-9B07-761D27C57D14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22C54-87D3-4C96-99E4-6E65A620FF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355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13383-EE07-4969-9B07-761D27C57D14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22C54-87D3-4C96-99E4-6E65A620FF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99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13383-EE07-4969-9B07-761D27C57D14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22C54-87D3-4C96-99E4-6E65A620FFA8}" type="slidenum">
              <a:rPr lang="en-US" smtClean="0"/>
              <a:t>‹N°›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6D1051-294E-4929-BFE5-6C21C332C686}"/>
              </a:ext>
            </a:extLst>
          </p:cNvPr>
          <p:cNvSpPr/>
          <p:nvPr userDrawn="1"/>
        </p:nvSpPr>
        <p:spPr>
          <a:xfrm>
            <a:off x="2209800" y="336019"/>
            <a:ext cx="7848600" cy="1503564"/>
          </a:xfrm>
          <a:prstGeom prst="rect">
            <a:avLst/>
          </a:prstGeom>
          <a:solidFill>
            <a:srgbClr val="3CB497">
              <a:alpha val="48000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solidFill>
                  <a:schemeClr val="bg1"/>
                </a:solidFill>
                <a:latin typeface="+mj-lt"/>
              </a:rPr>
              <a:t>L’enfouissement de l’engrais pour améliorer l’efficience de l’azote</a:t>
            </a:r>
            <a:endParaRPr lang="en-US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7EDA8E-3E3D-49C2-B009-DF1AC91310F4}"/>
              </a:ext>
            </a:extLst>
          </p:cNvPr>
          <p:cNvSpPr/>
          <p:nvPr userDrawn="1"/>
        </p:nvSpPr>
        <p:spPr>
          <a:xfrm>
            <a:off x="2171700" y="5978498"/>
            <a:ext cx="7848600" cy="738664"/>
          </a:xfrm>
          <a:prstGeom prst="rect">
            <a:avLst/>
          </a:prstGeom>
          <a:solidFill>
            <a:srgbClr val="3CB497">
              <a:alpha val="48000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chemeClr val="bg1"/>
                </a:solidFill>
                <a:latin typeface="+mj-lt"/>
              </a:rPr>
              <a:t>Amélie </a:t>
            </a:r>
            <a:r>
              <a:rPr lang="en-US" b="1" i="1" dirty="0" err="1">
                <a:solidFill>
                  <a:schemeClr val="bg1"/>
                </a:solidFill>
                <a:latin typeface="+mj-lt"/>
              </a:rPr>
              <a:t>Février</a:t>
            </a:r>
            <a:r>
              <a:rPr lang="en-US" b="1" i="1" dirty="0">
                <a:solidFill>
                  <a:schemeClr val="bg1"/>
                </a:solidFill>
                <a:latin typeface="+mj-lt"/>
              </a:rPr>
              <a:t>, eRcane</a:t>
            </a:r>
          </a:p>
          <a:p>
            <a:pPr algn="ctr"/>
            <a:r>
              <a:rPr lang="en-US" b="1" i="1" dirty="0">
                <a:solidFill>
                  <a:schemeClr val="bg1"/>
                </a:solidFill>
                <a:latin typeface="+mj-lt"/>
              </a:rPr>
              <a:t>Vladimir Barbet-Massin, eRcane</a:t>
            </a:r>
          </a:p>
        </p:txBody>
      </p:sp>
      <p:pic>
        <p:nvPicPr>
          <p:cNvPr id="13" name="Image 12" descr="Une image contenant signe&#10;&#10;Description générée automatiquement">
            <a:extLst>
              <a:ext uri="{FF2B5EF4-FFF2-40B4-BE49-F238E27FC236}">
                <a16:creationId xmlns:a16="http://schemas.microsoft.com/office/drawing/2014/main" id="{273EDF41-A1D0-4B76-9E68-42968F85BB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106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124" y="365126"/>
            <a:ext cx="9591675" cy="5168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84276"/>
            <a:ext cx="10515600" cy="49926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13383-EE07-4969-9B07-761D27C57D14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22C54-87D3-4C96-99E4-6E65A620FFA8}" type="slidenum">
              <a:rPr lang="en-US" smtClean="0"/>
              <a:t>‹N°›</a:t>
            </a:fld>
            <a:endParaRPr lang="en-US"/>
          </a:p>
        </p:txBody>
      </p:sp>
      <p:pic>
        <p:nvPicPr>
          <p:cNvPr id="8" name="Image 7" descr="Une image contenant signe&#10;&#10;Description générée automatiquement">
            <a:extLst>
              <a:ext uri="{FF2B5EF4-FFF2-40B4-BE49-F238E27FC236}">
                <a16:creationId xmlns:a16="http://schemas.microsoft.com/office/drawing/2014/main" id="{8E28816C-CA44-492A-8AC3-A514621CF6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962024" cy="48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303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13383-EE07-4969-9B07-761D27C57D14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22C54-87D3-4C96-99E4-6E65A620FF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8252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13383-EE07-4969-9B07-761D27C57D14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22C54-87D3-4C96-99E4-6E65A620FF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6183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13383-EE07-4969-9B07-761D27C57D14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22C54-87D3-4C96-99E4-6E65A620FF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3630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13383-EE07-4969-9B07-761D27C57D14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22C54-87D3-4C96-99E4-6E65A620FF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4849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13383-EE07-4969-9B07-761D27C57D14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22C54-87D3-4C96-99E4-6E65A620FF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9644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13383-EE07-4969-9B07-761D27C57D14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22C54-87D3-4C96-99E4-6E65A620FF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581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13383-EE07-4969-9B07-761D27C57D14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22C54-87D3-4C96-99E4-6E65A620FF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5400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13383-EE07-4969-9B07-761D27C57D14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22C54-87D3-4C96-99E4-6E65A620FF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2241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13383-EE07-4969-9B07-761D27C57D14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22C54-87D3-4C96-99E4-6E65A620FF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515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13383-EE07-4969-9B07-761D27C57D14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22C54-87D3-4C96-99E4-6E65A620FF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971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35F24-3C4A-4E33-80E6-965DEFC9FCE3}" type="datetime1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22C54-87D3-4C96-99E4-6E65A620FF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7620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6F4E0-523A-4A66-9462-909A18A48117}" type="datetime1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22C54-87D3-4C96-99E4-6E65A620FF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192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95A9D-610D-4465-B010-EB1D644BEC69}" type="datetime1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22C54-87D3-4C96-99E4-6E65A620FF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269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B91F4-1C37-41A8-8AD3-046ABC9D99EC}" type="datetime1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22C54-87D3-4C96-99E4-6E65A620FF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610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11718-86E2-46FD-92F0-42EDB6142467}" type="datetime1">
              <a:rPr lang="en-US" smtClean="0"/>
              <a:t>12/15/2022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22C54-87D3-4C96-99E4-6E65A620FF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1162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77E9F-ABB0-491D-9764-4586D17276A8}" type="datetime1">
              <a:rPr lang="en-US" smtClean="0"/>
              <a:t>12/15/2022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22C54-87D3-4C96-99E4-6E65A620FF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1186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2E5B9-4285-417D-B899-829C96EB4665}" type="datetime1">
              <a:rPr lang="en-US" smtClean="0"/>
              <a:t>12/15/2022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22C54-87D3-4C96-99E4-6E65A620FF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174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13383-EE07-4969-9B07-761D27C57D14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22C54-87D3-4C96-99E4-6E65A620FF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6276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CF48-D431-4468-9E19-F9B27FDF3FD1}" type="datetime1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22C54-87D3-4C96-99E4-6E65A620FF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4923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603FC-ED18-4928-9F6B-6A5847C701A5}" type="datetime1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22C54-87D3-4C96-99E4-6E65A620FF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2081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8799F-BE95-4C73-AD07-78090ED965E7}" type="datetime1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22C54-87D3-4C96-99E4-6E65A620FF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1768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5D2BE-9B3E-4DA9-AC04-E7603966E708}" type="datetime1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22C54-87D3-4C96-99E4-6E65A620FF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503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13383-EE07-4969-9B07-761D27C57D14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22C54-87D3-4C96-99E4-6E65A620FF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923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13383-EE07-4969-9B07-761D27C57D14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22C54-87D3-4C96-99E4-6E65A620FF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860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13383-EE07-4969-9B07-761D27C57D14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22C54-87D3-4C96-99E4-6E65A620FF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52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13383-EE07-4969-9B07-761D27C57D14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22C54-87D3-4C96-99E4-6E65A620FF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704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13383-EE07-4969-9B07-761D27C57D14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22C54-87D3-4C96-99E4-6E65A620FF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79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13383-EE07-4969-9B07-761D27C57D14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22C54-87D3-4C96-99E4-6E65A620FF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640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13383-EE07-4969-9B07-761D27C57D14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22C54-87D3-4C96-99E4-6E65A620FF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437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13383-EE07-4969-9B07-761D27C57D14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22C54-87D3-4C96-99E4-6E65A620FF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043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A73EBC-8E5B-43BB-B031-B1BEB11B6C58}" type="datetime1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22C54-87D3-4C96-99E4-6E65A620FF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481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jpeg"/><Relationship Id="rId4" Type="http://schemas.openxmlformats.org/officeDocument/2006/relationships/image" Target="../media/image3.gif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3" Type="http://schemas.openxmlformats.org/officeDocument/2006/relationships/image" Target="../media/image245.svg"/><Relationship Id="rId7" Type="http://schemas.openxmlformats.org/officeDocument/2006/relationships/image" Target="../media/image249.svg"/><Relationship Id="rId12" Type="http://schemas.openxmlformats.org/officeDocument/2006/relationships/image" Target="../media/image8.jpe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8.png"/><Relationship Id="rId11" Type="http://schemas.openxmlformats.org/officeDocument/2006/relationships/image" Target="../media/image253.svg"/><Relationship Id="rId5" Type="http://schemas.openxmlformats.org/officeDocument/2006/relationships/image" Target="../media/image247.svg"/><Relationship Id="rId10" Type="http://schemas.openxmlformats.org/officeDocument/2006/relationships/image" Target="../media/image252.png"/><Relationship Id="rId4" Type="http://schemas.openxmlformats.org/officeDocument/2006/relationships/image" Target="../media/image246.png"/><Relationship Id="rId9" Type="http://schemas.openxmlformats.org/officeDocument/2006/relationships/image" Target="../media/image25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8.jpe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jpe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3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3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chart" Target="../charts/chart2.xml"/><Relationship Id="rId7" Type="http://schemas.openxmlformats.org/officeDocument/2006/relationships/image" Target="../media/image47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chart" Target="../charts/char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1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microsoft.com/office/2007/relationships/hdphoto" Target="../media/hdphoto2.wdp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1.png"/><Relationship Id="rId7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7.png"/><Relationship Id="rId4" Type="http://schemas.openxmlformats.org/officeDocument/2006/relationships/image" Target="../media/image72.png"/><Relationship Id="rId9" Type="http://schemas.openxmlformats.org/officeDocument/2006/relationships/image" Target="../media/image7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wiktrop.org/fr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82.png"/><Relationship Id="rId7" Type="http://schemas.openxmlformats.org/officeDocument/2006/relationships/image" Target="../media/image8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5" Type="http://schemas.openxmlformats.org/officeDocument/2006/relationships/image" Target="../media/image83.png"/><Relationship Id="rId4" Type="http://schemas.microsoft.com/office/2007/relationships/hdphoto" Target="../media/hdphoto4.wdp"/><Relationship Id="rId9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7.png"/><Relationship Id="rId4" Type="http://schemas.openxmlformats.org/officeDocument/2006/relationships/image" Target="../media/image3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1.jpeg"/><Relationship Id="rId11" Type="http://schemas.openxmlformats.org/officeDocument/2006/relationships/image" Target="../media/image96.jpeg"/><Relationship Id="rId5" Type="http://schemas.openxmlformats.org/officeDocument/2006/relationships/image" Target="../media/image90.jpeg"/><Relationship Id="rId10" Type="http://schemas.openxmlformats.org/officeDocument/2006/relationships/image" Target="../media/image95.png"/><Relationship Id="rId4" Type="http://schemas.openxmlformats.org/officeDocument/2006/relationships/image" Target="../media/image89.jpeg"/><Relationship Id="rId9" Type="http://schemas.openxmlformats.org/officeDocument/2006/relationships/image" Target="../media/image94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image" Target="../media/image7.jpeg"/><Relationship Id="rId7" Type="http://schemas.openxmlformats.org/officeDocument/2006/relationships/image" Target="../media/image131.png"/><Relationship Id="rId12" Type="http://schemas.openxmlformats.org/officeDocument/2006/relationships/image" Target="../media/image1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5" Type="http://schemas.openxmlformats.org/officeDocument/2006/relationships/image" Target="../media/image3.gif"/><Relationship Id="rId10" Type="http://schemas.openxmlformats.org/officeDocument/2006/relationships/image" Target="../media/image134.jpeg"/><Relationship Id="rId4" Type="http://schemas.openxmlformats.org/officeDocument/2006/relationships/image" Target="../media/image129.jpeg"/><Relationship Id="rId9" Type="http://schemas.openxmlformats.org/officeDocument/2006/relationships/image" Target="../media/image133.png"/></Relationships>
</file>

<file path=ppt/slides/_rels/slide5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38.png"/><Relationship Id="rId7" Type="http://schemas.openxmlformats.org/officeDocument/2006/relationships/image" Target="../media/image141.png"/><Relationship Id="rId12" Type="http://schemas.openxmlformats.org/officeDocument/2006/relationships/image" Target="../media/image144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0.jpeg"/><Relationship Id="rId11" Type="http://schemas.openxmlformats.org/officeDocument/2006/relationships/image" Target="../media/image143.jpeg"/><Relationship Id="rId5" Type="http://schemas.openxmlformats.org/officeDocument/2006/relationships/image" Target="../media/image139.png"/><Relationship Id="rId10" Type="http://schemas.microsoft.com/office/2007/relationships/hdphoto" Target="../media/hdphoto9.wdp"/><Relationship Id="rId4" Type="http://schemas.microsoft.com/office/2007/relationships/hdphoto" Target="../media/hdphoto7.wdp"/><Relationship Id="rId9" Type="http://schemas.openxmlformats.org/officeDocument/2006/relationships/image" Target="../media/image14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3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1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163.jpeg"/><Relationship Id="rId7" Type="http://schemas.microsoft.com/office/2007/relationships/hdphoto" Target="../media/hdphoto11.wdp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5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0" Type="http://schemas.openxmlformats.org/officeDocument/2006/relationships/image" Target="../media/image167.png"/><Relationship Id="rId4" Type="http://schemas.openxmlformats.org/officeDocument/2006/relationships/image" Target="../media/image164.png"/><Relationship Id="rId9" Type="http://schemas.microsoft.com/office/2007/relationships/hdphoto" Target="../media/hdphoto12.wdp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microsoft.com/office/2007/relationships/hdphoto" Target="../media/hdphoto13.wdp"/><Relationship Id="rId7" Type="http://schemas.microsoft.com/office/2007/relationships/hdphoto" Target="../media/hdphoto10.wdp"/><Relationship Id="rId12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4.png"/><Relationship Id="rId11" Type="http://schemas.microsoft.com/office/2007/relationships/hdphoto" Target="../media/hdphoto12.wdp"/><Relationship Id="rId5" Type="http://schemas.openxmlformats.org/officeDocument/2006/relationships/image" Target="../media/image163.jpeg"/><Relationship Id="rId10" Type="http://schemas.openxmlformats.org/officeDocument/2006/relationships/image" Target="../media/image166.png"/><Relationship Id="rId4" Type="http://schemas.openxmlformats.org/officeDocument/2006/relationships/image" Target="../media/image162.png"/><Relationship Id="rId9" Type="http://schemas.microsoft.com/office/2007/relationships/hdphoto" Target="../media/hdphoto11.wdp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microsoft.com/office/2007/relationships/hdphoto" Target="../media/hdphoto13.wdp"/><Relationship Id="rId7" Type="http://schemas.microsoft.com/office/2007/relationships/hdphoto" Target="../media/hdphoto10.wdp"/><Relationship Id="rId12" Type="http://schemas.openxmlformats.org/officeDocument/2006/relationships/image" Target="../media/image169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4.png"/><Relationship Id="rId11" Type="http://schemas.microsoft.com/office/2007/relationships/hdphoto" Target="../media/hdphoto12.wdp"/><Relationship Id="rId5" Type="http://schemas.openxmlformats.org/officeDocument/2006/relationships/image" Target="../media/image163.jpeg"/><Relationship Id="rId10" Type="http://schemas.openxmlformats.org/officeDocument/2006/relationships/image" Target="../media/image166.png"/><Relationship Id="rId4" Type="http://schemas.openxmlformats.org/officeDocument/2006/relationships/image" Target="../media/image162.png"/><Relationship Id="rId9" Type="http://schemas.microsoft.com/office/2007/relationships/hdphoto" Target="../media/hdphoto11.wdp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13" Type="http://schemas.microsoft.com/office/2007/relationships/hdphoto" Target="../media/hdphoto12.wdp"/><Relationship Id="rId3" Type="http://schemas.openxmlformats.org/officeDocument/2006/relationships/image" Target="../media/image163.jpeg"/><Relationship Id="rId7" Type="http://schemas.openxmlformats.org/officeDocument/2006/relationships/image" Target="../media/image162.png"/><Relationship Id="rId12" Type="http://schemas.openxmlformats.org/officeDocument/2006/relationships/image" Target="../media/image166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3.wdp"/><Relationship Id="rId11" Type="http://schemas.microsoft.com/office/2007/relationships/hdphoto" Target="../media/hdphoto11.wdp"/><Relationship Id="rId5" Type="http://schemas.openxmlformats.org/officeDocument/2006/relationships/image" Target="../media/image167.png"/><Relationship Id="rId15" Type="http://schemas.microsoft.com/office/2007/relationships/hdphoto" Target="../media/hdphoto14.wdp"/><Relationship Id="rId10" Type="http://schemas.openxmlformats.org/officeDocument/2006/relationships/image" Target="../media/image165.png"/><Relationship Id="rId4" Type="http://schemas.openxmlformats.org/officeDocument/2006/relationships/image" Target="../media/image146.jpeg"/><Relationship Id="rId9" Type="http://schemas.microsoft.com/office/2007/relationships/hdphoto" Target="../media/hdphoto10.wdp"/><Relationship Id="rId14" Type="http://schemas.openxmlformats.org/officeDocument/2006/relationships/image" Target="../media/image170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174.png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microsoft.com/office/2007/relationships/hdphoto" Target="../media/hdphoto13.wdp"/><Relationship Id="rId7" Type="http://schemas.microsoft.com/office/2007/relationships/hdphoto" Target="../media/hdphoto12.wdp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6.png"/><Relationship Id="rId5" Type="http://schemas.microsoft.com/office/2007/relationships/hdphoto" Target="../media/hdphoto11.wdp"/><Relationship Id="rId4" Type="http://schemas.openxmlformats.org/officeDocument/2006/relationships/image" Target="../media/image165.png"/><Relationship Id="rId9" Type="http://schemas.openxmlformats.org/officeDocument/2006/relationships/image" Target="../media/image176.png"/></Relationships>
</file>

<file path=ppt/slides/_rels/slide72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176.png"/><Relationship Id="rId3" Type="http://schemas.openxmlformats.org/officeDocument/2006/relationships/image" Target="../media/image167.png"/><Relationship Id="rId7" Type="http://schemas.openxmlformats.org/officeDocument/2006/relationships/image" Target="../media/image166.png"/><Relationship Id="rId12" Type="http://schemas.openxmlformats.org/officeDocument/2006/relationships/image" Target="../media/image17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microsoft.com/office/2007/relationships/hdphoto" Target="../media/hdphoto11.wdp"/><Relationship Id="rId11" Type="http://schemas.openxmlformats.org/officeDocument/2006/relationships/image" Target="../media/image179.png"/><Relationship Id="rId5" Type="http://schemas.openxmlformats.org/officeDocument/2006/relationships/image" Target="../media/image165.png"/><Relationship Id="rId10" Type="http://schemas.openxmlformats.org/officeDocument/2006/relationships/image" Target="../media/image178.png"/><Relationship Id="rId4" Type="http://schemas.microsoft.com/office/2007/relationships/hdphoto" Target="../media/hdphoto13.wdp"/><Relationship Id="rId9" Type="http://schemas.openxmlformats.org/officeDocument/2006/relationships/image" Target="../media/image177.jpeg"/></Relationships>
</file>

<file path=ppt/slides/_rels/slide73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178.png"/><Relationship Id="rId3" Type="http://schemas.openxmlformats.org/officeDocument/2006/relationships/image" Target="../media/image167.png"/><Relationship Id="rId7" Type="http://schemas.openxmlformats.org/officeDocument/2006/relationships/image" Target="../media/image166.png"/><Relationship Id="rId12" Type="http://schemas.openxmlformats.org/officeDocument/2006/relationships/image" Target="../media/image18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microsoft.com/office/2007/relationships/hdphoto" Target="../media/hdphoto11.wdp"/><Relationship Id="rId11" Type="http://schemas.openxmlformats.org/officeDocument/2006/relationships/image" Target="../media/image181.jpeg"/><Relationship Id="rId5" Type="http://schemas.openxmlformats.org/officeDocument/2006/relationships/image" Target="../media/image165.png"/><Relationship Id="rId15" Type="http://schemas.openxmlformats.org/officeDocument/2006/relationships/image" Target="../media/image176.png"/><Relationship Id="rId10" Type="http://schemas.microsoft.com/office/2007/relationships/hdphoto" Target="../media/hdphoto15.wdp"/><Relationship Id="rId4" Type="http://schemas.microsoft.com/office/2007/relationships/hdphoto" Target="../media/hdphoto13.wdp"/><Relationship Id="rId9" Type="http://schemas.openxmlformats.org/officeDocument/2006/relationships/image" Target="../media/image180.png"/><Relationship Id="rId14" Type="http://schemas.openxmlformats.org/officeDocument/2006/relationships/image" Target="../media/image175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64.png"/><Relationship Id="rId3" Type="http://schemas.openxmlformats.org/officeDocument/2006/relationships/image" Target="../media/image148.png"/><Relationship Id="rId7" Type="http://schemas.openxmlformats.org/officeDocument/2006/relationships/image" Target="../media/image186.png"/><Relationship Id="rId12" Type="http://schemas.microsoft.com/office/2007/relationships/hdphoto" Target="../media/hdphoto12.wdp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2.png"/><Relationship Id="rId11" Type="http://schemas.openxmlformats.org/officeDocument/2006/relationships/image" Target="../media/image166.png"/><Relationship Id="rId5" Type="http://schemas.microsoft.com/office/2007/relationships/hdphoto" Target="../media/hdphoto13.wdp"/><Relationship Id="rId15" Type="http://schemas.openxmlformats.org/officeDocument/2006/relationships/image" Target="../media/image187.png"/><Relationship Id="rId10" Type="http://schemas.microsoft.com/office/2007/relationships/hdphoto" Target="../media/hdphoto11.wdp"/><Relationship Id="rId4" Type="http://schemas.openxmlformats.org/officeDocument/2006/relationships/image" Target="../media/image167.png"/><Relationship Id="rId9" Type="http://schemas.openxmlformats.org/officeDocument/2006/relationships/image" Target="../media/image165.png"/><Relationship Id="rId14" Type="http://schemas.microsoft.com/office/2007/relationships/hdphoto" Target="../media/hdphoto10.wdp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jpeg"/><Relationship Id="rId4" Type="http://schemas.openxmlformats.org/officeDocument/2006/relationships/image" Target="../media/image3.gi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jpeg"/><Relationship Id="rId3" Type="http://schemas.openxmlformats.org/officeDocument/2006/relationships/image" Target="../media/image195.png"/><Relationship Id="rId7" Type="http://schemas.openxmlformats.org/officeDocument/2006/relationships/image" Target="../media/image198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jpeg"/><Relationship Id="rId5" Type="http://schemas.openxmlformats.org/officeDocument/2006/relationships/image" Target="../media/image197.jpeg"/><Relationship Id="rId4" Type="http://schemas.openxmlformats.org/officeDocument/2006/relationships/image" Target="../media/image196.jpeg"/><Relationship Id="rId9" Type="http://schemas.openxmlformats.org/officeDocument/2006/relationships/image" Target="../media/image8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jpeg"/><Relationship Id="rId4" Type="http://schemas.openxmlformats.org/officeDocument/2006/relationships/image" Target="../media/image202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04.png"/><Relationship Id="rId7" Type="http://schemas.openxmlformats.org/officeDocument/2006/relationships/image" Target="../media/image208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7.png"/><Relationship Id="rId5" Type="http://schemas.openxmlformats.org/officeDocument/2006/relationships/image" Target="../media/image206.png"/><Relationship Id="rId4" Type="http://schemas.openxmlformats.org/officeDocument/2006/relationships/image" Target="../media/image20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1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microsoft.com/office/2007/relationships/hdphoto" Target="../media/hdphoto17.wdp"/><Relationship Id="rId4" Type="http://schemas.openxmlformats.org/officeDocument/2006/relationships/image" Target="../media/image20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5.svg"/><Relationship Id="rId5" Type="http://schemas.openxmlformats.org/officeDocument/2006/relationships/image" Target="../media/image214.png"/><Relationship Id="rId4" Type="http://schemas.openxmlformats.org/officeDocument/2006/relationships/image" Target="../media/image213.sv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9.jpeg"/><Relationship Id="rId4" Type="http://schemas.openxmlformats.org/officeDocument/2006/relationships/image" Target="../media/image218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jpeg"/><Relationship Id="rId4" Type="http://schemas.openxmlformats.org/officeDocument/2006/relationships/image" Target="../media/image3.gif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24.svg"/><Relationship Id="rId7" Type="http://schemas.openxmlformats.org/officeDocument/2006/relationships/image" Target="../media/image228.sv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7.png"/><Relationship Id="rId5" Type="http://schemas.openxmlformats.org/officeDocument/2006/relationships/image" Target="../media/image226.svg"/><Relationship Id="rId4" Type="http://schemas.openxmlformats.org/officeDocument/2006/relationships/image" Target="../media/image225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png"/><Relationship Id="rId3" Type="http://schemas.openxmlformats.org/officeDocument/2006/relationships/image" Target="../media/image230.svg"/><Relationship Id="rId7" Type="http://schemas.openxmlformats.org/officeDocument/2006/relationships/image" Target="../media/image234.sv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3.png"/><Relationship Id="rId5" Type="http://schemas.openxmlformats.org/officeDocument/2006/relationships/image" Target="../media/image232.svg"/><Relationship Id="rId10" Type="http://schemas.openxmlformats.org/officeDocument/2006/relationships/image" Target="../media/image8.jpeg"/><Relationship Id="rId4" Type="http://schemas.openxmlformats.org/officeDocument/2006/relationships/image" Target="../media/image231.png"/><Relationship Id="rId9" Type="http://schemas.openxmlformats.org/officeDocument/2006/relationships/image" Target="../media/image236.sv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7.jpeg"/><Relationship Id="rId7" Type="http://schemas.openxmlformats.org/officeDocument/2006/relationships/image" Target="../media/image23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8.png"/><Relationship Id="rId5" Type="http://schemas.openxmlformats.org/officeDocument/2006/relationships/image" Target="../media/image237.png"/><Relationship Id="rId4" Type="http://schemas.openxmlformats.org/officeDocument/2006/relationships/image" Target="../media/image3.gif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3DA171F-8E71-4C7D-AA3C-9B82FC0A26C3}"/>
              </a:ext>
            </a:extLst>
          </p:cNvPr>
          <p:cNvSpPr/>
          <p:nvPr/>
        </p:nvSpPr>
        <p:spPr>
          <a:xfrm>
            <a:off x="1646013" y="2046515"/>
            <a:ext cx="9094561" cy="3280228"/>
          </a:xfrm>
          <a:prstGeom prst="rect">
            <a:avLst/>
          </a:prstGeom>
          <a:solidFill>
            <a:srgbClr val="3CB497">
              <a:alpha val="48000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B3A291-259C-4A87-8974-0A911348FA65}"/>
              </a:ext>
            </a:extLst>
          </p:cNvPr>
          <p:cNvSpPr txBox="1"/>
          <p:nvPr/>
        </p:nvSpPr>
        <p:spPr>
          <a:xfrm>
            <a:off x="1745898" y="2624800"/>
            <a:ext cx="8894791" cy="212365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13ème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comité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de pilotage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Rita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Canne</a:t>
            </a:r>
            <a:endParaRPr kumimoji="0" lang="fr-FR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Présenté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par Alizé MANSUY</a:t>
            </a:r>
            <a:endParaRPr kumimoji="0" lang="id-ID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7" name="Image 6" descr="Une image contenant signe&#10;&#10;Description générée automatiquement">
            <a:extLst>
              <a:ext uri="{FF2B5EF4-FFF2-40B4-BE49-F238E27FC236}">
                <a16:creationId xmlns:a16="http://schemas.microsoft.com/office/drawing/2014/main" id="{0A6C0736-43FD-4E06-8870-23A9647D64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F906DC97-7621-4E61-A1C0-9511123AA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3006" y="6496706"/>
            <a:ext cx="2855391" cy="365125"/>
          </a:xfrm>
        </p:spPr>
        <p:txBody>
          <a:bodyPr/>
          <a:lstStyle>
            <a:lvl1pPr>
              <a:defRPr i="1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</a:t>
            </a:r>
            <a:r>
              <a:rPr lang="fr-FR" dirty="0">
                <a:solidFill>
                  <a:prstClr val="white"/>
                </a:solidFill>
                <a:latin typeface="Calibri Light"/>
              </a:rPr>
              <a:t>15 décembre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2278447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63" y="121125"/>
            <a:ext cx="9591675" cy="516896"/>
          </a:xfrm>
        </p:spPr>
        <p:txBody>
          <a:bodyPr>
            <a:noAutofit/>
          </a:bodyPr>
          <a:lstStyle/>
          <a:p>
            <a:pPr algn="ctr"/>
            <a:r>
              <a:rPr lang="fr-FR" sz="3200" dirty="0"/>
              <a:t>Actu herbicides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8CB4F9-7743-4A0F-A414-9EAEF8DC2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572" y="1135063"/>
            <a:ext cx="10515600" cy="5601812"/>
          </a:xfrm>
        </p:spPr>
        <p:txBody>
          <a:bodyPr>
            <a:normAutofit/>
          </a:bodyPr>
          <a:lstStyle/>
          <a:p>
            <a:pPr lvl="1"/>
            <a:r>
              <a:rPr lang="fr-FR" b="1" dirty="0">
                <a:sym typeface="Wingdings" panose="05000000000000000000" pitchFamily="2" charset="2"/>
              </a:rPr>
              <a:t>IFT</a:t>
            </a:r>
            <a:r>
              <a:rPr lang="fr-FR" dirty="0">
                <a:sym typeface="Wingdings" panose="05000000000000000000" pitchFamily="2" charset="2"/>
              </a:rPr>
              <a:t> : indicateur national Ecophyto. Utilisé pour évaluer la </a:t>
            </a:r>
          </a:p>
          <a:p>
            <a:pPr marL="457200" lvl="1" indent="0">
              <a:buNone/>
            </a:pPr>
            <a:r>
              <a:rPr lang="fr-FR" dirty="0">
                <a:sym typeface="Wingdings" panose="05000000000000000000" pitchFamily="2" charset="2"/>
              </a:rPr>
              <a:t>pression phyto des cultures</a:t>
            </a:r>
          </a:p>
          <a:p>
            <a:pPr lvl="2"/>
            <a:r>
              <a:rPr lang="fr-FR" dirty="0">
                <a:sym typeface="Wingdings" panose="05000000000000000000" pitchFamily="2" charset="2"/>
              </a:rPr>
              <a:t>Réduction de doses actuelles et futures  augmentation de l’IFT </a:t>
            </a:r>
          </a:p>
          <a:p>
            <a:pPr marL="914400" lvl="2" indent="0">
              <a:buNone/>
            </a:pPr>
            <a:r>
              <a:rPr lang="fr-FR" dirty="0">
                <a:sym typeface="Wingdings" panose="05000000000000000000" pitchFamily="2" charset="2"/>
              </a:rPr>
              <a:t>pour les mêmes quantités</a:t>
            </a:r>
          </a:p>
          <a:p>
            <a:pPr lvl="2"/>
            <a:r>
              <a:rPr lang="fr-FR" dirty="0">
                <a:sym typeface="Wingdings" panose="05000000000000000000" pitchFamily="2" charset="2"/>
              </a:rPr>
              <a:t>MAEC IFT non adaptées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135291" y="6492875"/>
            <a:ext cx="305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399C7CB-B9D1-482F-9FB9-463412CD0A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4753" y="1135063"/>
            <a:ext cx="2425833" cy="1264464"/>
          </a:xfrm>
          <a:prstGeom prst="rect">
            <a:avLst/>
          </a:prstGeom>
        </p:spPr>
      </p:pic>
      <p:pic>
        <p:nvPicPr>
          <p:cNvPr id="8" name="Image 7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6A77B01A-1658-409A-AD52-52512CD851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5706" y="0"/>
            <a:ext cx="1686294" cy="78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86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63" y="121125"/>
            <a:ext cx="9591675" cy="516896"/>
          </a:xfrm>
        </p:spPr>
        <p:txBody>
          <a:bodyPr>
            <a:noAutofit/>
          </a:bodyPr>
          <a:lstStyle/>
          <a:p>
            <a:pPr algn="ctr"/>
            <a:r>
              <a:rPr lang="fr-FR" sz="3200" dirty="0"/>
              <a:t>FEADER 23-27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135291" y="6492875"/>
            <a:ext cx="305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CD8CB4F9-7743-4A0F-A414-9EAEF8DC2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4276"/>
            <a:ext cx="10515600" cy="4992687"/>
          </a:xfrm>
        </p:spPr>
        <p:txBody>
          <a:bodyPr anchor="ctr"/>
          <a:lstStyle/>
          <a:p>
            <a:r>
              <a:rPr lang="fr-FR" dirty="0"/>
              <a:t>Fiche action en cours de finalisation – Ouverture Mars 2023 : T.O. 16.2.1 devient TI 77.071</a:t>
            </a:r>
          </a:p>
          <a:p>
            <a:r>
              <a:rPr lang="fr-FR" dirty="0"/>
              <a:t>Création de la Direction Europe</a:t>
            </a:r>
          </a:p>
          <a:p>
            <a:r>
              <a:rPr lang="fr-FR" dirty="0"/>
              <a:t>Pistes envisagées non stabilisées :</a:t>
            </a:r>
          </a:p>
          <a:p>
            <a:pPr lvl="1"/>
            <a:r>
              <a:rPr lang="fr-FR" dirty="0"/>
              <a:t>Fréquence AAP = 3 ans</a:t>
            </a:r>
          </a:p>
          <a:p>
            <a:pPr lvl="1"/>
            <a:r>
              <a:rPr lang="fr-FR" dirty="0"/>
              <a:t>Durée Conventionnement = 3 ans</a:t>
            </a:r>
          </a:p>
          <a:p>
            <a:pPr lvl="1"/>
            <a:r>
              <a:rPr lang="fr-FR" dirty="0"/>
              <a:t>Rapport intermédiaire annuel et non à chaque demande d’acompte</a:t>
            </a:r>
          </a:p>
          <a:p>
            <a:pPr lvl="1"/>
            <a:r>
              <a:rPr lang="fr-FR" dirty="0"/>
              <a:t>Obligation convention de partenariat entre acteurs au sein d’un projet</a:t>
            </a:r>
          </a:p>
          <a:p>
            <a:pPr lvl="1"/>
            <a:r>
              <a:rPr lang="fr-FR" dirty="0"/>
              <a:t>Obligation d’intégration aux RITA pour les porteurs de projet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127805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63" y="121125"/>
            <a:ext cx="9591675" cy="516896"/>
          </a:xfrm>
        </p:spPr>
        <p:txBody>
          <a:bodyPr>
            <a:noAutofit/>
          </a:bodyPr>
          <a:lstStyle/>
          <a:p>
            <a:pPr algn="ctr"/>
            <a:r>
              <a:rPr lang="fr-FR" sz="3200" dirty="0"/>
              <a:t>AAP 2023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135291" y="6492875"/>
            <a:ext cx="305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CD8CB4F9-7743-4A0F-A414-9EAEF8DC2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4276"/>
            <a:ext cx="10515600" cy="4992687"/>
          </a:xfrm>
        </p:spPr>
        <p:txBody>
          <a:bodyPr anchor="ctr">
            <a:normAutofit/>
          </a:bodyPr>
          <a:lstStyle/>
          <a:p>
            <a:r>
              <a:rPr lang="fr-FR" dirty="0"/>
              <a:t>Lancement AAP envisagé début juillet 2023</a:t>
            </a:r>
          </a:p>
          <a:p>
            <a:pPr lvl="1">
              <a:buFont typeface="Calibri Light" panose="020F0302020204030204" pitchFamily="34" charset="0"/>
              <a:buChar char="•"/>
            </a:pPr>
            <a:r>
              <a:rPr lang="fr-FR" dirty="0"/>
              <a:t>Contenu et Sélection en lien avec la DAAF</a:t>
            </a:r>
          </a:p>
          <a:p>
            <a:pPr marL="457200" lvl="1" indent="0">
              <a:buNone/>
            </a:pPr>
            <a:endParaRPr lang="fr-FR" dirty="0"/>
          </a:p>
          <a:p>
            <a:pPr marL="228600" lvl="1">
              <a:spcBef>
                <a:spcPts val="1000"/>
              </a:spcBef>
            </a:pPr>
            <a:r>
              <a:rPr lang="fr-FR" sz="2800" dirty="0"/>
              <a:t>Travaux préparatoires : </a:t>
            </a:r>
          </a:p>
          <a:p>
            <a:pPr lvl="1">
              <a:buFont typeface="Calibri Light" panose="020F0302020204030204" pitchFamily="34" charset="0"/>
              <a:buChar char="•"/>
            </a:pPr>
            <a:r>
              <a:rPr lang="fr-FR" dirty="0"/>
              <a:t>Emergence des projets dans les structures avec réflexion sur un partenariat structuré et identification d’un chef de file</a:t>
            </a:r>
          </a:p>
          <a:p>
            <a:pPr lvl="1">
              <a:buFont typeface="Calibri Light" panose="020F0302020204030204" pitchFamily="34" charset="0"/>
              <a:buChar char="•"/>
            </a:pPr>
            <a:r>
              <a:rPr lang="fr-FR" dirty="0"/>
              <a:t>Concertation entre les structures en lien avec l’animation RITA pour assurer la complémentarité et la coordination des projets au sein du réseau</a:t>
            </a:r>
          </a:p>
          <a:p>
            <a:pPr lvl="1">
              <a:buFont typeface="Calibri Light" panose="020F0302020204030204" pitchFamily="34" charset="0"/>
              <a:buChar char="•"/>
            </a:pPr>
            <a:r>
              <a:rPr lang="fr-FR" dirty="0"/>
              <a:t>Présentation des actions en CPR fin mai</a:t>
            </a:r>
          </a:p>
          <a:p>
            <a:pPr lvl="1">
              <a:buFont typeface="Calibri Light" panose="020F0302020204030204" pitchFamily="34" charset="0"/>
              <a:buChar char="•"/>
            </a:pPr>
            <a:r>
              <a:rPr lang="fr-FR" dirty="0"/>
              <a:t>Signature des conventions de partenariat en juin</a:t>
            </a:r>
          </a:p>
        </p:txBody>
      </p:sp>
      <p:sp>
        <p:nvSpPr>
          <p:cNvPr id="10" name="Ellipse 9"/>
          <p:cNvSpPr/>
          <p:nvPr/>
        </p:nvSpPr>
        <p:spPr>
          <a:xfrm>
            <a:off x="7403233" y="2482872"/>
            <a:ext cx="1852910" cy="752033"/>
          </a:xfrm>
          <a:prstGeom prst="ellipse">
            <a:avLst/>
          </a:prstGeom>
          <a:solidFill>
            <a:srgbClr val="387771"/>
          </a:solidFill>
          <a:ln w="25400" cap="flat" cmpd="sng" algn="ctr">
            <a:solidFill>
              <a:srgbClr val="387771">
                <a:shade val="50000"/>
              </a:srgbClr>
            </a:solidFill>
            <a:prstDash val="solid"/>
          </a:ln>
          <a:effectLst/>
        </p:spPr>
        <p:txBody>
          <a:bodyPr lIns="18000" rIns="1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ANTICIPER !</a:t>
            </a:r>
          </a:p>
        </p:txBody>
      </p:sp>
    </p:spTree>
    <p:extLst>
      <p:ext uri="{BB962C8B-B14F-4D97-AF65-F5344CB8AC3E}">
        <p14:creationId xmlns:p14="http://schemas.microsoft.com/office/powerpoint/2010/main" val="227335478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3DA171F-8E71-4C7D-AA3C-9B82FC0A26C3}"/>
              </a:ext>
            </a:extLst>
          </p:cNvPr>
          <p:cNvSpPr/>
          <p:nvPr/>
        </p:nvSpPr>
        <p:spPr>
          <a:xfrm>
            <a:off x="2463800" y="2162725"/>
            <a:ext cx="7848600" cy="2973789"/>
          </a:xfrm>
          <a:prstGeom prst="rect">
            <a:avLst/>
          </a:prstGeom>
          <a:solidFill>
            <a:srgbClr val="3CB497">
              <a:alpha val="48000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7" name="Image 6" descr="Une image contenant signe&#10;&#10;Description générée automatiquement">
            <a:extLst>
              <a:ext uri="{FF2B5EF4-FFF2-40B4-BE49-F238E27FC236}">
                <a16:creationId xmlns:a16="http://schemas.microsoft.com/office/drawing/2014/main" id="{0A6C0736-43FD-4E06-8870-23A9647D64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F906DC97-7621-4E61-A1C0-9511123AA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4331" y="6496706"/>
            <a:ext cx="3134066" cy="365125"/>
          </a:xfrm>
        </p:spPr>
        <p:txBody>
          <a:bodyPr/>
          <a:lstStyle>
            <a:lvl1pPr>
              <a:defRPr i="1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F354F68B-BF03-4147-BCF5-D947E770300D}"/>
              </a:ext>
            </a:extLst>
          </p:cNvPr>
          <p:cNvSpPr txBox="1"/>
          <p:nvPr/>
        </p:nvSpPr>
        <p:spPr>
          <a:xfrm>
            <a:off x="2755900" y="2777368"/>
            <a:ext cx="7264400" cy="163121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Conclusion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Alizé MANSUY, eRcane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i="1" dirty="0">
              <a:solidFill>
                <a:prstClr val="white"/>
              </a:solidFill>
              <a:latin typeface="Century Gothic"/>
            </a:endParaRPr>
          </a:p>
        </p:txBody>
      </p:sp>
      <p:pic>
        <p:nvPicPr>
          <p:cNvPr id="5" name="Image 4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C4F86D99-8E17-4688-94D0-8F04B40111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5706" y="0"/>
            <a:ext cx="1686294" cy="78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06284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63" y="121125"/>
            <a:ext cx="9591675" cy="516896"/>
          </a:xfrm>
        </p:spPr>
        <p:txBody>
          <a:bodyPr>
            <a:noAutofit/>
          </a:bodyPr>
          <a:lstStyle/>
          <a:p>
            <a:pPr algn="ctr"/>
            <a:r>
              <a:rPr lang="fr-FR" sz="3200" dirty="0"/>
              <a:t>Conclusion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135291" y="6492875"/>
            <a:ext cx="305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A2689A-F6D1-4DEE-942A-B906E67A52DA}"/>
              </a:ext>
            </a:extLst>
          </p:cNvPr>
          <p:cNvSpPr/>
          <p:nvPr/>
        </p:nvSpPr>
        <p:spPr>
          <a:xfrm>
            <a:off x="206477" y="3077497"/>
            <a:ext cx="11460421" cy="6587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1B517367-E713-4C97-9B36-D754A3E74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8724" y="1184276"/>
            <a:ext cx="9795076" cy="4992687"/>
          </a:xfrm>
        </p:spPr>
        <p:txBody>
          <a:bodyPr>
            <a:normAutofit lnSpcReduction="10000"/>
          </a:bodyPr>
          <a:lstStyle/>
          <a:p>
            <a:pPr algn="just"/>
            <a:r>
              <a:rPr lang="fr-FR" b="1" dirty="0">
                <a:solidFill>
                  <a:srgbClr val="FF0000"/>
                </a:solidFill>
              </a:rPr>
              <a:t>R</a:t>
            </a:r>
            <a:r>
              <a:rPr lang="fr-FR" dirty="0"/>
              <a:t>, pour Réseau. Bons échanges entre les différents partenaires locaux et inter-Dom. </a:t>
            </a:r>
            <a:r>
              <a:rPr lang="fr-FR" b="1" dirty="0">
                <a:solidFill>
                  <a:schemeClr val="accent3"/>
                </a:solidFill>
              </a:rPr>
              <a:t>Rester ouvert </a:t>
            </a:r>
            <a:r>
              <a:rPr lang="fr-FR" dirty="0"/>
              <a:t>à tous et renforcer le lien avec la formation et l’enseignement</a:t>
            </a:r>
          </a:p>
          <a:p>
            <a:pPr algn="just"/>
            <a:r>
              <a:rPr lang="fr-FR" b="1" dirty="0">
                <a:solidFill>
                  <a:srgbClr val="FF0000"/>
                </a:solidFill>
              </a:rPr>
              <a:t>I</a:t>
            </a:r>
            <a:r>
              <a:rPr lang="fr-FR" dirty="0"/>
              <a:t>, pour Innovation. Une coordination des travaux et études efficace et régulière. Bonne </a:t>
            </a:r>
            <a:r>
              <a:rPr lang="fr-FR" b="1" dirty="0">
                <a:solidFill>
                  <a:schemeClr val="accent6"/>
                </a:solidFill>
              </a:rPr>
              <a:t>complémentarité et collaboration</a:t>
            </a:r>
            <a:r>
              <a:rPr lang="fr-FR" dirty="0"/>
              <a:t>.</a:t>
            </a:r>
          </a:p>
          <a:p>
            <a:pPr marL="457200" lvl="1" indent="0" algn="just">
              <a:buNone/>
            </a:pPr>
            <a:r>
              <a:rPr lang="fr-FR" dirty="0"/>
              <a:t>Préparer l’AAP FEADER 2024 avec des réunions techniques en 2023</a:t>
            </a:r>
          </a:p>
          <a:p>
            <a:pPr algn="just"/>
            <a:r>
              <a:rPr lang="fr-FR" b="1" dirty="0">
                <a:solidFill>
                  <a:srgbClr val="FF0000"/>
                </a:solidFill>
              </a:rPr>
              <a:t>T</a:t>
            </a:r>
            <a:r>
              <a:rPr lang="fr-FR" dirty="0"/>
              <a:t>, pour Transfert. Des actions de transferts qui se sont multipliées avec de plus en plus de public agri. Mais pb d’appropriation des innovations sur le terrain. </a:t>
            </a:r>
            <a:r>
              <a:rPr lang="fr-FR" b="1" dirty="0">
                <a:solidFill>
                  <a:srgbClr val="7030A0"/>
                </a:solidFill>
              </a:rPr>
              <a:t>Comment faire pour que les agri mettent en place les innovations ?</a:t>
            </a:r>
          </a:p>
          <a:p>
            <a:pPr algn="just"/>
            <a:r>
              <a:rPr lang="fr-FR" b="1" dirty="0">
                <a:solidFill>
                  <a:srgbClr val="FF0000"/>
                </a:solidFill>
              </a:rPr>
              <a:t>A</a:t>
            </a:r>
            <a:r>
              <a:rPr lang="fr-FR" dirty="0"/>
              <a:t>, pour Agricole. Toujours se rappeler de </a:t>
            </a:r>
            <a:r>
              <a:rPr lang="fr-FR" b="1" dirty="0">
                <a:solidFill>
                  <a:srgbClr val="FFC000"/>
                </a:solidFill>
              </a:rPr>
              <a:t>répondre aux besoins </a:t>
            </a:r>
            <a:r>
              <a:rPr lang="fr-FR" dirty="0"/>
              <a:t>des agri et de les </a:t>
            </a:r>
            <a:r>
              <a:rPr lang="fr-FR" b="1" dirty="0">
                <a:solidFill>
                  <a:srgbClr val="FFC000"/>
                </a:solidFill>
              </a:rPr>
              <a:t>intégrer</a:t>
            </a:r>
            <a:r>
              <a:rPr lang="fr-FR" dirty="0"/>
              <a:t> en amont du I et du T. </a:t>
            </a:r>
          </a:p>
        </p:txBody>
      </p:sp>
      <p:pic>
        <p:nvPicPr>
          <p:cNvPr id="17" name="Graphique 16" descr="Connexions avec un remplissage uni">
            <a:extLst>
              <a:ext uri="{FF2B5EF4-FFF2-40B4-BE49-F238E27FC236}">
                <a16:creationId xmlns:a16="http://schemas.microsoft.com/office/drawing/2014/main" id="{53EFE597-D049-4A13-A357-DF957A95A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1184276"/>
            <a:ext cx="914400" cy="914400"/>
          </a:xfrm>
          <a:prstGeom prst="rect">
            <a:avLst/>
          </a:prstGeom>
        </p:spPr>
      </p:pic>
      <p:pic>
        <p:nvPicPr>
          <p:cNvPr id="24" name="Graphique 23" descr="Ampoule et engrenage avec un remplissage uni">
            <a:extLst>
              <a:ext uri="{FF2B5EF4-FFF2-40B4-BE49-F238E27FC236}">
                <a16:creationId xmlns:a16="http://schemas.microsoft.com/office/drawing/2014/main" id="{924BEA2B-391D-420A-909E-08891C0631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2662" y="2313039"/>
            <a:ext cx="914400" cy="914400"/>
          </a:xfrm>
          <a:prstGeom prst="rect">
            <a:avLst/>
          </a:prstGeom>
        </p:spPr>
      </p:pic>
      <p:pic>
        <p:nvPicPr>
          <p:cNvPr id="26" name="Graphique 25" descr="Marketing contour">
            <a:extLst>
              <a:ext uri="{FF2B5EF4-FFF2-40B4-BE49-F238E27FC236}">
                <a16:creationId xmlns:a16="http://schemas.microsoft.com/office/drawing/2014/main" id="{E5127EC7-97BC-44A8-8EBD-F97E5689D3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8493" y="3567217"/>
            <a:ext cx="914400" cy="914400"/>
          </a:xfrm>
          <a:prstGeom prst="rect">
            <a:avLst/>
          </a:prstGeom>
        </p:spPr>
      </p:pic>
      <p:pic>
        <p:nvPicPr>
          <p:cNvPr id="28" name="Graphique 27" descr="Femme agricultrice avec un remplissage uni">
            <a:extLst>
              <a:ext uri="{FF2B5EF4-FFF2-40B4-BE49-F238E27FC236}">
                <a16:creationId xmlns:a16="http://schemas.microsoft.com/office/drawing/2014/main" id="{36566D50-3D7E-4234-BC12-DF6E0BA46E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3569" y="4971336"/>
            <a:ext cx="849847" cy="849847"/>
          </a:xfrm>
          <a:prstGeom prst="rect">
            <a:avLst/>
          </a:prstGeom>
        </p:spPr>
      </p:pic>
      <p:pic>
        <p:nvPicPr>
          <p:cNvPr id="30" name="Graphique 29" descr="Homme agriculteur avec un remplissage uni">
            <a:extLst>
              <a:ext uri="{FF2B5EF4-FFF2-40B4-BE49-F238E27FC236}">
                <a16:creationId xmlns:a16="http://schemas.microsoft.com/office/drawing/2014/main" id="{E26EB905-A573-4F80-95A6-01560A0574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02753" y="4971337"/>
            <a:ext cx="849847" cy="849847"/>
          </a:xfrm>
          <a:prstGeom prst="rect">
            <a:avLst/>
          </a:prstGeom>
        </p:spPr>
      </p:pic>
      <p:pic>
        <p:nvPicPr>
          <p:cNvPr id="31" name="Image 30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A92DFE7B-723A-4FB3-AABC-8501B3CBC08B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5706" y="0"/>
            <a:ext cx="1686294" cy="78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50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63" y="121125"/>
            <a:ext cx="9591675" cy="516896"/>
          </a:xfrm>
        </p:spPr>
        <p:txBody>
          <a:bodyPr>
            <a:noAutofit/>
          </a:bodyPr>
          <a:lstStyle/>
          <a:p>
            <a:pPr algn="ctr"/>
            <a:r>
              <a:rPr lang="fr-FR" sz="3200" dirty="0"/>
              <a:t>Actu herbicides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135291" y="6492875"/>
            <a:ext cx="305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137A8AD-5B68-43F7-81A8-070196E1F1E8}"/>
              </a:ext>
            </a:extLst>
          </p:cNvPr>
          <p:cNvSpPr txBox="1"/>
          <p:nvPr/>
        </p:nvSpPr>
        <p:spPr>
          <a:xfrm>
            <a:off x="3448594" y="927302"/>
            <a:ext cx="5157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Point Glyphosate</a:t>
            </a:r>
          </a:p>
          <a:p>
            <a:pPr algn="ctr"/>
            <a:r>
              <a:rPr lang="fr-FR" b="1" dirty="0"/>
              <a:t>Mise à jour des usages en mars 2021</a:t>
            </a:r>
          </a:p>
        </p:txBody>
      </p:sp>
      <p:graphicFrame>
        <p:nvGraphicFramePr>
          <p:cNvPr id="10" name="Tableau 10">
            <a:extLst>
              <a:ext uri="{FF2B5EF4-FFF2-40B4-BE49-F238E27FC236}">
                <a16:creationId xmlns:a16="http://schemas.microsoft.com/office/drawing/2014/main" id="{0157B28C-C1A4-4D68-BBCC-B41D0D336C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770582"/>
              </p:ext>
            </p:extLst>
          </p:nvPr>
        </p:nvGraphicFramePr>
        <p:xfrm>
          <a:off x="396240" y="1704959"/>
          <a:ext cx="11621588" cy="29138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10057">
                  <a:extLst>
                    <a:ext uri="{9D8B030D-6E8A-4147-A177-3AD203B41FA5}">
                      <a16:colId xmlns:a16="http://schemas.microsoft.com/office/drawing/2014/main" val="15231635"/>
                    </a:ext>
                  </a:extLst>
                </a:gridCol>
                <a:gridCol w="2844332">
                  <a:extLst>
                    <a:ext uri="{9D8B030D-6E8A-4147-A177-3AD203B41FA5}">
                      <a16:colId xmlns:a16="http://schemas.microsoft.com/office/drawing/2014/main" val="3073723391"/>
                    </a:ext>
                  </a:extLst>
                </a:gridCol>
                <a:gridCol w="1689462">
                  <a:extLst>
                    <a:ext uri="{9D8B030D-6E8A-4147-A177-3AD203B41FA5}">
                      <a16:colId xmlns:a16="http://schemas.microsoft.com/office/drawing/2014/main" val="2751537810"/>
                    </a:ext>
                  </a:extLst>
                </a:gridCol>
                <a:gridCol w="2577737">
                  <a:extLst>
                    <a:ext uri="{9D8B030D-6E8A-4147-A177-3AD203B41FA5}">
                      <a16:colId xmlns:a16="http://schemas.microsoft.com/office/drawing/2014/main" val="1923995630"/>
                    </a:ext>
                  </a:extLst>
                </a:gridCol>
              </a:tblGrid>
              <a:tr h="444932">
                <a:tc>
                  <a:txBody>
                    <a:bodyPr/>
                    <a:lstStyle/>
                    <a:p>
                      <a:r>
                        <a:rPr lang="fr-FR" dirty="0"/>
                        <a:t>Usages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Traduction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Doses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u="sng" dirty="0"/>
                        <a:t>Exemples</a:t>
                      </a:r>
                      <a:r>
                        <a:rPr lang="fr-FR" dirty="0"/>
                        <a:t> produits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72317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0" dirty="0"/>
                        <a:t>Traitements généraux*Désherbage*</a:t>
                      </a:r>
                      <a:r>
                        <a:rPr lang="fr-FR" b="1" dirty="0"/>
                        <a:t>Cult. Installées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i="1" dirty="0"/>
                        <a:t>Dans la canne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fr-FR" dirty="0"/>
                        <a:t>Varie selon les produits et les cibles (graminées, dicot, …)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b="1" dirty="0" err="1">
                          <a:solidFill>
                            <a:schemeClr val="tx1"/>
                          </a:solidFill>
                        </a:rPr>
                        <a:t>Glister</a:t>
                      </a:r>
                      <a:r>
                        <a:rPr lang="fr-FR" b="1" dirty="0">
                          <a:solidFill>
                            <a:schemeClr val="tx1"/>
                          </a:solidFill>
                        </a:rPr>
                        <a:t> ultra 360, Crossover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7740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0" dirty="0"/>
                        <a:t>Traitements généraux*Désherbage*</a:t>
                      </a:r>
                      <a:r>
                        <a:rPr lang="fr-FR" b="1" dirty="0"/>
                        <a:t>Intercultures, jachères et destruction de cultures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i="1" dirty="0"/>
                        <a:t>Destruction souches, Faux semis entre deux cycles, destruction couvert intercalaires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1" i="0" dirty="0">
                          <a:solidFill>
                            <a:schemeClr val="tx1"/>
                          </a:solidFill>
                        </a:rPr>
                        <a:t>Gallup 360-K, Typhon, </a:t>
                      </a:r>
                      <a:r>
                        <a:rPr lang="fr-FR" sz="1800" b="1" i="0" dirty="0" err="1">
                          <a:solidFill>
                            <a:schemeClr val="tx1"/>
                          </a:solidFill>
                        </a:rPr>
                        <a:t>Kyleo</a:t>
                      </a:r>
                      <a:endParaRPr lang="fr-FR" sz="1800" b="1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4545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0" dirty="0"/>
                        <a:t>Traitements généraux*Désherbage*</a:t>
                      </a:r>
                      <a:r>
                        <a:rPr lang="fr-FR" b="1" dirty="0" err="1"/>
                        <a:t>Avt</a:t>
                      </a:r>
                      <a:r>
                        <a:rPr lang="fr-FR" b="1" dirty="0"/>
                        <a:t> Mise Cult.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i="1" dirty="0"/>
                        <a:t>Faux semis entre deux cycles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err="1"/>
                        <a:t>Credit</a:t>
                      </a:r>
                      <a:r>
                        <a:rPr lang="fr-FR" b="1" dirty="0"/>
                        <a:t> </a:t>
                      </a:r>
                      <a:r>
                        <a:rPr lang="fr-FR" b="1" dirty="0" err="1"/>
                        <a:t>Xtrem</a:t>
                      </a:r>
                      <a:r>
                        <a:rPr lang="fr-FR" b="1" dirty="0"/>
                        <a:t>, Roundup Flash plus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3157242"/>
                  </a:ext>
                </a:extLst>
              </a:tr>
            </a:tbl>
          </a:graphicData>
        </a:graphic>
      </p:graphicFrame>
      <p:sp>
        <p:nvSpPr>
          <p:cNvPr id="20" name="ZoneTexte 19">
            <a:extLst>
              <a:ext uri="{FF2B5EF4-FFF2-40B4-BE49-F238E27FC236}">
                <a16:creationId xmlns:a16="http://schemas.microsoft.com/office/drawing/2014/main" id="{9B5C3608-9FE7-4CB3-9BCE-D9AEA21DD45D}"/>
              </a:ext>
            </a:extLst>
          </p:cNvPr>
          <p:cNvSpPr txBox="1"/>
          <p:nvPr/>
        </p:nvSpPr>
        <p:spPr>
          <a:xfrm>
            <a:off x="885970" y="4976357"/>
            <a:ext cx="100845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Consultation publique </a:t>
            </a:r>
            <a:r>
              <a:rPr lang="fr-FR" dirty="0"/>
              <a:t>novembre 2021 </a:t>
            </a:r>
            <a:r>
              <a:rPr lang="fr-FR" dirty="0">
                <a:sym typeface="Wingdings" panose="05000000000000000000" pitchFamily="2" charset="2"/>
              </a:rPr>
              <a:t> « utilisations et impasses en canne à La Réunion » par eRcane</a:t>
            </a:r>
            <a:endParaRPr lang="fr-FR" dirty="0"/>
          </a:p>
          <a:p>
            <a:pPr algn="ctr"/>
            <a:endParaRPr lang="fr-FR" dirty="0"/>
          </a:p>
          <a:p>
            <a:pPr algn="ctr"/>
            <a:r>
              <a:rPr lang="fr-FR" dirty="0"/>
              <a:t>2 décembre 2022 :  Le réexamen du dossier du glyphosate demandant plus de temps que prévu, la Commission européenne a accepté de prolonger son </a:t>
            </a:r>
            <a:r>
              <a:rPr lang="fr-FR" b="1" dirty="0"/>
              <a:t>autorisation jusqu'au 15 décembre 2023</a:t>
            </a:r>
            <a:r>
              <a:rPr lang="fr-FR" dirty="0"/>
              <a:t>. </a:t>
            </a:r>
          </a:p>
          <a:p>
            <a:pPr algn="ctr"/>
            <a:r>
              <a:rPr lang="fr-FR" b="1" dirty="0"/>
              <a:t>L’évaluation des risques </a:t>
            </a:r>
            <a:r>
              <a:rPr lang="fr-FR" dirty="0"/>
              <a:t>réalisée par </a:t>
            </a:r>
            <a:r>
              <a:rPr lang="fr-FR" dirty="0" err="1"/>
              <a:t>l'Efsa</a:t>
            </a:r>
            <a:r>
              <a:rPr lang="fr-FR" dirty="0"/>
              <a:t> ne sera disponible qu’en juillet 2023.</a:t>
            </a:r>
          </a:p>
          <a:p>
            <a:pPr algn="ctr"/>
            <a:endParaRPr lang="fr-FR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3C39E0E0-4BA3-40E6-BC40-6835A09C56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91838" y="5162970"/>
            <a:ext cx="882197" cy="877677"/>
          </a:xfrm>
          <a:prstGeom prst="rect">
            <a:avLst/>
          </a:prstGeom>
        </p:spPr>
      </p:pic>
      <p:pic>
        <p:nvPicPr>
          <p:cNvPr id="27" name="Image 26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9BA6B65F-D8A7-4834-A3CC-4822C5A86D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5706" y="0"/>
            <a:ext cx="1686294" cy="78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0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63" y="121125"/>
            <a:ext cx="9591675" cy="516896"/>
          </a:xfrm>
        </p:spPr>
        <p:txBody>
          <a:bodyPr>
            <a:noAutofit/>
          </a:bodyPr>
          <a:lstStyle/>
          <a:p>
            <a:pPr algn="ctr"/>
            <a:r>
              <a:rPr lang="fr-FR" sz="3200" dirty="0"/>
              <a:t>Actu herbicides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004662" y="5885796"/>
            <a:ext cx="305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B5C3608-9FE7-4CB3-9BCE-D9AEA21DD45D}"/>
              </a:ext>
            </a:extLst>
          </p:cNvPr>
          <p:cNvSpPr txBox="1"/>
          <p:nvPr/>
        </p:nvSpPr>
        <p:spPr>
          <a:xfrm>
            <a:off x="461639" y="972546"/>
            <a:ext cx="30347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Pourquoi pas d’accord ??</a:t>
            </a:r>
          </a:p>
          <a:p>
            <a:pPr algn="ctr"/>
            <a:endParaRPr lang="fr-FR" b="1" dirty="0"/>
          </a:p>
          <a:p>
            <a:pPr algn="ctr"/>
            <a:endParaRPr lang="fr-FR" b="1" dirty="0"/>
          </a:p>
          <a:p>
            <a:pPr algn="ctr"/>
            <a:endParaRPr lang="fr-FR" b="1" dirty="0"/>
          </a:p>
          <a:p>
            <a:pPr algn="ctr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9869AD6-F593-4BFE-BF86-10F29B9E46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6537" y="908212"/>
            <a:ext cx="2955066" cy="2749366"/>
          </a:xfrm>
          <a:prstGeom prst="rect">
            <a:avLst/>
          </a:prstGeom>
        </p:spPr>
      </p:pic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D00C6DF2-F647-44B3-9B51-5E43A47292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887" y="1842795"/>
            <a:ext cx="2658700" cy="61750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8A1134B-93C0-4169-8D15-30BE997748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4872" y="3899511"/>
            <a:ext cx="3498396" cy="134827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314CC1A-291D-456A-94C5-2F16AE6375D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8656" y="1782091"/>
            <a:ext cx="2114070" cy="100020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16C1701-0182-4805-8C9D-22FEB66730A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095" y="2725207"/>
            <a:ext cx="2201908" cy="97809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34FF10A-7118-41EA-8954-3E39D4EFF11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6850" y="1796740"/>
            <a:ext cx="2026357" cy="97809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48F7B73-F804-4731-96F4-5A3E7FC6184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5553" y="3703297"/>
            <a:ext cx="3754345" cy="1544487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4F8E3FA-4C8B-4FD6-8645-2B32C646725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0668" y="3009576"/>
            <a:ext cx="3539428" cy="358471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053E43D8-3E59-4366-945F-D00E95CE4E2C}"/>
              </a:ext>
            </a:extLst>
          </p:cNvPr>
          <p:cNvSpPr txBox="1"/>
          <p:nvPr/>
        </p:nvSpPr>
        <p:spPr>
          <a:xfrm>
            <a:off x="801189" y="5765122"/>
            <a:ext cx="6348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Quid de </a:t>
            </a:r>
            <a:r>
              <a:rPr lang="fr-FR" b="1" dirty="0"/>
              <a:t>l’exposition</a:t>
            </a:r>
            <a:r>
              <a:rPr lang="fr-FR" dirty="0"/>
              <a:t> en milieu tropical ? Quel impact sur le risque ?</a:t>
            </a:r>
          </a:p>
        </p:txBody>
      </p:sp>
      <p:pic>
        <p:nvPicPr>
          <p:cNvPr id="29" name="Image 28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DE559B22-0C94-413D-91DF-1109F848E47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5706" y="0"/>
            <a:ext cx="1686294" cy="78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15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63" y="121125"/>
            <a:ext cx="9591675" cy="516896"/>
          </a:xfrm>
        </p:spPr>
        <p:txBody>
          <a:bodyPr>
            <a:noAutofit/>
          </a:bodyPr>
          <a:lstStyle/>
          <a:p>
            <a:pPr algn="ctr"/>
            <a:r>
              <a:rPr lang="fr-FR" sz="3200" dirty="0"/>
              <a:t>Actu herbicides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135291" y="6492875"/>
            <a:ext cx="305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B5C3608-9FE7-4CB3-9BCE-D9AEA21DD45D}"/>
              </a:ext>
            </a:extLst>
          </p:cNvPr>
          <p:cNvSpPr txBox="1"/>
          <p:nvPr/>
        </p:nvSpPr>
        <p:spPr>
          <a:xfrm>
            <a:off x="548750" y="1530513"/>
            <a:ext cx="100845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Plaquette efficacité herbicide juin 2022</a:t>
            </a:r>
          </a:p>
          <a:p>
            <a:endParaRPr lang="fr-FR" sz="2400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3C39E0E0-4BA3-40E6-BC40-6835A09C56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91838" y="5162970"/>
            <a:ext cx="882197" cy="87767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1371D03-7E2C-489C-98B8-C5EDFD9E95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111" y="2389597"/>
            <a:ext cx="2287487" cy="365345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CC02750-734D-40EB-A38B-B2A665B3A167}"/>
              </a:ext>
            </a:extLst>
          </p:cNvPr>
          <p:cNvSpPr txBox="1"/>
          <p:nvPr/>
        </p:nvSpPr>
        <p:spPr>
          <a:xfrm>
            <a:off x="3783533" y="3296162"/>
            <a:ext cx="36149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Evolution constante de la règlementation</a:t>
            </a:r>
          </a:p>
          <a:p>
            <a:r>
              <a:rPr lang="fr-FR" sz="2400" dirty="0">
                <a:sym typeface="Wingdings" panose="05000000000000000000" pitchFamily="2" charset="2"/>
              </a:rPr>
              <a:t> Fiche d’actualisation</a:t>
            </a: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13B0C66-16FF-4E94-876B-6B12E97B56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7932" y="1036108"/>
            <a:ext cx="3056710" cy="4978858"/>
          </a:xfrm>
          <a:prstGeom prst="rect">
            <a:avLst/>
          </a:prstGeom>
        </p:spPr>
      </p:pic>
      <p:pic>
        <p:nvPicPr>
          <p:cNvPr id="13" name="Image 12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B6B4CA5-AA17-49E6-B674-CFF08B777FC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5706" y="0"/>
            <a:ext cx="1686294" cy="78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70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63" y="121125"/>
            <a:ext cx="9591675" cy="516896"/>
          </a:xfrm>
        </p:spPr>
        <p:txBody>
          <a:bodyPr>
            <a:noAutofit/>
          </a:bodyPr>
          <a:lstStyle/>
          <a:p>
            <a:pPr algn="ctr"/>
            <a:r>
              <a:rPr lang="fr-FR" sz="3200" dirty="0"/>
              <a:t>Actu herbicides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135291" y="6492875"/>
            <a:ext cx="305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mage 12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3B6B4CA5-AA17-49E6-B674-CFF08B777F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5706" y="0"/>
            <a:ext cx="1686294" cy="78581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819E4E3-8B87-446E-B1FF-371F95462A44}"/>
              </a:ext>
            </a:extLst>
          </p:cNvPr>
          <p:cNvSpPr txBox="1"/>
          <p:nvPr/>
        </p:nvSpPr>
        <p:spPr>
          <a:xfrm>
            <a:off x="1913829" y="2828836"/>
            <a:ext cx="83643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/>
              <a:t>Merci pour votre attention</a:t>
            </a:r>
          </a:p>
          <a:p>
            <a:pPr algn="ctr"/>
            <a:r>
              <a:rPr lang="fr-FR" sz="3600" dirty="0"/>
              <a:t>Des questions ?</a:t>
            </a:r>
          </a:p>
        </p:txBody>
      </p:sp>
    </p:spTree>
    <p:extLst>
      <p:ext uri="{BB962C8B-B14F-4D97-AF65-F5344CB8AC3E}">
        <p14:creationId xmlns:p14="http://schemas.microsoft.com/office/powerpoint/2010/main" val="792008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40F83C0E-F415-4EF5-9F3F-FAFABFA69C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82000" pressure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09"/>
          <a:stretch/>
        </p:blipFill>
        <p:spPr>
          <a:xfrm>
            <a:off x="-168340" y="-1433754"/>
            <a:ext cx="13112879" cy="9630360"/>
          </a:xfrm>
          <a:prstGeom prst="snip2DiagRect">
            <a:avLst>
              <a:gd name="adj1" fmla="val 0"/>
              <a:gd name="adj2" fmla="val 0"/>
            </a:avLst>
          </a:prstGeom>
          <a:noFill/>
          <a:ln w="88900" cap="sq">
            <a:solidFill>
              <a:srgbClr val="FFFFFF"/>
            </a:solidFill>
            <a:miter lim="800000"/>
          </a:ln>
          <a:effectLst>
            <a:glow>
              <a:schemeClr val="accent1"/>
            </a:glow>
            <a:outerShdw blurRad="88900" algn="tl" rotWithShape="0">
              <a:srgbClr val="000000">
                <a:alpha val="13000"/>
              </a:srgbClr>
            </a:outerShdw>
            <a:reflection endPos="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3DA171F-8E71-4C7D-AA3C-9B82FC0A26C3}"/>
              </a:ext>
            </a:extLst>
          </p:cNvPr>
          <p:cNvSpPr/>
          <p:nvPr/>
        </p:nvSpPr>
        <p:spPr>
          <a:xfrm>
            <a:off x="2463800" y="2162725"/>
            <a:ext cx="7848600" cy="2973789"/>
          </a:xfrm>
          <a:prstGeom prst="rect">
            <a:avLst/>
          </a:prstGeom>
          <a:solidFill>
            <a:srgbClr val="3CB497">
              <a:alpha val="48000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3" name="Image 2" descr="Une image contenant signe&#10;&#10;Description générée automatiquement">
            <a:extLst>
              <a:ext uri="{FF2B5EF4-FFF2-40B4-BE49-F238E27FC236}">
                <a16:creationId xmlns:a16="http://schemas.microsoft.com/office/drawing/2014/main" id="{0A6C0736-43FD-4E06-8870-23A9647D64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C4B50DB-4C1F-40EC-9CC1-DD3E21142C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145" y="119597"/>
            <a:ext cx="1905270" cy="98000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F354F68B-BF03-4147-BCF5-D947E770300D}"/>
              </a:ext>
            </a:extLst>
          </p:cNvPr>
          <p:cNvSpPr txBox="1"/>
          <p:nvPr/>
        </p:nvSpPr>
        <p:spPr>
          <a:xfrm>
            <a:off x="2463800" y="2700425"/>
            <a:ext cx="7848600" cy="178510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Biologie et nuisibilité des adventices              en canne à sucre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Aude Ripoche &amp; Marion Schwartz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(Cirad, UPR AIDA)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0" t="-5878" r="14186"/>
          <a:stretch/>
        </p:blipFill>
        <p:spPr>
          <a:xfrm>
            <a:off x="11818610" y="135639"/>
            <a:ext cx="846545" cy="91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673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63" y="121125"/>
            <a:ext cx="9591675" cy="516896"/>
          </a:xfrm>
        </p:spPr>
        <p:txBody>
          <a:bodyPr>
            <a:noAutofit/>
          </a:bodyPr>
          <a:lstStyle/>
          <a:p>
            <a:pPr algn="ctr"/>
            <a:r>
              <a:rPr lang="fr-FR" sz="3200" dirty="0"/>
              <a:t>Contexte et enjeux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135291" y="6492875"/>
            <a:ext cx="305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cxnSp>
        <p:nvCxnSpPr>
          <p:cNvPr id="8" name="Connecteur : en angle 28">
            <a:extLst>
              <a:ext uri="{FF2B5EF4-FFF2-40B4-BE49-F238E27FC236}">
                <a16:creationId xmlns:a16="http://schemas.microsoft.com/office/drawing/2014/main" id="{8CB21F2A-F4A9-4358-9D65-2DF61423FDDB}"/>
              </a:ext>
            </a:extLst>
          </p:cNvPr>
          <p:cNvCxnSpPr>
            <a:cxnSpLocks/>
            <a:stCxn id="11" idx="0"/>
            <a:endCxn id="13" idx="1"/>
          </p:cNvCxnSpPr>
          <p:nvPr/>
        </p:nvCxnSpPr>
        <p:spPr>
          <a:xfrm>
            <a:off x="5000794" y="3292497"/>
            <a:ext cx="801254" cy="1180363"/>
          </a:xfrm>
          <a:prstGeom prst="bentConnector3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 : en angle 31">
            <a:extLst>
              <a:ext uri="{FF2B5EF4-FFF2-40B4-BE49-F238E27FC236}">
                <a16:creationId xmlns:a16="http://schemas.microsoft.com/office/drawing/2014/main" id="{4771AC45-A097-43C2-9921-2384FC8C57BA}"/>
              </a:ext>
            </a:extLst>
          </p:cNvPr>
          <p:cNvCxnSpPr>
            <a:cxnSpLocks/>
            <a:stCxn id="11" idx="0"/>
            <a:endCxn id="12" idx="1"/>
          </p:cNvCxnSpPr>
          <p:nvPr/>
        </p:nvCxnSpPr>
        <p:spPr>
          <a:xfrm flipV="1">
            <a:off x="5000794" y="2102912"/>
            <a:ext cx="801255" cy="1189585"/>
          </a:xfrm>
          <a:prstGeom prst="bentConnector3">
            <a:avLst>
              <a:gd name="adj1" fmla="val 50000"/>
            </a:avLst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3708098D-ACC7-4972-B620-65F9F8F11113}"/>
              </a:ext>
            </a:extLst>
          </p:cNvPr>
          <p:cNvSpPr txBox="1">
            <a:spLocks/>
          </p:cNvSpPr>
          <p:nvPr/>
        </p:nvSpPr>
        <p:spPr>
          <a:xfrm>
            <a:off x="581193" y="624679"/>
            <a:ext cx="8424262" cy="7662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0F83C0E-F415-4EF5-9F3F-FAFABFA69C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9"/>
          <a:stretch/>
        </p:blipFill>
        <p:spPr>
          <a:xfrm>
            <a:off x="525774" y="1649225"/>
            <a:ext cx="4475020" cy="3286544"/>
          </a:xfrm>
          <a:prstGeom prst="snip2DiagRect">
            <a:avLst>
              <a:gd name="adj1" fmla="val 1537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04D130E-9786-4454-961C-84306774FE7A}"/>
              </a:ext>
            </a:extLst>
          </p:cNvPr>
          <p:cNvSpPr/>
          <p:nvPr/>
        </p:nvSpPr>
        <p:spPr>
          <a:xfrm>
            <a:off x="5802049" y="1670344"/>
            <a:ext cx="5864177" cy="865136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Pertes de rendement dues à la compétition pour la lumière et les éléments nutritifs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nuisibilité primaire directe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BED7C1-361D-4AEA-9EA7-4F17F65C41FB}"/>
              </a:ext>
            </a:extLst>
          </p:cNvPr>
          <p:cNvSpPr/>
          <p:nvPr/>
        </p:nvSpPr>
        <p:spPr>
          <a:xfrm>
            <a:off x="5802048" y="4040292"/>
            <a:ext cx="5864177" cy="865136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Enjeux de réduction de l’usage des herbicides</a:t>
            </a:r>
          </a:p>
        </p:txBody>
      </p:sp>
      <p:pic>
        <p:nvPicPr>
          <p:cNvPr id="14" name="Picture 2" descr="Le Plan Ecophyto II - DAAF de La Réunion">
            <a:extLst>
              <a:ext uri="{FF2B5EF4-FFF2-40B4-BE49-F238E27FC236}">
                <a16:creationId xmlns:a16="http://schemas.microsoft.com/office/drawing/2014/main" id="{AA510E83-5B35-4D5E-8161-0554524ED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438" y="4140287"/>
            <a:ext cx="1341980" cy="66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21E8DB76-E4ED-4561-9042-CC8819FCCB49}"/>
              </a:ext>
            </a:extLst>
          </p:cNvPr>
          <p:cNvSpPr txBox="1">
            <a:spLocks/>
          </p:cNvSpPr>
          <p:nvPr/>
        </p:nvSpPr>
        <p:spPr>
          <a:xfrm>
            <a:off x="581193" y="5007317"/>
            <a:ext cx="11085032" cy="16020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3A537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Amélioration de l’efficacité des pratiques de désherbage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3A537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  <a:sym typeface="Wingdings" panose="05000000000000000000" pitchFamily="2" charset="2"/>
              </a:rPr>
              <a:t> Besoin d’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une meilleure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connaissance de la biologie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et de la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nuisibilité des adventices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F940A466-E2A6-4318-9B8F-6064C4F66307}"/>
              </a:ext>
            </a:extLst>
          </p:cNvPr>
          <p:cNvCxnSpPr>
            <a:cxnSpLocks/>
          </p:cNvCxnSpPr>
          <p:nvPr/>
        </p:nvCxnSpPr>
        <p:spPr>
          <a:xfrm flipH="1">
            <a:off x="5389698" y="3288344"/>
            <a:ext cx="40062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ED4320A1-C2C0-45CA-9FF8-2694535E5BEA}"/>
              </a:ext>
            </a:extLst>
          </p:cNvPr>
          <p:cNvSpPr/>
          <p:nvPr/>
        </p:nvSpPr>
        <p:spPr>
          <a:xfrm>
            <a:off x="5802048" y="2855776"/>
            <a:ext cx="5864177" cy="865136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Grande diversité d’adventices et conditions tropicales très favorables à leur développement</a:t>
            </a:r>
          </a:p>
        </p:txBody>
      </p:sp>
      <p:sp>
        <p:nvSpPr>
          <p:cNvPr id="5" name="Rectangle 4"/>
          <p:cNvSpPr/>
          <p:nvPr/>
        </p:nvSpPr>
        <p:spPr>
          <a:xfrm>
            <a:off x="847694" y="1061533"/>
            <a:ext cx="69773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A537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Adventices :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bioagresseurs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les plus nuisibles de la canne à sucre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C4B50DB-4C1F-40EC-9CC1-DD3E21142C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732" y="-3722"/>
            <a:ext cx="1389268" cy="714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4749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63" y="121125"/>
            <a:ext cx="9591675" cy="516896"/>
          </a:xfrm>
        </p:spPr>
        <p:txBody>
          <a:bodyPr>
            <a:noAutofit/>
          </a:bodyPr>
          <a:lstStyle/>
          <a:p>
            <a:pPr algn="ctr"/>
            <a:r>
              <a:rPr lang="fr-FR" sz="3200" dirty="0"/>
              <a:t>Biologie des adventices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135291" y="6492875"/>
            <a:ext cx="305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8" name="Picture 13" descr="oxaco_03">
            <a:extLst>
              <a:ext uri="{FF2B5EF4-FFF2-40B4-BE49-F238E27FC236}">
                <a16:creationId xmlns:a16="http://schemas.microsoft.com/office/drawing/2014/main" id="{D047BB21-4B7E-4D0C-972C-41B915CBD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26" y="2415488"/>
            <a:ext cx="2994453" cy="19947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criha_06">
            <a:extLst>
              <a:ext uri="{FF2B5EF4-FFF2-40B4-BE49-F238E27FC236}">
                <a16:creationId xmlns:a16="http://schemas.microsoft.com/office/drawing/2014/main" id="{BBCEF7FD-D91D-48E9-851D-BE7EC0AB1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988" y="2419585"/>
            <a:ext cx="2994453" cy="19970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851B139-979E-4922-8580-1D0B6ED768D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87" y="2415488"/>
            <a:ext cx="2668207" cy="20011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7">
            <a:extLst>
              <a:ext uri="{FF2B5EF4-FFF2-40B4-BE49-F238E27FC236}">
                <a16:creationId xmlns:a16="http://schemas.microsoft.com/office/drawing/2014/main" id="{16DE477B-7844-4E24-A35B-282F67B07E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902" y="2419585"/>
            <a:ext cx="2609578" cy="199705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C4B50DB-4C1F-40EC-9CC1-DD3E21142C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732" y="-3722"/>
            <a:ext cx="1389268" cy="714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76491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B5E322C9-BBCF-4B65-ACBE-1902C143F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551440"/>
            <a:ext cx="11029615" cy="2191905"/>
          </a:xfrm>
        </p:spPr>
        <p:txBody>
          <a:bodyPr>
            <a:normAutofit/>
          </a:bodyPr>
          <a:lstStyle/>
          <a:p>
            <a:pPr>
              <a:buClr>
                <a:schemeClr val="accent2"/>
              </a:buClr>
              <a:buSzPct val="105000"/>
              <a:buFont typeface="Wingdings" panose="05000000000000000000" pitchFamily="2" charset="2"/>
              <a:buChar char="§"/>
            </a:pPr>
            <a:r>
              <a:rPr lang="fr-FR" sz="2000" b="1" dirty="0">
                <a:solidFill>
                  <a:schemeClr val="tx1"/>
                </a:solidFill>
              </a:rPr>
              <a:t>Etudier la phénologie des adventices pour ….</a:t>
            </a:r>
          </a:p>
          <a:p>
            <a:pPr marL="895350" lvl="1" indent="-342900">
              <a:buClr>
                <a:schemeClr val="accent2"/>
              </a:buClr>
              <a:buFont typeface="+mj-lt"/>
              <a:buAutoNum type="arabicPeriod"/>
            </a:pPr>
            <a:r>
              <a:rPr lang="fr-FR" sz="1800" b="1" dirty="0">
                <a:solidFill>
                  <a:schemeClr val="tx1"/>
                </a:solidFill>
              </a:rPr>
              <a:t>Connaître l’époque d’apparition </a:t>
            </a:r>
            <a:r>
              <a:rPr lang="fr-FR" sz="1800" dirty="0">
                <a:solidFill>
                  <a:schemeClr val="tx1"/>
                </a:solidFill>
              </a:rPr>
              <a:t>et de présence des espèces </a:t>
            </a:r>
          </a:p>
          <a:p>
            <a:pPr marL="895350" lvl="1" indent="-342900">
              <a:buClr>
                <a:schemeClr val="accent2"/>
              </a:buClr>
              <a:buFont typeface="+mj-lt"/>
              <a:buAutoNum type="arabicPeriod"/>
            </a:pPr>
            <a:r>
              <a:rPr lang="fr-FR" sz="1800" b="1" dirty="0">
                <a:solidFill>
                  <a:schemeClr val="tx1"/>
                </a:solidFill>
              </a:rPr>
              <a:t>Connaître la durée de formation des graines </a:t>
            </a:r>
          </a:p>
          <a:p>
            <a:pPr marL="838200" lvl="1" indent="-285750">
              <a:buClr>
                <a:schemeClr val="accent2"/>
              </a:buClr>
              <a:buFont typeface="Wingdings" panose="05000000000000000000" pitchFamily="2" charset="2"/>
              <a:buChar char="è"/>
            </a:pPr>
            <a:r>
              <a:rPr lang="fr-FR" sz="1800" dirty="0">
                <a:solidFill>
                  <a:schemeClr val="tx1"/>
                </a:solidFill>
                <a:sym typeface="Wingdings" panose="05000000000000000000" pitchFamily="2" charset="2"/>
              </a:rPr>
              <a:t>Modifier les ITK pour limiter les infestations </a:t>
            </a:r>
          </a:p>
          <a:p>
            <a:pPr marL="838200" lvl="1" indent="-285750">
              <a:buClr>
                <a:schemeClr val="accent2"/>
              </a:buClr>
              <a:buFont typeface="Wingdings" panose="05000000000000000000" pitchFamily="2" charset="2"/>
              <a:buChar char="è"/>
            </a:pPr>
            <a:r>
              <a:rPr lang="fr-FR" sz="1800" dirty="0">
                <a:solidFill>
                  <a:schemeClr val="tx1"/>
                </a:solidFill>
                <a:sym typeface="Wingdings" panose="05000000000000000000" pitchFamily="2" charset="2"/>
              </a:rPr>
              <a:t>A</a:t>
            </a:r>
            <a:r>
              <a:rPr lang="fr-FR" sz="1800" dirty="0">
                <a:solidFill>
                  <a:schemeClr val="tx1"/>
                </a:solidFill>
              </a:rPr>
              <a:t>ssurer la destruction des plantes avant la production de semences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674B0487-88F2-4716-A8F5-C27432C3F441}"/>
              </a:ext>
            </a:extLst>
          </p:cNvPr>
          <p:cNvSpPr txBox="1">
            <a:spLocks/>
          </p:cNvSpPr>
          <p:nvPr/>
        </p:nvSpPr>
        <p:spPr>
          <a:xfrm>
            <a:off x="581192" y="3400839"/>
            <a:ext cx="6327608" cy="31331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3A537"/>
              </a:buClr>
              <a:buSzPct val="10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Objectifs des essais de phénologie</a:t>
            </a:r>
          </a:p>
          <a:p>
            <a:pPr marL="809625" marR="0" lvl="1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3A537"/>
              </a:buClr>
              <a:buSzPct val="92000"/>
              <a:buFont typeface="+mj-lt"/>
              <a:buAutoNum type="arabicPeriod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Déterminer les périodes de levées préférentielles</a:t>
            </a:r>
          </a:p>
          <a:p>
            <a:pPr marL="809625" marR="0" lvl="1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3A537"/>
              </a:buClr>
              <a:buSzPct val="92000"/>
              <a:buFont typeface="+mj-lt"/>
              <a:buAutoNum type="arabicPeriod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Déterminer la durée des stades phénologiques des espèces rencontrées</a:t>
            </a:r>
          </a:p>
          <a:p>
            <a:pPr marL="809625" marR="0" lvl="1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3A537"/>
              </a:buClr>
              <a:buSzPct val="92000"/>
              <a:buFont typeface="+mj-lt"/>
              <a:buAutoNum type="arabicPeriod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Etudier la durée des stades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phénologiques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et leurs variations selon les saisons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7096834" y="2653034"/>
            <a:ext cx="5217787" cy="4058001"/>
            <a:chOff x="7096834" y="2861581"/>
            <a:chExt cx="5217787" cy="4058001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5A87124D-9BCF-419B-BBA1-BC18700AF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96834" y="3725171"/>
              <a:ext cx="5217787" cy="3194411"/>
            </a:xfrm>
            <a:prstGeom prst="rect">
              <a:avLst/>
            </a:prstGeom>
          </p:spPr>
        </p:pic>
        <p:sp>
          <p:nvSpPr>
            <p:cNvPr id="8" name="Espace réservé du contenu 2">
              <a:extLst>
                <a:ext uri="{FF2B5EF4-FFF2-40B4-BE49-F238E27FC236}">
                  <a16:creationId xmlns:a16="http://schemas.microsoft.com/office/drawing/2014/main" id="{B5E322C9-BBCF-4B65-ACBE-1902C143F2A2}"/>
                </a:ext>
              </a:extLst>
            </p:cNvPr>
            <p:cNvSpPr txBox="1">
              <a:spLocks/>
            </p:cNvSpPr>
            <p:nvPr/>
          </p:nvSpPr>
          <p:spPr>
            <a:xfrm>
              <a:off x="8311284" y="2861581"/>
              <a:ext cx="3163248" cy="113434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306000" indent="-30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30000" indent="-306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00000" indent="-270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242000" indent="-234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602000" indent="-2340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9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22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5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8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2"/>
                </a:buClr>
                <a:buSzPct val="92000"/>
                <a:buFont typeface="Wingdings 2" panose="05020102010507070707" pitchFamily="18" charset="2"/>
                <a:buChar char=""/>
                <a:defRPr sz="12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600"/>
                </a:spcAft>
                <a:buClr>
                  <a:srgbClr val="63A537"/>
                </a:buClr>
                <a:buSzPct val="105000"/>
                <a:buFont typeface="Wingdings 2" panose="05020102010507070707" pitchFamily="18" charset="2"/>
                <a:buNone/>
                <a:tabLst/>
                <a:defRPr/>
              </a:pP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99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Ensemble d’essais répartis sur l’île de la Réunion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sp>
        <p:nvSpPr>
          <p:cNvPr id="9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 txBox="1">
            <a:spLocks/>
          </p:cNvSpPr>
          <p:nvPr/>
        </p:nvSpPr>
        <p:spPr>
          <a:xfrm>
            <a:off x="1300163" y="121125"/>
            <a:ext cx="9591675" cy="5168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Phénologie des adventices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C4B50DB-4C1F-40EC-9CC1-DD3E21142C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732" y="-3722"/>
            <a:ext cx="1389268" cy="71459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135291" y="6492875"/>
            <a:ext cx="305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</p:spTree>
    <p:extLst>
      <p:ext uri="{BB962C8B-B14F-4D97-AF65-F5344CB8AC3E}">
        <p14:creationId xmlns:p14="http://schemas.microsoft.com/office/powerpoint/2010/main" val="347047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 txBox="1">
            <a:spLocks/>
          </p:cNvSpPr>
          <p:nvPr/>
        </p:nvSpPr>
        <p:spPr>
          <a:xfrm>
            <a:off x="1300163" y="121125"/>
            <a:ext cx="9591675" cy="5168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Matériel et méthodes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0976E696-87F0-484A-8286-97FAEDA3D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771" y="1265188"/>
            <a:ext cx="11610808" cy="32963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b="1" dirty="0">
                <a:solidFill>
                  <a:schemeClr val="tx1"/>
                </a:solidFill>
              </a:rPr>
              <a:t>Observations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chemeClr val="tx1"/>
                </a:solidFill>
              </a:rPr>
              <a:t>Relevés floristiques mensuels</a:t>
            </a:r>
          </a:p>
          <a:p>
            <a:pPr marL="990600" indent="-342900">
              <a:buClr>
                <a:schemeClr val="accent2"/>
              </a:buClr>
              <a:buFont typeface="+mj-lt"/>
              <a:buAutoNum type="arabicParenR"/>
            </a:pPr>
            <a:r>
              <a:rPr lang="fr-FR" sz="2000" dirty="0">
                <a:solidFill>
                  <a:schemeClr val="tx1"/>
                </a:solidFill>
              </a:rPr>
              <a:t>Relevé des espèces présentes</a:t>
            </a:r>
          </a:p>
          <a:p>
            <a:pPr marL="990600" indent="-342900">
              <a:buClr>
                <a:schemeClr val="accent2"/>
              </a:buClr>
              <a:buFont typeface="+mj-lt"/>
              <a:buAutoNum type="arabicParenR"/>
            </a:pPr>
            <a:r>
              <a:rPr lang="fr-FR" sz="2000" dirty="0">
                <a:solidFill>
                  <a:schemeClr val="tx1"/>
                </a:solidFill>
              </a:rPr>
              <a:t>Note globale de recouvrement</a:t>
            </a:r>
          </a:p>
          <a:p>
            <a:pPr marL="990600" indent="-342900">
              <a:buClr>
                <a:schemeClr val="accent2"/>
              </a:buClr>
              <a:buFont typeface="+mj-lt"/>
              <a:buAutoNum type="arabicParenR"/>
            </a:pPr>
            <a:r>
              <a:rPr lang="fr-FR" sz="2000" dirty="0">
                <a:solidFill>
                  <a:schemeClr val="tx1"/>
                </a:solidFill>
              </a:rPr>
              <a:t>Note de recouvrement par espèces</a:t>
            </a:r>
          </a:p>
          <a:p>
            <a:pPr marL="0" indent="0">
              <a:buNone/>
            </a:pPr>
            <a:endParaRPr lang="fr-FR" dirty="0">
              <a:solidFill>
                <a:schemeClr val="tx1"/>
              </a:solidFill>
            </a:endParaRP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fr-FR" sz="2000" dirty="0">
                <a:solidFill>
                  <a:schemeClr val="tx1"/>
                </a:solidFill>
              </a:rPr>
              <a:t>Notations des stades phénologiques de différentes espèces (tous les 3-4 jours à partir de la levée des plantes)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0C619E5-084B-4C92-9374-7A8AEBF420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899" y="4843693"/>
            <a:ext cx="2019395" cy="1514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6">
            <a:extLst>
              <a:ext uri="{FF2B5EF4-FFF2-40B4-BE49-F238E27FC236}">
                <a16:creationId xmlns:a16="http://schemas.microsoft.com/office/drawing/2014/main" id="{89AA5C74-1EFD-4A0D-A448-5574D2024C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7" t="16880" r="23351" b="10807"/>
          <a:stretch/>
        </p:blipFill>
        <p:spPr bwMode="auto">
          <a:xfrm>
            <a:off x="3339782" y="4837245"/>
            <a:ext cx="1655318" cy="1498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7">
            <a:extLst>
              <a:ext uri="{FF2B5EF4-FFF2-40B4-BE49-F238E27FC236}">
                <a16:creationId xmlns:a16="http://schemas.microsoft.com/office/drawing/2014/main" id="{32333614-381D-40C4-97D6-C5CA7CC9F1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824" y="4837244"/>
            <a:ext cx="1958351" cy="1498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52EEDFF-FD98-471C-BA09-DE16B6DC0D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8"/>
          <a:stretch/>
        </p:blipFill>
        <p:spPr>
          <a:xfrm>
            <a:off x="1252189" y="4837245"/>
            <a:ext cx="1965869" cy="1503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97596F8-C76E-4776-8B87-668E7CCF25A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018" y="4837243"/>
            <a:ext cx="1576160" cy="1520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C4B50DB-4C1F-40EC-9CC1-DD3E21142C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732" y="-3722"/>
            <a:ext cx="1389268" cy="71459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135291" y="6492875"/>
            <a:ext cx="305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</p:spTree>
    <p:extLst>
      <p:ext uri="{BB962C8B-B14F-4D97-AF65-F5344CB8AC3E}">
        <p14:creationId xmlns:p14="http://schemas.microsoft.com/office/powerpoint/2010/main" val="3606022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3DA171F-8E71-4C7D-AA3C-9B82FC0A26C3}"/>
              </a:ext>
            </a:extLst>
          </p:cNvPr>
          <p:cNvSpPr/>
          <p:nvPr/>
        </p:nvSpPr>
        <p:spPr>
          <a:xfrm>
            <a:off x="1646013" y="2046515"/>
            <a:ext cx="9094561" cy="3280228"/>
          </a:xfrm>
          <a:prstGeom prst="rect">
            <a:avLst/>
          </a:prstGeom>
          <a:solidFill>
            <a:srgbClr val="3CB497">
              <a:alpha val="48000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B3A291-259C-4A87-8974-0A911348FA65}"/>
              </a:ext>
            </a:extLst>
          </p:cNvPr>
          <p:cNvSpPr txBox="1"/>
          <p:nvPr/>
        </p:nvSpPr>
        <p:spPr>
          <a:xfrm>
            <a:off x="1745898" y="3155714"/>
            <a:ext cx="8894791" cy="106182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Introduction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DAAF – R. FEUILLADE</a:t>
            </a:r>
            <a:endParaRPr kumimoji="0" lang="id-ID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7" name="Image 6" descr="Une image contenant signe&#10;&#10;Description générée automatiquement">
            <a:extLst>
              <a:ext uri="{FF2B5EF4-FFF2-40B4-BE49-F238E27FC236}">
                <a16:creationId xmlns:a16="http://schemas.microsoft.com/office/drawing/2014/main" id="{0A6C0736-43FD-4E06-8870-23A9647D64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873FCB6-888B-44C6-9D08-A5DC60E49C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3699" y="2660"/>
            <a:ext cx="1638301" cy="983451"/>
          </a:xfrm>
          <a:prstGeom prst="rect">
            <a:avLst/>
          </a:prstGeom>
        </p:spPr>
      </p:pic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C8B0B092-DC4D-48E8-8DDB-DE736D989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4331" y="6496706"/>
            <a:ext cx="3134066" cy="365125"/>
          </a:xfrm>
        </p:spPr>
        <p:txBody>
          <a:bodyPr/>
          <a:lstStyle>
            <a:lvl1pPr>
              <a:defRPr i="1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</p:spTree>
    <p:extLst>
      <p:ext uri="{BB962C8B-B14F-4D97-AF65-F5344CB8AC3E}">
        <p14:creationId xmlns:p14="http://schemas.microsoft.com/office/powerpoint/2010/main" val="1678181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 txBox="1">
            <a:spLocks/>
          </p:cNvSpPr>
          <p:nvPr/>
        </p:nvSpPr>
        <p:spPr>
          <a:xfrm>
            <a:off x="1300163" y="121125"/>
            <a:ext cx="9591675" cy="5168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Matériel et méthodes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0976E696-87F0-484A-8286-97FAEDA3D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18465"/>
            <a:ext cx="10515600" cy="49926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400" dirty="0">
                <a:solidFill>
                  <a:schemeClr val="tx1"/>
                </a:solidFill>
              </a:rPr>
              <a:t>Grace aux notations de phénologie, on calcule :</a:t>
            </a:r>
          </a:p>
          <a:p>
            <a:pPr lvl="0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fr-FR" sz="2000" b="1" dirty="0">
                <a:solidFill>
                  <a:schemeClr val="tx1"/>
                </a:solidFill>
              </a:rPr>
              <a:t>Le délai de levée </a:t>
            </a:r>
            <a:r>
              <a:rPr lang="fr-FR" sz="2000" dirty="0">
                <a:solidFill>
                  <a:schemeClr val="tx1"/>
                </a:solidFill>
              </a:rPr>
              <a:t>: nombre de jours entre labour et stade cotylédon</a:t>
            </a:r>
          </a:p>
          <a:p>
            <a:pPr lvl="0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fr-FR" sz="2000" b="1" dirty="0">
                <a:solidFill>
                  <a:schemeClr val="tx1"/>
                </a:solidFill>
              </a:rPr>
              <a:t>Le délai de floraison </a:t>
            </a:r>
            <a:r>
              <a:rPr lang="fr-FR" sz="2000" dirty="0">
                <a:solidFill>
                  <a:schemeClr val="tx1"/>
                </a:solidFill>
              </a:rPr>
              <a:t>: nombre de jours entre levée et apparition des fleurs</a:t>
            </a:r>
          </a:p>
          <a:p>
            <a:pPr lvl="0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fr-FR" sz="2000" b="1" dirty="0">
                <a:solidFill>
                  <a:schemeClr val="tx1"/>
                </a:solidFill>
              </a:rPr>
              <a:t>Le délai de fructification </a:t>
            </a:r>
            <a:r>
              <a:rPr lang="fr-FR" sz="2000" dirty="0">
                <a:solidFill>
                  <a:schemeClr val="tx1"/>
                </a:solidFill>
              </a:rPr>
              <a:t>: nombre de jours entre apparition des fleurs et des fruits</a:t>
            </a:r>
          </a:p>
          <a:p>
            <a:pPr lvl="0"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fr-FR" sz="2000" b="1" dirty="0">
                <a:solidFill>
                  <a:schemeClr val="tx1"/>
                </a:solidFill>
              </a:rPr>
              <a:t>Le délai levée-fructification </a:t>
            </a:r>
            <a:r>
              <a:rPr lang="fr-FR" sz="2000" dirty="0">
                <a:solidFill>
                  <a:schemeClr val="tx1"/>
                </a:solidFill>
              </a:rPr>
              <a:t>: nombre de jours entre levée et apparition des fruits</a:t>
            </a:r>
          </a:p>
          <a:p>
            <a:endParaRPr lang="fr-FR" sz="20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0C619E5-084B-4C92-9374-7A8AEBF420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899" y="4843693"/>
            <a:ext cx="2019395" cy="1514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 6">
            <a:extLst>
              <a:ext uri="{FF2B5EF4-FFF2-40B4-BE49-F238E27FC236}">
                <a16:creationId xmlns:a16="http://schemas.microsoft.com/office/drawing/2014/main" id="{89AA5C74-1EFD-4A0D-A448-5574D2024C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7" t="16880" r="23351" b="10807"/>
          <a:stretch/>
        </p:blipFill>
        <p:spPr bwMode="auto">
          <a:xfrm>
            <a:off x="3339782" y="4837245"/>
            <a:ext cx="1655318" cy="1498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7">
            <a:extLst>
              <a:ext uri="{FF2B5EF4-FFF2-40B4-BE49-F238E27FC236}">
                <a16:creationId xmlns:a16="http://schemas.microsoft.com/office/drawing/2014/main" id="{32333614-381D-40C4-97D6-C5CA7CC9F1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824" y="4837244"/>
            <a:ext cx="1958351" cy="1498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52EEDFF-FD98-471C-BA09-DE16B6DC0D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8"/>
          <a:stretch/>
        </p:blipFill>
        <p:spPr>
          <a:xfrm>
            <a:off x="1252189" y="4837245"/>
            <a:ext cx="1965869" cy="1503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97596F8-C76E-4776-8B87-668E7CCF25A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018" y="4837243"/>
            <a:ext cx="1576160" cy="1520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C4B50DB-4C1F-40EC-9CC1-DD3E21142C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732" y="-3722"/>
            <a:ext cx="1389268" cy="71459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135291" y="6492875"/>
            <a:ext cx="305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</p:spTree>
    <p:extLst>
      <p:ext uri="{BB962C8B-B14F-4D97-AF65-F5344CB8AC3E}">
        <p14:creationId xmlns:p14="http://schemas.microsoft.com/office/powerpoint/2010/main" val="3243057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AC07417-4591-4BF3-8315-E477460D5838}"/>
              </a:ext>
            </a:extLst>
          </p:cNvPr>
          <p:cNvSpPr/>
          <p:nvPr/>
        </p:nvSpPr>
        <p:spPr>
          <a:xfrm>
            <a:off x="8071064" y="1847009"/>
            <a:ext cx="3735248" cy="3185078"/>
          </a:xfrm>
          <a:prstGeom prst="rect">
            <a:avLst/>
          </a:prstGeom>
          <a:solidFill>
            <a:srgbClr val="FDBBB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EBB71C-553C-42DA-BA40-24350E681549}"/>
              </a:ext>
            </a:extLst>
          </p:cNvPr>
          <p:cNvSpPr/>
          <p:nvPr/>
        </p:nvSpPr>
        <p:spPr>
          <a:xfrm>
            <a:off x="317010" y="1831495"/>
            <a:ext cx="3735248" cy="3185078"/>
          </a:xfrm>
          <a:prstGeom prst="rect">
            <a:avLst/>
          </a:prstGeom>
          <a:solidFill>
            <a:srgbClr val="C6F1F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D03B2B46-2C66-49DC-A852-476F8855E810}"/>
              </a:ext>
            </a:extLst>
          </p:cNvPr>
          <p:cNvGraphicFramePr/>
          <p:nvPr/>
        </p:nvGraphicFramePr>
        <p:xfrm>
          <a:off x="411363" y="1919084"/>
          <a:ext cx="3546542" cy="3009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520D6F50-3C01-4622-9380-8C0BBABC9631}"/>
              </a:ext>
            </a:extLst>
          </p:cNvPr>
          <p:cNvGraphicFramePr/>
          <p:nvPr/>
        </p:nvGraphicFramePr>
        <p:xfrm>
          <a:off x="8099847" y="1934598"/>
          <a:ext cx="3546543" cy="3009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677D6029-355C-46D9-B41F-1C8DDD60978E}"/>
              </a:ext>
            </a:extLst>
          </p:cNvPr>
          <p:cNvSpPr txBox="1"/>
          <p:nvPr/>
        </p:nvSpPr>
        <p:spPr>
          <a:xfrm>
            <a:off x="317010" y="1412731"/>
            <a:ext cx="37352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Espèce de saison froide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51DB5A2-EFC9-4285-B9E4-75638041873C}"/>
              </a:ext>
            </a:extLst>
          </p:cNvPr>
          <p:cNvSpPr txBox="1"/>
          <p:nvPr/>
        </p:nvSpPr>
        <p:spPr>
          <a:xfrm>
            <a:off x="4208429" y="1412731"/>
            <a:ext cx="37027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Espèce indifférente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3C9E3A7-B51E-40A9-B7E5-B9B02F4B7C76}"/>
              </a:ext>
            </a:extLst>
          </p:cNvPr>
          <p:cNvSpPr txBox="1"/>
          <p:nvPr/>
        </p:nvSpPr>
        <p:spPr>
          <a:xfrm>
            <a:off x="8099848" y="1407923"/>
            <a:ext cx="370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Espèce de saison chaude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3EE8E1-235B-4021-9190-2C0A815CE70D}"/>
              </a:ext>
            </a:extLst>
          </p:cNvPr>
          <p:cNvSpPr/>
          <p:nvPr/>
        </p:nvSpPr>
        <p:spPr>
          <a:xfrm>
            <a:off x="4207980" y="1831495"/>
            <a:ext cx="3735248" cy="3185078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graphicFrame>
        <p:nvGraphicFramePr>
          <p:cNvPr id="12" name="Graphique 11">
            <a:extLst>
              <a:ext uri="{FF2B5EF4-FFF2-40B4-BE49-F238E27FC236}">
                <a16:creationId xmlns:a16="http://schemas.microsoft.com/office/drawing/2014/main" id="{79915261-F548-4E71-8743-35FDFFC91216}"/>
              </a:ext>
            </a:extLst>
          </p:cNvPr>
          <p:cNvGraphicFramePr/>
          <p:nvPr/>
        </p:nvGraphicFramePr>
        <p:xfrm>
          <a:off x="4240513" y="1922523"/>
          <a:ext cx="3546542" cy="3009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3" name="Picture 2" descr="Melilot - Melilotus albus">
            <a:extLst>
              <a:ext uri="{FF2B5EF4-FFF2-40B4-BE49-F238E27FC236}">
                <a16:creationId xmlns:a16="http://schemas.microsoft.com/office/drawing/2014/main" id="{0D35AA6D-A0FA-44B2-9A56-9865DFC9E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754" y="5097388"/>
            <a:ext cx="2172407" cy="162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Panicum maximum Jacq.">
            <a:extLst>
              <a:ext uri="{FF2B5EF4-FFF2-40B4-BE49-F238E27FC236}">
                <a16:creationId xmlns:a16="http://schemas.microsoft.com/office/drawing/2014/main" id="{8A157FF1-7B08-49B1-B4F0-4B48D8B478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2" b="16015"/>
          <a:stretch/>
        </p:blipFill>
        <p:spPr bwMode="auto">
          <a:xfrm>
            <a:off x="5217868" y="5107601"/>
            <a:ext cx="1756264" cy="162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s://portal.wiktrop.org/files-api/api/get/raw/observations/2822b630-d42a-4fc9-990c-52229bca43cb/eda389960937443b92afbdc7fe67f2ed.JPEG">
            <a:extLst>
              <a:ext uri="{FF2B5EF4-FFF2-40B4-BE49-F238E27FC236}">
                <a16:creationId xmlns:a16="http://schemas.microsoft.com/office/drawing/2014/main" id="{CA871CBE-B40A-4978-9399-7604148017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10" b="14862"/>
          <a:stretch/>
        </p:blipFill>
        <p:spPr bwMode="auto">
          <a:xfrm>
            <a:off x="9284598" y="5097388"/>
            <a:ext cx="1348677" cy="141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 txBox="1">
            <a:spLocks/>
          </p:cNvSpPr>
          <p:nvPr/>
        </p:nvSpPr>
        <p:spPr>
          <a:xfrm>
            <a:off x="1300163" y="121125"/>
            <a:ext cx="9591675" cy="5168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Saisonnalité des adventices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&lt;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7C4B50DB-4C1F-40EC-9CC1-DD3E21142C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732" y="-3722"/>
            <a:ext cx="1389268" cy="71459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135291" y="6492875"/>
            <a:ext cx="305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</p:spTree>
    <p:extLst>
      <p:ext uri="{BB962C8B-B14F-4D97-AF65-F5344CB8AC3E}">
        <p14:creationId xmlns:p14="http://schemas.microsoft.com/office/powerpoint/2010/main" val="21806752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C689ECE-7C94-4F56-8DF2-5113FCF633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07" y="1667770"/>
            <a:ext cx="1764000" cy="1442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9217570-DA7E-4E4A-96C0-F0682315D4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216" y="1667770"/>
            <a:ext cx="1922764" cy="1442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F4D7656-8EC6-4A2D-B6D4-B08A1949249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07" y="3242088"/>
            <a:ext cx="2752725" cy="1547031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7A47E37-CA99-4FAD-83A6-99A63FB6CE76}"/>
              </a:ext>
            </a:extLst>
          </p:cNvPr>
          <p:cNvSpPr/>
          <p:nvPr/>
        </p:nvSpPr>
        <p:spPr>
          <a:xfrm>
            <a:off x="68924" y="5043247"/>
            <a:ext cx="4236980" cy="1449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Nombre moyen de jours des différents stades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phénologiques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352425" marR="0" lvl="0" indent="-352425" algn="just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  <a:sym typeface="Wingdings" panose="05000000000000000000" pitchFamily="2" charset="2"/>
              </a:rPr>
              <a:t> 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spèces les plus fréquentes et abondantes sur les 4 années de l’essai Etang Salé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 txBox="1">
            <a:spLocks/>
          </p:cNvSpPr>
          <p:nvPr/>
        </p:nvSpPr>
        <p:spPr>
          <a:xfrm>
            <a:off x="1300163" y="121125"/>
            <a:ext cx="9591675" cy="5168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Durée des stades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phénologiques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j-ea"/>
              <a:cs typeface="+mj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&lt;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C4B50DB-4C1F-40EC-9CC1-DD3E21142C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732" y="-3722"/>
            <a:ext cx="1389268" cy="71459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135291" y="6492875"/>
            <a:ext cx="305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1714" y="1042131"/>
            <a:ext cx="6958215" cy="507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6796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63" y="121125"/>
            <a:ext cx="9591675" cy="516896"/>
          </a:xfrm>
        </p:spPr>
        <p:txBody>
          <a:bodyPr>
            <a:noAutofit/>
          </a:bodyPr>
          <a:lstStyle/>
          <a:p>
            <a:pPr algn="ctr"/>
            <a:r>
              <a:rPr lang="fr-FR" sz="3200" dirty="0"/>
              <a:t>Nuisibilité des adventices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081"/>
          <a:stretch/>
        </p:blipFill>
        <p:spPr>
          <a:xfrm>
            <a:off x="375519" y="2390210"/>
            <a:ext cx="2740192" cy="203527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474" y="2390210"/>
            <a:ext cx="2717773" cy="204068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059" y="2390210"/>
            <a:ext cx="2710576" cy="203527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187" y="2390209"/>
            <a:ext cx="2713702" cy="203527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C4B50DB-4C1F-40EC-9CC1-DD3E21142C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732" y="-3722"/>
            <a:ext cx="1389268" cy="71459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135291" y="6492875"/>
            <a:ext cx="305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</p:spTree>
    <p:extLst>
      <p:ext uri="{BB962C8B-B14F-4D97-AF65-F5344CB8AC3E}">
        <p14:creationId xmlns:p14="http://schemas.microsoft.com/office/powerpoint/2010/main" val="31236930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B5E322C9-BBCF-4B65-ACBE-1902C143F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759987"/>
            <a:ext cx="11029615" cy="2191905"/>
          </a:xfrm>
        </p:spPr>
        <p:txBody>
          <a:bodyPr>
            <a:normAutofit/>
          </a:bodyPr>
          <a:lstStyle/>
          <a:p>
            <a:pPr>
              <a:buClr>
                <a:schemeClr val="accent2"/>
              </a:buClr>
              <a:buSzPct val="105000"/>
              <a:buFont typeface="Wingdings" panose="05000000000000000000" pitchFamily="2" charset="2"/>
              <a:buChar char="§"/>
            </a:pPr>
            <a:r>
              <a:rPr lang="fr-FR" sz="2000" b="1" dirty="0">
                <a:solidFill>
                  <a:schemeClr val="tx1"/>
                </a:solidFill>
              </a:rPr>
              <a:t>Etudier la nuisibilité directe des adventices pour ….</a:t>
            </a:r>
          </a:p>
          <a:p>
            <a:pPr marL="895350" lvl="1" indent="-342900">
              <a:buClr>
                <a:schemeClr val="accent2"/>
              </a:buClr>
              <a:buFont typeface="+mj-lt"/>
              <a:buAutoNum type="arabicPeriod"/>
            </a:pPr>
            <a:r>
              <a:rPr lang="fr-FR" sz="1800" b="1" dirty="0">
                <a:solidFill>
                  <a:schemeClr val="tx1"/>
                </a:solidFill>
              </a:rPr>
              <a:t>Évaluer les impacts des adventices </a:t>
            </a:r>
            <a:r>
              <a:rPr lang="fr-FR" sz="1800" dirty="0">
                <a:solidFill>
                  <a:schemeClr val="tx1"/>
                </a:solidFill>
              </a:rPr>
              <a:t>sur les systèmes de culture </a:t>
            </a:r>
          </a:p>
          <a:p>
            <a:pPr marL="895350" lvl="1" indent="-342900">
              <a:buClr>
                <a:schemeClr val="accent2"/>
              </a:buClr>
              <a:buFont typeface="+mj-lt"/>
              <a:buAutoNum type="arabicPeriod"/>
            </a:pPr>
            <a:r>
              <a:rPr lang="fr-FR" sz="1800" b="1" dirty="0">
                <a:solidFill>
                  <a:schemeClr val="tx1"/>
                </a:solidFill>
              </a:rPr>
              <a:t>Évaluer les impacts des systèmes de culture </a:t>
            </a:r>
            <a:r>
              <a:rPr lang="fr-FR" sz="1800" dirty="0">
                <a:solidFill>
                  <a:schemeClr val="tx1"/>
                </a:solidFill>
              </a:rPr>
              <a:t>sur les adventices</a:t>
            </a:r>
          </a:p>
          <a:p>
            <a:pPr marL="838200" lvl="1" indent="-285750">
              <a:buClr>
                <a:schemeClr val="accent2"/>
              </a:buClr>
              <a:buFont typeface="Wingdings" panose="05000000000000000000" pitchFamily="2" charset="2"/>
              <a:buChar char="è"/>
            </a:pPr>
            <a:r>
              <a:rPr lang="fr-FR" sz="1800" dirty="0">
                <a:solidFill>
                  <a:schemeClr val="tx1"/>
                </a:solidFill>
                <a:sym typeface="Wingdings" panose="05000000000000000000" pitchFamily="2" charset="2"/>
              </a:rPr>
              <a:t>Déterminer le potentiel de nuisibilité par espèces / type d’espèces</a:t>
            </a:r>
          </a:p>
          <a:p>
            <a:pPr marL="838200" lvl="1" indent="-285750">
              <a:buClr>
                <a:schemeClr val="accent2"/>
              </a:buClr>
              <a:buFont typeface="Wingdings" panose="05000000000000000000" pitchFamily="2" charset="2"/>
              <a:buChar char="è"/>
            </a:pPr>
            <a:r>
              <a:rPr lang="fr-FR" sz="1800" dirty="0">
                <a:solidFill>
                  <a:schemeClr val="tx1"/>
                </a:solidFill>
                <a:sym typeface="Wingdings" panose="05000000000000000000" pitchFamily="2" charset="2"/>
              </a:rPr>
              <a:t>Adapter le désherbage pour optimiser le ratio coût / bénéfices</a:t>
            </a:r>
            <a:endParaRPr lang="fr-FR" sz="1800" dirty="0">
              <a:solidFill>
                <a:schemeClr val="tx1"/>
              </a:solidFill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674B0487-88F2-4716-A8F5-C27432C3F441}"/>
              </a:ext>
            </a:extLst>
          </p:cNvPr>
          <p:cNvSpPr txBox="1">
            <a:spLocks/>
          </p:cNvSpPr>
          <p:nvPr/>
        </p:nvSpPr>
        <p:spPr>
          <a:xfrm>
            <a:off x="581192" y="3609386"/>
            <a:ext cx="6657808" cy="31331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3A537"/>
              </a:buClr>
              <a:buSzPct val="10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Objectifs de l’essai « nuisibilité différenciée »</a:t>
            </a:r>
          </a:p>
          <a:p>
            <a:pPr marL="809625" marR="0" lvl="1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3A537"/>
              </a:buClr>
              <a:buSzPct val="92000"/>
              <a:buFont typeface="+mj-lt"/>
              <a:buAutoNum type="arabicPeriod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Analyser la nuisibilité primaire directe des types d’adventices</a:t>
            </a:r>
          </a:p>
          <a:p>
            <a:pPr marL="809625" marR="0" lvl="1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3A537"/>
              </a:buClr>
              <a:buSzPct val="92000"/>
              <a:buFont typeface="+mj-lt"/>
              <a:buAutoNum type="arabicPeriod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Caractériser les espèces d’adventices</a:t>
            </a:r>
          </a:p>
          <a:p>
            <a:pPr marL="809625" marR="0" lvl="1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63A537"/>
              </a:buClr>
              <a:buSzPct val="92000"/>
              <a:buFont typeface="+mj-lt"/>
              <a:buAutoNum type="arabicPeriod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Analyser le lien biomasse d’adventices / perte de rendement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7514063" y="3452575"/>
            <a:ext cx="4096744" cy="3194411"/>
            <a:chOff x="8217877" y="3725171"/>
            <a:chExt cx="4096744" cy="3194411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5A87124D-9BCF-419B-BBA1-BC18700AFA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653"/>
            <a:stretch/>
          </p:blipFill>
          <p:spPr>
            <a:xfrm>
              <a:off x="8487508" y="3725171"/>
              <a:ext cx="3827113" cy="3194411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8217877" y="4443046"/>
              <a:ext cx="668215" cy="2227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8395677" y="5978692"/>
              <a:ext cx="668215" cy="2227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395677" y="6502400"/>
              <a:ext cx="1472223" cy="4096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10339754" y="3698802"/>
            <a:ext cx="1157612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2021-2022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63" y="121125"/>
            <a:ext cx="9591675" cy="516896"/>
          </a:xfrm>
        </p:spPr>
        <p:txBody>
          <a:bodyPr>
            <a:noAutofit/>
          </a:bodyPr>
          <a:lstStyle/>
          <a:p>
            <a:pPr algn="ctr"/>
            <a:r>
              <a:rPr lang="fr-FR" sz="3200" dirty="0"/>
              <a:t>Nuisibilité des adventices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7C4B50DB-4C1F-40EC-9CC1-DD3E21142C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732" y="-3722"/>
            <a:ext cx="1389268" cy="71459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135291" y="6492875"/>
            <a:ext cx="305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</p:spTree>
    <p:extLst>
      <p:ext uri="{BB962C8B-B14F-4D97-AF65-F5344CB8AC3E}">
        <p14:creationId xmlns:p14="http://schemas.microsoft.com/office/powerpoint/2010/main" val="85991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63" y="121125"/>
            <a:ext cx="9591675" cy="516896"/>
          </a:xfrm>
        </p:spPr>
        <p:txBody>
          <a:bodyPr>
            <a:noAutofit/>
          </a:bodyPr>
          <a:lstStyle/>
          <a:p>
            <a:pPr algn="ctr"/>
            <a:r>
              <a:rPr lang="fr-FR" sz="3200" dirty="0"/>
              <a:t>Nuisibilité des adventices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C4B50DB-4C1F-40EC-9CC1-DD3E21142C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732" y="-3722"/>
            <a:ext cx="1389268" cy="71459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0976E696-87F0-484A-8286-97FAEDA3D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192" y="1728656"/>
            <a:ext cx="11610808" cy="2492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b="1" dirty="0">
                <a:solidFill>
                  <a:schemeClr val="tx1"/>
                </a:solidFill>
              </a:rPr>
              <a:t>Observations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fr-FR" sz="2000" dirty="0">
                <a:solidFill>
                  <a:schemeClr val="tx1"/>
                </a:solidFill>
              </a:rPr>
              <a:t>Relevés floristiques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q"/>
            </a:pPr>
            <a:endParaRPr lang="fr-FR" sz="2000" dirty="0">
              <a:solidFill>
                <a:schemeClr val="tx1"/>
              </a:solidFill>
            </a:endParaRP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fr-FR" sz="2000" dirty="0">
                <a:solidFill>
                  <a:schemeClr val="tx1"/>
                </a:solidFill>
              </a:rPr>
              <a:t>Mesure de biomasse de la canne </a:t>
            </a: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q"/>
            </a:pPr>
            <a:endParaRPr lang="fr-FR" sz="2000" dirty="0">
              <a:solidFill>
                <a:schemeClr val="tx1"/>
              </a:solidFill>
            </a:endParaRPr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q"/>
            </a:pPr>
            <a:r>
              <a:rPr lang="fr-FR" sz="2000" dirty="0">
                <a:solidFill>
                  <a:schemeClr val="tx1"/>
                </a:solidFill>
              </a:rPr>
              <a:t>Mesure de 14 traits fonctionnels sur 13 espèces adventices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686" y="5012647"/>
            <a:ext cx="1990645" cy="14922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/>
          <a:srcRect l="-1357" t="6483" r="1357" b="48978"/>
          <a:stretch/>
        </p:blipFill>
        <p:spPr>
          <a:xfrm>
            <a:off x="3149865" y="5019097"/>
            <a:ext cx="1871662" cy="14833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/>
          <a:srcRect r="6019"/>
          <a:stretch/>
        </p:blipFill>
        <p:spPr>
          <a:xfrm>
            <a:off x="5138061" y="5019097"/>
            <a:ext cx="1859639" cy="14833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4235" y="5019097"/>
            <a:ext cx="1978726" cy="14833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9496" y="5019097"/>
            <a:ext cx="1978727" cy="14833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7" name="Groupe 36"/>
          <p:cNvGrpSpPr/>
          <p:nvPr/>
        </p:nvGrpSpPr>
        <p:grpSpPr>
          <a:xfrm>
            <a:off x="8883686" y="1886611"/>
            <a:ext cx="2593638" cy="3152017"/>
            <a:chOff x="9471362" y="1801505"/>
            <a:chExt cx="2593638" cy="3152017"/>
          </a:xfrm>
        </p:grpSpPr>
        <p:grpSp>
          <p:nvGrpSpPr>
            <p:cNvPr id="31" name="Groupe 30"/>
            <p:cNvGrpSpPr/>
            <p:nvPr/>
          </p:nvGrpSpPr>
          <p:grpSpPr>
            <a:xfrm>
              <a:off x="9471362" y="1801505"/>
              <a:ext cx="1846589" cy="3152017"/>
              <a:chOff x="7234989" y="1398715"/>
              <a:chExt cx="1846589" cy="3152017"/>
            </a:xfrm>
          </p:grpSpPr>
          <p:pic>
            <p:nvPicPr>
              <p:cNvPr id="13" name="Image 12"/>
              <p:cNvPicPr>
                <a:picLocks noChangeAspect="1"/>
              </p:cNvPicPr>
              <p:nvPr/>
            </p:nvPicPr>
            <p:blipFill rotWithShape="1">
              <a:blip r:embed="rId8"/>
              <a:srcRect r="72013"/>
              <a:stretch/>
            </p:blipFill>
            <p:spPr>
              <a:xfrm>
                <a:off x="7234990" y="1398715"/>
                <a:ext cx="1768334" cy="3152017"/>
              </a:xfrm>
              <a:prstGeom prst="rect">
                <a:avLst/>
              </a:prstGeom>
            </p:spPr>
          </p:pic>
          <p:cxnSp>
            <p:nvCxnSpPr>
              <p:cNvPr id="15" name="Connecteur droit avec flèche 14"/>
              <p:cNvCxnSpPr/>
              <p:nvPr/>
            </p:nvCxnSpPr>
            <p:spPr>
              <a:xfrm>
                <a:off x="7234989" y="1728656"/>
                <a:ext cx="0" cy="1875018"/>
              </a:xfrm>
              <a:prstGeom prst="straightConnector1">
                <a:avLst/>
              </a:prstGeom>
              <a:ln w="63500">
                <a:solidFill>
                  <a:schemeClr val="accent2">
                    <a:lumMod val="5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necteur droit avec flèche 18"/>
              <p:cNvCxnSpPr/>
              <p:nvPr/>
            </p:nvCxnSpPr>
            <p:spPr>
              <a:xfrm>
                <a:off x="7486599" y="3603674"/>
                <a:ext cx="10854" cy="883920"/>
              </a:xfrm>
              <a:prstGeom prst="straightConnector1">
                <a:avLst/>
              </a:prstGeom>
              <a:ln w="63500">
                <a:solidFill>
                  <a:schemeClr val="accent2">
                    <a:lumMod val="5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5" name="Image 24"/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35282" y="3947759"/>
                <a:ext cx="446296" cy="446296"/>
              </a:xfrm>
              <a:prstGeom prst="rect">
                <a:avLst/>
              </a:prstGeom>
            </p:spPr>
          </p:pic>
          <p:pic>
            <p:nvPicPr>
              <p:cNvPr id="26" name="Image 25"/>
              <p:cNvPicPr>
                <a:picLocks noChangeAspect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53414" y="1483821"/>
                <a:ext cx="563736" cy="563736"/>
              </a:xfrm>
              <a:prstGeom prst="rect">
                <a:avLst/>
              </a:prstGeom>
            </p:spPr>
          </p:pic>
          <p:pic>
            <p:nvPicPr>
              <p:cNvPr id="30" name="Image 29"/>
              <p:cNvPicPr>
                <a:picLocks noChangeAspect="1"/>
              </p:cNvPicPr>
              <p:nvPr/>
            </p:nvPicPr>
            <p:blipFill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60191" y="3707683"/>
                <a:ext cx="199632" cy="199632"/>
              </a:xfrm>
              <a:prstGeom prst="rect">
                <a:avLst/>
              </a:prstGeom>
            </p:spPr>
          </p:pic>
        </p:grpSp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3844" y="1821691"/>
              <a:ext cx="411166" cy="411166"/>
            </a:xfrm>
            <a:prstGeom prst="rect">
              <a:avLst/>
            </a:prstGeom>
          </p:spPr>
        </p:pic>
        <p:pic>
          <p:nvPicPr>
            <p:cNvPr id="33" name="Image 32"/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6218" y="2236252"/>
              <a:ext cx="958782" cy="958782"/>
            </a:xfrm>
            <a:prstGeom prst="rect">
              <a:avLst/>
            </a:prstGeom>
          </p:spPr>
        </p:pic>
        <p:sp>
          <p:nvSpPr>
            <p:cNvPr id="34" name="ZoneTexte 33"/>
            <p:cNvSpPr txBox="1"/>
            <p:nvPr/>
          </p:nvSpPr>
          <p:spPr>
            <a:xfrm>
              <a:off x="11549273" y="2546366"/>
              <a:ext cx="36990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C</a:t>
              </a:r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11282445" y="2353435"/>
              <a:ext cx="36990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N</a:t>
              </a:r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11534474" y="2198378"/>
              <a:ext cx="36990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1" name="Image 4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21200" y="1283446"/>
            <a:ext cx="1987468" cy="1493649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40762" y="2317963"/>
            <a:ext cx="1828959" cy="1371719"/>
          </a:xfrm>
          <a:prstGeom prst="rect">
            <a:avLst/>
          </a:prstGeom>
        </p:spPr>
      </p:pic>
      <p:sp>
        <p:nvSpPr>
          <p:cNvPr id="27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135291" y="6492875"/>
            <a:ext cx="305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</p:spTree>
    <p:extLst>
      <p:ext uri="{BB962C8B-B14F-4D97-AF65-F5344CB8AC3E}">
        <p14:creationId xmlns:p14="http://schemas.microsoft.com/office/powerpoint/2010/main" val="16785795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63" y="121125"/>
            <a:ext cx="9591675" cy="516896"/>
          </a:xfrm>
        </p:spPr>
        <p:txBody>
          <a:bodyPr>
            <a:noAutofit/>
          </a:bodyPr>
          <a:lstStyle/>
          <a:p>
            <a:pPr algn="ctr"/>
            <a:r>
              <a:rPr lang="fr-FR" sz="3200" dirty="0"/>
              <a:t>Nuisibilité des adventices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C4B50DB-4C1F-40EC-9CC1-DD3E21142C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732" y="-3722"/>
            <a:ext cx="1389268" cy="714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42" y="908212"/>
            <a:ext cx="11140149" cy="5491543"/>
          </a:xfrm>
          <a:prstGeom prst="rect">
            <a:avLst/>
          </a:prstGeom>
        </p:spPr>
      </p:pic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135291" y="6492875"/>
            <a:ext cx="305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730500" y="5867400"/>
            <a:ext cx="287020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Liane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pocpoc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721100" y="4013200"/>
            <a:ext cx="1473200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Grosse herbe de l’eau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080000" y="5445564"/>
            <a:ext cx="189230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Zoumine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064500" y="5630230"/>
            <a:ext cx="147320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Pariétaire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9714197" y="5622692"/>
            <a:ext cx="1550703" cy="446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Herbe de lait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705558" y="5953520"/>
            <a:ext cx="4194342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63A537">
                    <a:lumMod val="5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 + Petit tamarin blanc, Sensitive,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63A537">
                    <a:lumMod val="5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Brède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63A537">
                    <a:lumMod val="5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63A537">
                    <a:lumMod val="5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caya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63A537">
                    <a:lumMod val="5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, 	</a:t>
            </a:r>
            <a:r>
              <a:rPr kumimoji="0" lang="fr-FR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63A537">
                    <a:lumMod val="5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Desmodium</a:t>
            </a:r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srgbClr val="63A537">
                    <a:lumMod val="5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63A537">
                    <a:lumMod val="5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tortuosum</a:t>
            </a:r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srgbClr val="63A537">
                    <a:lumMod val="5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" b="0" i="0" u="none" strike="noStrike" kern="1200" cap="none" spc="0" normalizeH="0" baseline="0" noProof="0" dirty="0">
              <a:ln>
                <a:noFill/>
              </a:ln>
              <a:solidFill>
                <a:srgbClr val="63A537">
                  <a:lumMod val="50000"/>
                </a:srgbClr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0208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63" y="121125"/>
            <a:ext cx="9591675" cy="516896"/>
          </a:xfrm>
        </p:spPr>
        <p:txBody>
          <a:bodyPr>
            <a:noAutofit/>
          </a:bodyPr>
          <a:lstStyle/>
          <a:p>
            <a:pPr algn="ctr"/>
            <a:r>
              <a:rPr lang="fr-FR" sz="3200" dirty="0"/>
              <a:t>Nuisibilité différenciée des adventices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C4B50DB-4C1F-40EC-9CC1-DD3E21142C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732" y="-3722"/>
            <a:ext cx="1389268" cy="71459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FA8936F-F5F3-40BD-B8E3-3991A9E23FA1}"/>
              </a:ext>
            </a:extLst>
          </p:cNvPr>
          <p:cNvSpPr/>
          <p:nvPr/>
        </p:nvSpPr>
        <p:spPr>
          <a:xfrm>
            <a:off x="5693112" y="2069553"/>
            <a:ext cx="574463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63A537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Effet du type d’adventices sur les pertes de rendement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Effet majeur des lianes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Peu d’effet des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dicotylédones &amp; vivaces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Biais de l’essai ?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Espèces tolérables ?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00" y="1559330"/>
            <a:ext cx="4649164" cy="4160255"/>
          </a:xfrm>
          <a:prstGeom prst="rect">
            <a:avLst/>
          </a:prstGeom>
        </p:spPr>
      </p:pic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135291" y="6492875"/>
            <a:ext cx="305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</p:spTree>
    <p:extLst>
      <p:ext uri="{BB962C8B-B14F-4D97-AF65-F5344CB8AC3E}">
        <p14:creationId xmlns:p14="http://schemas.microsoft.com/office/powerpoint/2010/main" val="15953266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C4B50DB-4C1F-40EC-9CC1-DD3E21142C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732" y="-3722"/>
            <a:ext cx="1389268" cy="7145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FA8936F-F5F3-40BD-B8E3-3991A9E23FA1}"/>
              </a:ext>
            </a:extLst>
          </p:cNvPr>
          <p:cNvSpPr/>
          <p:nvPr/>
        </p:nvSpPr>
        <p:spPr>
          <a:xfrm>
            <a:off x="2405389" y="4611825"/>
            <a:ext cx="79355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63A537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Lianes plus « agressives » pour la lumière et les ressources du sol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63A537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63A537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Valeurs similaires pour vivaces &amp; petites dicotylédones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E7559C1-6A4C-6D82-D64E-93DB5541B7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800" t="64848" r="33081" b="-1918"/>
          <a:stretch/>
        </p:blipFill>
        <p:spPr>
          <a:xfrm>
            <a:off x="6467368" y="795976"/>
            <a:ext cx="3205270" cy="361675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E7559C1-6A4C-6D82-D64E-93DB5541B7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513" t="-538" r="33034" b="66394"/>
          <a:stretch/>
        </p:blipFill>
        <p:spPr>
          <a:xfrm>
            <a:off x="538617" y="908212"/>
            <a:ext cx="3299938" cy="3380795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63" y="121125"/>
            <a:ext cx="9591675" cy="516896"/>
          </a:xfrm>
        </p:spPr>
        <p:txBody>
          <a:bodyPr>
            <a:noAutofit/>
          </a:bodyPr>
          <a:lstStyle/>
          <a:p>
            <a:pPr algn="ctr"/>
            <a:r>
              <a:rPr lang="fr-FR" sz="3200" dirty="0"/>
              <a:t>Nuisibilité différenciée des adventices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135291" y="6492875"/>
            <a:ext cx="305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555" y="3283093"/>
            <a:ext cx="564709" cy="56470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013" y="3127511"/>
            <a:ext cx="813140" cy="81314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4634909-4A8C-643A-06C0-C0A15EEEE45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305" b="96037" l="76000" r="89200">
                        <a14:foregroundMark x1="82600" y1="61538" x2="82600" y2="61538"/>
                        <a14:foregroundMark x1="80200" y1="77389" x2="80200" y2="77389"/>
                        <a14:foregroundMark x1="87000" y1="66200" x2="87000" y2="66200"/>
                        <a14:foregroundMark x1="79100" y1="82284" x2="79100" y2="82284"/>
                        <a14:foregroundMark x1="77900" y1="62704" x2="77900" y2="62704"/>
                        <a14:foregroundMark x1="84400" y1="79487" x2="84400" y2="79487"/>
                        <a14:foregroundMark x1="77000" y1="62238" x2="77000" y2="62238"/>
                        <a14:foregroundMark x1="79600" y1="71795" x2="79600" y2="71795"/>
                        <a14:foregroundMark x1="85000" y1="80420" x2="85000" y2="80420"/>
                        <a14:foregroundMark x1="84800" y1="80186" x2="84800" y2="80186"/>
                        <a14:foregroundMark x1="85400" y1="81119" x2="85400" y2="81119"/>
                        <a14:foregroundMark x1="85700" y1="81119" x2="85700" y2="81119"/>
                        <a14:foregroundMark x1="86000" y1="81352" x2="86000" y2="81352"/>
                        <a14:foregroundMark x1="87600" y1="66900" x2="87600" y2="66900"/>
                        <a14:foregroundMark x1="78300" y1="79254" x2="78300" y2="79254"/>
                        <a14:foregroundMark x1="77000" y1="65501" x2="77000" y2="65501"/>
                        <a14:foregroundMark x1="80400" y1="89044" x2="80400" y2="89044"/>
                        <a14:foregroundMark x1="79700" y1="96037" x2="79700" y2="96037"/>
                        <a14:foregroundMark x1="83300" y1="85781" x2="83300" y2="85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554" t="59617" r="9079"/>
          <a:stretch/>
        </p:blipFill>
        <p:spPr>
          <a:xfrm>
            <a:off x="10340923" y="1311327"/>
            <a:ext cx="1950196" cy="1681753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4492703-3884-C033-8D59-04D7ABBDAE8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39"/>
          <a:stretch/>
        </p:blipFill>
        <p:spPr>
          <a:xfrm>
            <a:off x="10070995" y="3363726"/>
            <a:ext cx="539855" cy="33651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8866" y="3127511"/>
            <a:ext cx="1098551" cy="1098551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3409" y="973960"/>
            <a:ext cx="877969" cy="238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255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C4B50DB-4C1F-40EC-9CC1-DD3E21142C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732" y="-3722"/>
            <a:ext cx="1389268" cy="7145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63" y="121125"/>
            <a:ext cx="9591675" cy="516896"/>
          </a:xfrm>
        </p:spPr>
        <p:txBody>
          <a:bodyPr>
            <a:noAutofit/>
          </a:bodyPr>
          <a:lstStyle/>
          <a:p>
            <a:pPr algn="ctr"/>
            <a:r>
              <a:rPr lang="fr-FR" sz="3200" dirty="0"/>
              <a:t>Nuisibilité différenciée des adventices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t="7189" r="38665"/>
          <a:stretch/>
        </p:blipFill>
        <p:spPr>
          <a:xfrm>
            <a:off x="0" y="1487837"/>
            <a:ext cx="4479010" cy="445731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/>
          <a:srcRect l="64766" t="30050" r="1913" b="36065"/>
          <a:stretch/>
        </p:blipFill>
        <p:spPr>
          <a:xfrm>
            <a:off x="2820691" y="908212"/>
            <a:ext cx="2433234" cy="162732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FA8936F-F5F3-40BD-B8E3-3991A9E23FA1}"/>
              </a:ext>
            </a:extLst>
          </p:cNvPr>
          <p:cNvSpPr/>
          <p:nvPr/>
        </p:nvSpPr>
        <p:spPr>
          <a:xfrm>
            <a:off x="3351186" y="3942646"/>
            <a:ext cx="2744814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63A537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Diversité de comportements au sein d’un même type</a:t>
            </a:r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135291" y="6492875"/>
            <a:ext cx="305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</p:spTree>
    <p:extLst>
      <p:ext uri="{BB962C8B-B14F-4D97-AF65-F5344CB8AC3E}">
        <p14:creationId xmlns:p14="http://schemas.microsoft.com/office/powerpoint/2010/main" val="1460650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A07BE1-B97A-441E-A678-B4774D17393D}"/>
              </a:ext>
            </a:extLst>
          </p:cNvPr>
          <p:cNvSpPr txBox="1"/>
          <p:nvPr/>
        </p:nvSpPr>
        <p:spPr>
          <a:xfrm>
            <a:off x="381000" y="488093"/>
            <a:ext cx="11430000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Approbation PV 12ème CPR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23417E-2BF4-4871-8193-DEA1AEAF5A6B}"/>
              </a:ext>
            </a:extLst>
          </p:cNvPr>
          <p:cNvSpPr/>
          <p:nvPr/>
        </p:nvSpPr>
        <p:spPr>
          <a:xfrm flipV="1">
            <a:off x="1558724" y="1024764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signe&#10;&#10;Description générée automatiquement">
            <a:extLst>
              <a:ext uri="{FF2B5EF4-FFF2-40B4-BE49-F238E27FC236}">
                <a16:creationId xmlns:a16="http://schemas.microsoft.com/office/drawing/2014/main" id="{6B5F33A8-5FAC-4D79-94C9-F0D6978A75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D00EB8C-A1F6-49A4-8075-06C041A50684}"/>
              </a:ext>
            </a:extLst>
          </p:cNvPr>
          <p:cNvSpPr txBox="1"/>
          <p:nvPr/>
        </p:nvSpPr>
        <p:spPr>
          <a:xfrm>
            <a:off x="1569720" y="2190841"/>
            <a:ext cx="9215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Des remarques, modifications à apporter ?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0F1BD6C-DC40-4548-93F0-D1D9B465B3E1}"/>
              </a:ext>
            </a:extLst>
          </p:cNvPr>
          <p:cNvSpPr txBox="1"/>
          <p:nvPr/>
        </p:nvSpPr>
        <p:spPr>
          <a:xfrm>
            <a:off x="1569720" y="4505864"/>
            <a:ext cx="9215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Qui s’abstient ?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A343CDC-E2E6-47C6-92CC-28E2592A1610}"/>
              </a:ext>
            </a:extLst>
          </p:cNvPr>
          <p:cNvSpPr txBox="1"/>
          <p:nvPr/>
        </p:nvSpPr>
        <p:spPr>
          <a:xfrm>
            <a:off x="1558724" y="3302632"/>
            <a:ext cx="9215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Qui est contre ?</a:t>
            </a:r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3A13673D-AA34-4EC9-A187-378920C09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4331" y="6496706"/>
            <a:ext cx="3134066" cy="365125"/>
          </a:xfrm>
        </p:spPr>
        <p:txBody>
          <a:bodyPr/>
          <a:lstStyle>
            <a:lvl1pPr>
              <a:defRPr i="1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</p:spTree>
    <p:extLst>
      <p:ext uri="{BB962C8B-B14F-4D97-AF65-F5344CB8AC3E}">
        <p14:creationId xmlns:p14="http://schemas.microsoft.com/office/powerpoint/2010/main" val="66158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/>
          <a:srcRect l="5845" t="6920" r="36947"/>
          <a:stretch/>
        </p:blipFill>
        <p:spPr>
          <a:xfrm>
            <a:off x="6267605" y="1249404"/>
            <a:ext cx="4787304" cy="504405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C4B50DB-4C1F-40EC-9CC1-DD3E21142C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732" y="-3722"/>
            <a:ext cx="1389268" cy="7145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63" y="121125"/>
            <a:ext cx="9591675" cy="516896"/>
          </a:xfrm>
        </p:spPr>
        <p:txBody>
          <a:bodyPr>
            <a:noAutofit/>
          </a:bodyPr>
          <a:lstStyle/>
          <a:p>
            <a:pPr algn="ctr"/>
            <a:r>
              <a:rPr lang="fr-FR" sz="3200" dirty="0"/>
              <a:t>Nuisibilité différenciée des adventices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t="6965" r="38665"/>
          <a:stretch/>
        </p:blipFill>
        <p:spPr>
          <a:xfrm>
            <a:off x="0" y="1477107"/>
            <a:ext cx="4479010" cy="446804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/>
          <a:srcRect l="64766" t="30050" r="1913" b="36065"/>
          <a:stretch/>
        </p:blipFill>
        <p:spPr>
          <a:xfrm>
            <a:off x="2820691" y="908212"/>
            <a:ext cx="2433234" cy="16273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FA8936F-F5F3-40BD-B8E3-3991A9E23FA1}"/>
              </a:ext>
            </a:extLst>
          </p:cNvPr>
          <p:cNvSpPr/>
          <p:nvPr/>
        </p:nvSpPr>
        <p:spPr>
          <a:xfrm>
            <a:off x="3351186" y="3942646"/>
            <a:ext cx="2744814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63A537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Diversité de comportements au sein d’un même type</a:t>
            </a:r>
          </a:p>
        </p:txBody>
      </p:sp>
      <p:grpSp>
        <p:nvGrpSpPr>
          <p:cNvPr id="17" name="Groupe 16"/>
          <p:cNvGrpSpPr/>
          <p:nvPr/>
        </p:nvGrpSpPr>
        <p:grpSpPr>
          <a:xfrm>
            <a:off x="6870915" y="1630982"/>
            <a:ext cx="1539912" cy="4056896"/>
            <a:chOff x="6870915" y="1630982"/>
            <a:chExt cx="1539912" cy="4056896"/>
          </a:xfrm>
        </p:grpSpPr>
        <p:sp>
          <p:nvSpPr>
            <p:cNvPr id="2" name="Ellipse 1"/>
            <p:cNvSpPr/>
            <p:nvPr/>
          </p:nvSpPr>
          <p:spPr>
            <a:xfrm>
              <a:off x="6870915" y="3942646"/>
              <a:ext cx="769750" cy="1745232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11" name="Ellipse 10"/>
            <p:cNvSpPr/>
            <p:nvPr/>
          </p:nvSpPr>
          <p:spPr>
            <a:xfrm>
              <a:off x="7232955" y="1630982"/>
              <a:ext cx="1177872" cy="1858236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FFA8936F-F5F3-40BD-B8E3-3991A9E23FA1}"/>
              </a:ext>
            </a:extLst>
          </p:cNvPr>
          <p:cNvSpPr/>
          <p:nvPr/>
        </p:nvSpPr>
        <p:spPr>
          <a:xfrm>
            <a:off x="2820691" y="3942646"/>
            <a:ext cx="5771210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Adapter la typologie des adventices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Explorer la diversité des adventices pour mieux cibler les désherbages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8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135291" y="6492875"/>
            <a:ext cx="305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  <p:grpSp>
        <p:nvGrpSpPr>
          <p:cNvPr id="22" name="Groupe 21"/>
          <p:cNvGrpSpPr/>
          <p:nvPr/>
        </p:nvGrpSpPr>
        <p:grpSpPr>
          <a:xfrm>
            <a:off x="10476561" y="1077030"/>
            <a:ext cx="1622042" cy="370776"/>
            <a:chOff x="10830939" y="1485900"/>
            <a:chExt cx="1622042" cy="370776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 rotWithShape="1">
            <a:blip r:embed="rId2"/>
            <a:srcRect l="65634" t="33419" r="16278" b="59194"/>
            <a:stretch/>
          </p:blipFill>
          <p:spPr>
            <a:xfrm>
              <a:off x="10830939" y="1485900"/>
              <a:ext cx="1332855" cy="370776"/>
            </a:xfrm>
            <a:prstGeom prst="rect">
              <a:avLst/>
            </a:prstGeom>
          </p:spPr>
        </p:pic>
        <p:sp>
          <p:nvSpPr>
            <p:cNvPr id="20" name="ZoneTexte 19"/>
            <p:cNvSpPr txBox="1"/>
            <p:nvPr/>
          </p:nvSpPr>
          <p:spPr>
            <a:xfrm>
              <a:off x="11163490" y="1504699"/>
              <a:ext cx="128949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Merremia</a:t>
              </a:r>
              <a:endPara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10476561" y="2093212"/>
            <a:ext cx="1631488" cy="363028"/>
            <a:chOff x="10830939" y="2032182"/>
            <a:chExt cx="1631488" cy="363028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 rotWithShape="1">
            <a:blip r:embed="rId2"/>
            <a:srcRect l="65634" t="45797" r="16278" b="46970"/>
            <a:stretch/>
          </p:blipFill>
          <p:spPr>
            <a:xfrm>
              <a:off x="10830939" y="2032182"/>
              <a:ext cx="1332855" cy="363028"/>
            </a:xfrm>
            <a:prstGeom prst="rect">
              <a:avLst/>
            </a:prstGeom>
          </p:spPr>
        </p:pic>
        <p:sp>
          <p:nvSpPr>
            <p:cNvPr id="21" name="ZoneTexte 20"/>
            <p:cNvSpPr txBox="1"/>
            <p:nvPr/>
          </p:nvSpPr>
          <p:spPr>
            <a:xfrm>
              <a:off x="11172936" y="2038397"/>
              <a:ext cx="128949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Zoumine</a:t>
              </a: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3" name="Groupe 22"/>
          <p:cNvGrpSpPr/>
          <p:nvPr/>
        </p:nvGrpSpPr>
        <p:grpSpPr>
          <a:xfrm>
            <a:off x="10476561" y="1526046"/>
            <a:ext cx="1778653" cy="584775"/>
            <a:chOff x="10830939" y="880816"/>
            <a:chExt cx="1778653" cy="584775"/>
          </a:xfrm>
        </p:grpSpPr>
        <p:pic>
          <p:nvPicPr>
            <p:cNvPr id="19" name="Image 18"/>
            <p:cNvPicPr>
              <a:picLocks noChangeAspect="1"/>
            </p:cNvPicPr>
            <p:nvPr/>
          </p:nvPicPr>
          <p:blipFill rotWithShape="1">
            <a:blip r:embed="rId2"/>
            <a:srcRect l="65634" t="26784" r="16278" b="65522"/>
            <a:stretch/>
          </p:blipFill>
          <p:spPr>
            <a:xfrm>
              <a:off x="10830939" y="956608"/>
              <a:ext cx="1332855" cy="386178"/>
            </a:xfrm>
            <a:prstGeom prst="rect">
              <a:avLst/>
            </a:prstGeom>
          </p:spPr>
        </p:pic>
        <p:sp>
          <p:nvSpPr>
            <p:cNvPr id="3" name="ZoneTexte 2"/>
            <p:cNvSpPr txBox="1"/>
            <p:nvPr/>
          </p:nvSpPr>
          <p:spPr>
            <a:xfrm>
              <a:off x="11150790" y="880816"/>
              <a:ext cx="1458802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 panose="020B0502020104020203" pitchFamily="34" charset="0"/>
                  <a:ea typeface="+mn-ea"/>
                  <a:cs typeface="+mn-cs"/>
                </a:rPr>
                <a:t>Grosse herbe de l’eau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209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26" t="28349" r="43108" b="48283"/>
          <a:stretch/>
        </p:blipFill>
        <p:spPr>
          <a:xfrm>
            <a:off x="9247108" y="1416631"/>
            <a:ext cx="1039092" cy="1014203"/>
          </a:xfr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 txBox="1">
            <a:spLocks/>
          </p:cNvSpPr>
          <p:nvPr/>
        </p:nvSpPr>
        <p:spPr>
          <a:xfrm>
            <a:off x="1113692" y="121125"/>
            <a:ext cx="10240107" cy="5168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j-ea"/>
                <a:cs typeface="+mj-cs"/>
              </a:rPr>
              <a:t>Quels outils pour partager ces connaissances 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A8936F-F5F3-40BD-B8E3-3991A9E23FA1}"/>
              </a:ext>
            </a:extLst>
          </p:cNvPr>
          <p:cNvSpPr/>
          <p:nvPr/>
        </p:nvSpPr>
        <p:spPr>
          <a:xfrm>
            <a:off x="5714574" y="1391800"/>
            <a:ext cx="3234949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  <a:hlinkClick r:id="rId3"/>
              </a:rPr>
              <a:t>https://portal.wiktrop.org/fr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A8936F-F5F3-40BD-B8E3-3991A9E23FA1}"/>
              </a:ext>
            </a:extLst>
          </p:cNvPr>
          <p:cNvSpPr/>
          <p:nvPr/>
        </p:nvSpPr>
        <p:spPr>
          <a:xfrm>
            <a:off x="215730" y="943674"/>
            <a:ext cx="11604568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Outil d’identification et de partage des connaissances sur les adventices des cultures tropicales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724" y="1416632"/>
            <a:ext cx="3858265" cy="26427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FA8936F-F5F3-40BD-B8E3-3991A9E23FA1}"/>
              </a:ext>
            </a:extLst>
          </p:cNvPr>
          <p:cNvSpPr/>
          <p:nvPr/>
        </p:nvSpPr>
        <p:spPr>
          <a:xfrm>
            <a:off x="215730" y="4171666"/>
            <a:ext cx="11760539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Utiliser l’intelligence artificielle pour prédire la présence des adventices dans les parcelles de canne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A8936F-F5F3-40BD-B8E3-3991A9E23FA1}"/>
              </a:ext>
            </a:extLst>
          </p:cNvPr>
          <p:cNvSpPr/>
          <p:nvPr/>
        </p:nvSpPr>
        <p:spPr>
          <a:xfrm>
            <a:off x="757043" y="4619792"/>
            <a:ext cx="10953404" cy="123110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Mobiliser des méthodes évolutionnistes, d’apprentissage par renforcement, d’optimisation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Thèse Région de Frédérick Fabre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Ferber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 :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« 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Petits jeux de données et prédiction en Intelligence Artificielle, vers une meilleure cohabitation : Application à la gestion durable de l'enherbement des systèmes agricoles à La Réunion »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A8936F-F5F3-40BD-B8E3-3991A9E23FA1}"/>
              </a:ext>
            </a:extLst>
          </p:cNvPr>
          <p:cNvSpPr/>
          <p:nvPr/>
        </p:nvSpPr>
        <p:spPr>
          <a:xfrm>
            <a:off x="1371386" y="5969374"/>
            <a:ext cx="9343906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Outil d’aide au conseil pour optimiser les pratiques de désherbage</a:t>
            </a:r>
          </a:p>
        </p:txBody>
      </p:sp>
      <p:sp>
        <p:nvSpPr>
          <p:cNvPr id="13" name="Flèche droite 12"/>
          <p:cNvSpPr/>
          <p:nvPr/>
        </p:nvSpPr>
        <p:spPr>
          <a:xfrm>
            <a:off x="532599" y="6016049"/>
            <a:ext cx="747348" cy="331124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87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C4B50DB-4C1F-40EC-9CC1-DD3E21142C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732" y="-3722"/>
            <a:ext cx="1389268" cy="71459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63" y="121125"/>
            <a:ext cx="9591675" cy="516896"/>
          </a:xfrm>
        </p:spPr>
        <p:txBody>
          <a:bodyPr>
            <a:noAutofit/>
          </a:bodyPr>
          <a:lstStyle/>
          <a:p>
            <a:pPr algn="ctr"/>
            <a:r>
              <a:rPr lang="fr-FR" sz="3200" dirty="0"/>
              <a:t>Que retenir de ces travaux 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F61D30-A234-421A-A112-06267C90CFA2}"/>
              </a:ext>
            </a:extLst>
          </p:cNvPr>
          <p:cNvSpPr/>
          <p:nvPr/>
        </p:nvSpPr>
        <p:spPr>
          <a:xfrm>
            <a:off x="7945862" y="1583524"/>
            <a:ext cx="3826834" cy="47412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D14EB0-C34C-43B8-B2F4-10D139946C10}"/>
              </a:ext>
            </a:extLst>
          </p:cNvPr>
          <p:cNvSpPr/>
          <p:nvPr/>
        </p:nvSpPr>
        <p:spPr>
          <a:xfrm>
            <a:off x="4310835" y="1583524"/>
            <a:ext cx="3275960" cy="47412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95D0FB-1D10-4BE3-9639-651112C7186E}"/>
              </a:ext>
            </a:extLst>
          </p:cNvPr>
          <p:cNvSpPr/>
          <p:nvPr/>
        </p:nvSpPr>
        <p:spPr>
          <a:xfrm>
            <a:off x="469391" y="1585150"/>
            <a:ext cx="3495077" cy="47412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10" name="Picture 8" descr="Picto fleur de lys : images, photos et images vectorielles de stock |  Shutterstock">
            <a:extLst>
              <a:ext uri="{FF2B5EF4-FFF2-40B4-BE49-F238E27FC236}">
                <a16:creationId xmlns:a16="http://schemas.microsoft.com/office/drawing/2014/main" id="{18273BF2-4A9E-46A8-83A6-A03EE26161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9615" y1="20000" x2="49615" y2="20000"/>
                        <a14:foregroundMark x1="63846" y1="24643" x2="63846" y2="24643"/>
                        <a14:foregroundMark x1="62692" y1="41786" x2="62692" y2="41786"/>
                        <a14:foregroundMark x1="34615" y1="42143" x2="34615" y2="42143"/>
                        <a14:foregroundMark x1="35385" y1="24643" x2="35385" y2="24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88" t="8292" r="22322" b="22197"/>
          <a:stretch/>
        </p:blipFill>
        <p:spPr bwMode="auto">
          <a:xfrm>
            <a:off x="4661852" y="1817796"/>
            <a:ext cx="556225" cy="73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E3E9789-56F8-4902-84FC-E1E2CF9731CC}"/>
              </a:ext>
            </a:extLst>
          </p:cNvPr>
          <p:cNvSpPr/>
          <p:nvPr/>
        </p:nvSpPr>
        <p:spPr>
          <a:xfrm>
            <a:off x="621383" y="4729119"/>
            <a:ext cx="3170195" cy="1477328"/>
          </a:xfrm>
          <a:prstGeom prst="rect">
            <a:avLst/>
          </a:prstGeom>
          <a:ln w="38100">
            <a:solidFill>
              <a:srgbClr val="E30A7D"/>
            </a:solidFill>
            <a:prstDash val="sysDash"/>
          </a:ln>
        </p:spPr>
        <p:txBody>
          <a:bodyPr wrap="square">
            <a:spAutoFit/>
          </a:bodyPr>
          <a:lstStyle/>
          <a:p>
            <a:pPr marL="179388" marR="0" lvl="0" indent="-17938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Eliminer le plus d’espèces possibles après la levée</a:t>
            </a:r>
          </a:p>
          <a:p>
            <a:pPr marL="179388" marR="0" lvl="0" indent="-179388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Eviter la production de graines et la reconstitution du stock semencier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8FAEEE-A738-42FC-86A6-DB3708C05FB0}"/>
              </a:ext>
            </a:extLst>
          </p:cNvPr>
          <p:cNvSpPr/>
          <p:nvPr/>
        </p:nvSpPr>
        <p:spPr>
          <a:xfrm flipV="1">
            <a:off x="1514927" y="2554488"/>
            <a:ext cx="1944000" cy="72000"/>
          </a:xfrm>
          <a:prstGeom prst="rect">
            <a:avLst/>
          </a:prstGeom>
          <a:solidFill>
            <a:srgbClr val="E30A7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0E75FB-83B9-4E39-A2F1-7F53C74C3803}"/>
              </a:ext>
            </a:extLst>
          </p:cNvPr>
          <p:cNvSpPr/>
          <p:nvPr/>
        </p:nvSpPr>
        <p:spPr>
          <a:xfrm>
            <a:off x="4496230" y="3242588"/>
            <a:ext cx="2881181" cy="923330"/>
          </a:xfrm>
          <a:prstGeom prst="rect">
            <a:avLst/>
          </a:prstGeom>
          <a:noFill/>
          <a:ln w="38100" cap="flat" cmpd="sng" algn="ctr">
            <a:solidFill>
              <a:srgbClr val="E30A7D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A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dapter les dates d’interventions de désherbage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E8A4DEEE-9FB2-4F71-A388-0BCE073695F4}"/>
              </a:ext>
            </a:extLst>
          </p:cNvPr>
          <p:cNvCxnSpPr>
            <a:cxnSpLocks/>
          </p:cNvCxnSpPr>
          <p:nvPr/>
        </p:nvCxnSpPr>
        <p:spPr>
          <a:xfrm>
            <a:off x="2206481" y="2698827"/>
            <a:ext cx="0" cy="50400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688A9051-61AC-4DAF-B269-23BEBB4B93FA}"/>
              </a:ext>
            </a:extLst>
          </p:cNvPr>
          <p:cNvSpPr/>
          <p:nvPr/>
        </p:nvSpPr>
        <p:spPr>
          <a:xfrm>
            <a:off x="1786730" y="2171481"/>
            <a:ext cx="21028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Arial" panose="020B0604020202020204" pitchFamily="34" charset="0"/>
              </a:rPr>
              <a:t>SAISONNALITÉ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2D441B1F-3DCE-48AE-89F5-B532933AA0E6}"/>
              </a:ext>
            </a:extLst>
          </p:cNvPr>
          <p:cNvGrpSpPr/>
          <p:nvPr/>
        </p:nvGrpSpPr>
        <p:grpSpPr>
          <a:xfrm>
            <a:off x="977659" y="1805824"/>
            <a:ext cx="748166" cy="705593"/>
            <a:chOff x="1660468" y="35612650"/>
            <a:chExt cx="1464182" cy="1393544"/>
          </a:xfrm>
        </p:grpSpPr>
        <p:pic>
          <p:nvPicPr>
            <p:cNvPr id="17" name="Picture 2" descr="Icône De Flocon De Neige De Vecteur Illustration de Vecteur - Illustration  du frais, normal: 139862146">
              <a:extLst>
                <a:ext uri="{FF2B5EF4-FFF2-40B4-BE49-F238E27FC236}">
                  <a16:creationId xmlns:a16="http://schemas.microsoft.com/office/drawing/2014/main" id="{16D197FD-AFAB-44F5-8BA5-E22C397FF4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hq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718" b="87774" l="7813" r="93313">
                          <a14:foregroundMark x1="28125" y1="86047" x2="28125" y2="86047"/>
                          <a14:foregroundMark x1="42125" y1="86711" x2="42125" y2="86711"/>
                          <a14:foregroundMark x1="27813" y1="87110" x2="27813" y2="87110"/>
                          <a14:foregroundMark x1="71313" y1="87774" x2="71313" y2="87774"/>
                          <a14:foregroundMark x1="28813" y1="87774" x2="28813" y2="87774"/>
                          <a14:foregroundMark x1="93313" y1="47907" x2="93313" y2="47907"/>
                          <a14:foregroundMark x1="7813" y1="47043" x2="7813" y2="47043"/>
                          <a14:foregroundMark x1="28813" y1="6645" x2="28813" y2="6645"/>
                          <a14:foregroundMark x1="71625" y1="4718" x2="71625" y2="4718"/>
                          <a14:foregroundMark x1="41625" y1="87774" x2="41625" y2="877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932" b="7427"/>
            <a:stretch/>
          </p:blipFill>
          <p:spPr bwMode="auto">
            <a:xfrm>
              <a:off x="1660468" y="35674116"/>
              <a:ext cx="759801" cy="1321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Vecteur Plat D'icône De Sun Pictogramme D'été Symbole De Lumière Du Soleil  Pour La Conception De Site Web, Bouton De Web, Illustr Illustration de  Vecteur - Illustration du nature, météorologie: 121023785">
              <a:extLst>
                <a:ext uri="{FF2B5EF4-FFF2-40B4-BE49-F238E27FC236}">
                  <a16:creationId xmlns:a16="http://schemas.microsoft.com/office/drawing/2014/main" id="{0AF8625E-070C-4ACE-8F3E-E34CE38D1B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hq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0125" b="80125" l="20000" r="78500">
                          <a14:foregroundMark x1="69750" y1="29875" x2="69750" y2="29875"/>
                          <a14:foregroundMark x1="50000" y1="20125" x2="50000" y2="21125"/>
                          <a14:foregroundMark x1="20000" y1="50125" x2="20000" y2="50125"/>
                          <a14:foregroundMark x1="50000" y1="80125" x2="50000" y2="80125"/>
                        </a14:backgroundRemoval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47" t="16512" r="14518" b="20647"/>
            <a:stretch/>
          </p:blipFill>
          <p:spPr bwMode="auto">
            <a:xfrm>
              <a:off x="2420269" y="35674116"/>
              <a:ext cx="704381" cy="12215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D511E752-A2A4-490B-9FE9-2C639E6CA35B}"/>
                </a:ext>
              </a:extLst>
            </p:cNvPr>
            <p:cNvCxnSpPr>
              <a:cxnSpLocks/>
            </p:cNvCxnSpPr>
            <p:nvPr/>
          </p:nvCxnSpPr>
          <p:spPr>
            <a:xfrm>
              <a:off x="2405923" y="35612650"/>
              <a:ext cx="0" cy="1393544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AF405037-C741-49A4-B07A-A415A7027A34}"/>
              </a:ext>
            </a:extLst>
          </p:cNvPr>
          <p:cNvSpPr/>
          <p:nvPr/>
        </p:nvSpPr>
        <p:spPr>
          <a:xfrm>
            <a:off x="621383" y="3262101"/>
            <a:ext cx="3170197" cy="923330"/>
          </a:xfrm>
          <a:prstGeom prst="rect">
            <a:avLst/>
          </a:prstGeom>
          <a:ln w="38100">
            <a:solidFill>
              <a:srgbClr val="E30A7D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Prévoir les adventices qui vont se développer en fonction du mois de coupe de la canne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317C0C0-CC12-4B7B-B5ED-A88015D28FC4}"/>
              </a:ext>
            </a:extLst>
          </p:cNvPr>
          <p:cNvSpPr/>
          <p:nvPr/>
        </p:nvSpPr>
        <p:spPr>
          <a:xfrm>
            <a:off x="4496230" y="4839800"/>
            <a:ext cx="2881181" cy="1200329"/>
          </a:xfrm>
          <a:prstGeom prst="rect">
            <a:avLst/>
          </a:prstGeom>
          <a:ln w="38100">
            <a:solidFill>
              <a:srgbClr val="E30A7D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Choisir les post-levées et les pratiques de désherbage alternatives adaptés aux adventices présentes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2EEC29C-44D7-4ACB-AE3F-DEC854586581}"/>
              </a:ext>
            </a:extLst>
          </p:cNvPr>
          <p:cNvSpPr/>
          <p:nvPr/>
        </p:nvSpPr>
        <p:spPr>
          <a:xfrm>
            <a:off x="5372605" y="1948529"/>
            <a:ext cx="20488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STADES PHÉNOLOGIQUES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2953F3A-5E9C-4711-AE14-6898DBC7D94A}"/>
              </a:ext>
            </a:extLst>
          </p:cNvPr>
          <p:cNvSpPr/>
          <p:nvPr/>
        </p:nvSpPr>
        <p:spPr>
          <a:xfrm flipV="1">
            <a:off x="9431313" y="2552518"/>
            <a:ext cx="1548000" cy="72000"/>
          </a:xfrm>
          <a:prstGeom prst="rect">
            <a:avLst/>
          </a:prstGeom>
          <a:solidFill>
            <a:srgbClr val="E30A7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3519C1F-47B7-4F79-A3A7-8B38CDDDFDCE}"/>
              </a:ext>
            </a:extLst>
          </p:cNvPr>
          <p:cNvSpPr/>
          <p:nvPr/>
        </p:nvSpPr>
        <p:spPr>
          <a:xfrm>
            <a:off x="9693464" y="2179950"/>
            <a:ext cx="136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Arial" panose="020B0604020202020204" pitchFamily="34" charset="0"/>
              </a:rPr>
              <a:t>NUISIBILITÉ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8CA83D1-0022-4D0B-89E2-8E4D3E3BCCA6}"/>
              </a:ext>
            </a:extLst>
          </p:cNvPr>
          <p:cNvSpPr/>
          <p:nvPr/>
        </p:nvSpPr>
        <p:spPr>
          <a:xfrm>
            <a:off x="8854127" y="1763582"/>
            <a:ext cx="828000" cy="828000"/>
          </a:xfrm>
          <a:prstGeom prst="rect">
            <a:avLst/>
          </a:prstGeom>
          <a:noFill/>
          <a:ln w="76200">
            <a:solidFill>
              <a:srgbClr val="E30A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83F3ED39-EEB5-4BE4-90C6-D8417DEBBB4B}"/>
              </a:ext>
            </a:extLst>
          </p:cNvPr>
          <p:cNvCxnSpPr>
            <a:cxnSpLocks/>
          </p:cNvCxnSpPr>
          <p:nvPr/>
        </p:nvCxnSpPr>
        <p:spPr>
          <a:xfrm>
            <a:off x="2216929" y="4259725"/>
            <a:ext cx="0" cy="39600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4BA83B18-EB14-4763-BFD4-E6F0CE8F4EAB}"/>
              </a:ext>
            </a:extLst>
          </p:cNvPr>
          <p:cNvCxnSpPr>
            <a:cxnSpLocks/>
          </p:cNvCxnSpPr>
          <p:nvPr/>
        </p:nvCxnSpPr>
        <p:spPr>
          <a:xfrm>
            <a:off x="9905226" y="2700227"/>
            <a:ext cx="0" cy="534046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02EAE7A2-A94C-4949-8AC7-CDC459806C45}"/>
              </a:ext>
            </a:extLst>
          </p:cNvPr>
          <p:cNvCxnSpPr>
            <a:cxnSpLocks/>
          </p:cNvCxnSpPr>
          <p:nvPr/>
        </p:nvCxnSpPr>
        <p:spPr>
          <a:xfrm>
            <a:off x="5908003" y="2742280"/>
            <a:ext cx="0" cy="405285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8D86098D-F663-4758-87F0-DD3BC32B5501}"/>
              </a:ext>
            </a:extLst>
          </p:cNvPr>
          <p:cNvCxnSpPr>
            <a:cxnSpLocks/>
          </p:cNvCxnSpPr>
          <p:nvPr/>
        </p:nvCxnSpPr>
        <p:spPr>
          <a:xfrm>
            <a:off x="5908003" y="4238495"/>
            <a:ext cx="0" cy="50400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AF405037-C741-49A4-B07A-A415A7027A34}"/>
              </a:ext>
            </a:extLst>
          </p:cNvPr>
          <p:cNvSpPr/>
          <p:nvPr/>
        </p:nvSpPr>
        <p:spPr>
          <a:xfrm>
            <a:off x="8299580" y="3265566"/>
            <a:ext cx="3170197" cy="646331"/>
          </a:xfrm>
          <a:prstGeom prst="rect">
            <a:avLst/>
          </a:prstGeom>
          <a:ln w="38100">
            <a:solidFill>
              <a:srgbClr val="E30A7D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Sélectionner les espèces les plus nuisibles à désherber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317C0C0-CC12-4B7B-B5ED-A88015D28FC4}"/>
              </a:ext>
            </a:extLst>
          </p:cNvPr>
          <p:cNvSpPr/>
          <p:nvPr/>
        </p:nvSpPr>
        <p:spPr>
          <a:xfrm>
            <a:off x="8469487" y="4828785"/>
            <a:ext cx="2881181" cy="1200329"/>
          </a:xfrm>
          <a:prstGeom prst="rect">
            <a:avLst/>
          </a:prstGeom>
          <a:ln w="38100">
            <a:solidFill>
              <a:srgbClr val="E30A7D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Limiter la nuisibilité potentielle de la flore adventice sur la production de canne</a:t>
            </a: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8D86098D-F663-4758-87F0-DD3BC32B5501}"/>
              </a:ext>
            </a:extLst>
          </p:cNvPr>
          <p:cNvCxnSpPr>
            <a:cxnSpLocks/>
          </p:cNvCxnSpPr>
          <p:nvPr/>
        </p:nvCxnSpPr>
        <p:spPr>
          <a:xfrm>
            <a:off x="9893035" y="4154218"/>
            <a:ext cx="0" cy="50400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33" name="Imag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70432" y="1959364"/>
            <a:ext cx="560881" cy="317019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22832" y="2111764"/>
            <a:ext cx="560881" cy="317019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11495" y="1987689"/>
            <a:ext cx="560881" cy="317019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11494" y="2200634"/>
            <a:ext cx="560881" cy="317019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5839" y="1921490"/>
            <a:ext cx="560881" cy="317019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7210" y="2111424"/>
            <a:ext cx="560881" cy="317019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11493" y="1984071"/>
            <a:ext cx="560881" cy="317019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70431" y="2086717"/>
            <a:ext cx="560881" cy="317019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78CA83D1-0022-4D0B-89E2-8E4D3E3BCCA6}"/>
              </a:ext>
            </a:extLst>
          </p:cNvPr>
          <p:cNvSpPr/>
          <p:nvPr/>
        </p:nvSpPr>
        <p:spPr>
          <a:xfrm>
            <a:off x="4496230" y="1746686"/>
            <a:ext cx="828000" cy="828000"/>
          </a:xfrm>
          <a:prstGeom prst="rect">
            <a:avLst/>
          </a:prstGeom>
          <a:noFill/>
          <a:ln w="76200">
            <a:solidFill>
              <a:srgbClr val="E30A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8CA83D1-0022-4D0B-89E2-8E4D3E3BCCA6}"/>
              </a:ext>
            </a:extLst>
          </p:cNvPr>
          <p:cNvSpPr/>
          <p:nvPr/>
        </p:nvSpPr>
        <p:spPr>
          <a:xfrm>
            <a:off x="928278" y="1760089"/>
            <a:ext cx="828000" cy="828000"/>
          </a:xfrm>
          <a:prstGeom prst="rect">
            <a:avLst/>
          </a:prstGeom>
          <a:noFill/>
          <a:ln w="76200">
            <a:solidFill>
              <a:srgbClr val="E30A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2953F3A-5E9C-4711-AE14-6898DBC7D94A}"/>
              </a:ext>
            </a:extLst>
          </p:cNvPr>
          <p:cNvSpPr/>
          <p:nvPr/>
        </p:nvSpPr>
        <p:spPr>
          <a:xfrm flipV="1">
            <a:off x="5352342" y="2540813"/>
            <a:ext cx="1882288" cy="65558"/>
          </a:xfrm>
          <a:prstGeom prst="rect">
            <a:avLst/>
          </a:prstGeom>
          <a:solidFill>
            <a:srgbClr val="E30A7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135291" y="6492875"/>
            <a:ext cx="305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</p:spTree>
    <p:extLst>
      <p:ext uri="{BB962C8B-B14F-4D97-AF65-F5344CB8AC3E}">
        <p14:creationId xmlns:p14="http://schemas.microsoft.com/office/powerpoint/2010/main" val="2532754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signe&#10;&#10;Description générée automatiquement">
            <a:extLst>
              <a:ext uri="{FF2B5EF4-FFF2-40B4-BE49-F238E27FC236}">
                <a16:creationId xmlns:a16="http://schemas.microsoft.com/office/drawing/2014/main" id="{0A6C0736-43FD-4E06-8870-23A9647D64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6F0FD7DB-D854-4096-859E-214A743C6B43}"/>
              </a:ext>
            </a:extLst>
          </p:cNvPr>
          <p:cNvGrpSpPr/>
          <p:nvPr/>
        </p:nvGrpSpPr>
        <p:grpSpPr>
          <a:xfrm>
            <a:off x="1959657" y="3180943"/>
            <a:ext cx="7848600" cy="2023484"/>
            <a:chOff x="1675524" y="1019175"/>
            <a:chExt cx="7848600" cy="202348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3DA171F-8E71-4C7D-AA3C-9B82FC0A26C3}"/>
                </a:ext>
              </a:extLst>
            </p:cNvPr>
            <p:cNvSpPr/>
            <p:nvPr/>
          </p:nvSpPr>
          <p:spPr>
            <a:xfrm>
              <a:off x="1675524" y="1019175"/>
              <a:ext cx="7848600" cy="2023484"/>
            </a:xfrm>
            <a:prstGeom prst="rect">
              <a:avLst/>
            </a:prstGeom>
            <a:solidFill>
              <a:schemeClr val="bg2">
                <a:lumMod val="10000"/>
                <a:alpha val="48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F354F68B-BF03-4147-BCF5-D947E770300D}"/>
                </a:ext>
              </a:extLst>
            </p:cNvPr>
            <p:cNvSpPr txBox="1"/>
            <p:nvPr/>
          </p:nvSpPr>
          <p:spPr>
            <a:xfrm>
              <a:off x="1967624" y="1490586"/>
              <a:ext cx="7264400" cy="126188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Désherbage mécanique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Julien  Chetty, eRcane</a:t>
              </a: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094C27BA-D502-4BA5-8B79-E2D981695B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8257" y="-10510"/>
            <a:ext cx="2383743" cy="1109568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4FC1CE8-E158-4E76-A611-AE2F4EA01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09C36F-B658-4EEE-AAAE-9ABB9DB63DB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AA338E5-3F08-4F81-ACC8-06F3A38A5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22C54-87D3-4C96-99E4-6E65A620FF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8496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0" name="ZoneTexte 2">
            <a:extLst>
              <a:ext uri="{FF2B5EF4-FFF2-40B4-BE49-F238E27FC236}">
                <a16:creationId xmlns:a16="http://schemas.microsoft.com/office/drawing/2014/main" id="{88BE2DB3-6BB2-4054-B666-56C3DF2326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8271" y="741657"/>
            <a:ext cx="48402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Sur </a:t>
            </a:r>
            <a:r>
              <a:rPr kumimoji="0" lang="fr-FR" alt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561E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interrangs</a:t>
            </a:r>
            <a:r>
              <a:rPr kumimoji="0" lang="fr-FR" alt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/ En terrain mécanisable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8CFCF8B4-E388-456B-B27D-8EBC38E3FAA5}"/>
              </a:ext>
            </a:extLst>
          </p:cNvPr>
          <p:cNvCxnSpPr>
            <a:cxnSpLocks/>
          </p:cNvCxnSpPr>
          <p:nvPr/>
        </p:nvCxnSpPr>
        <p:spPr bwMode="auto">
          <a:xfrm flipH="1">
            <a:off x="2706487" y="1294689"/>
            <a:ext cx="641350" cy="701675"/>
          </a:xfrm>
          <a:prstGeom prst="straightConnector1">
            <a:avLst/>
          </a:prstGeom>
          <a:noFill/>
          <a:ln w="38100" algn="ctr">
            <a:solidFill>
              <a:srgbClr val="561E2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A2E96CA9-8058-4155-8C60-17E81142DF35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964309" y="998011"/>
            <a:ext cx="20240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561E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Avec travail du sol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561E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Mécanisation classique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45D073D-308D-4132-B0B4-8ED035BC3A7D}"/>
              </a:ext>
            </a:extLst>
          </p:cNvPr>
          <p:cNvSpPr txBox="1"/>
          <p:nvPr/>
        </p:nvSpPr>
        <p:spPr>
          <a:xfrm>
            <a:off x="1774825" y="44451"/>
            <a:ext cx="8713788" cy="584775"/>
          </a:xfrm>
          <a:prstGeom prst="rect">
            <a:avLst/>
          </a:prstGeom>
          <a:solidFill>
            <a:srgbClr val="561E21"/>
          </a:solidFill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Désherbage mécanique avec travail du sol 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01DC100-A532-4FFC-A022-FCD19D82AED3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8905658" y="1212030"/>
            <a:ext cx="20240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561E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Avec travail du sol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800" b="0" i="1" u="none" strike="noStrike" kern="1200" cap="none" spc="0" normalizeH="0" baseline="0" noProof="0" dirty="0">
                <a:ln>
                  <a:noFill/>
                </a:ln>
                <a:solidFill>
                  <a:srgbClr val="561E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Micromécanisation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430F3699-89D8-425A-ADD4-30DE71C44F0F}"/>
              </a:ext>
            </a:extLst>
          </p:cNvPr>
          <p:cNvCxnSpPr>
            <a:cxnSpLocks/>
          </p:cNvCxnSpPr>
          <p:nvPr/>
        </p:nvCxnSpPr>
        <p:spPr bwMode="auto">
          <a:xfrm>
            <a:off x="7857327" y="1300979"/>
            <a:ext cx="519639" cy="811213"/>
          </a:xfrm>
          <a:prstGeom prst="straightConnector1">
            <a:avLst/>
          </a:prstGeom>
          <a:noFill/>
          <a:ln w="38100" algn="ctr">
            <a:solidFill>
              <a:srgbClr val="561E2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13166C29-2DC6-4818-9CB7-1A81737415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32" y="2125758"/>
            <a:ext cx="3207161" cy="1802424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E69B46DE-043E-427B-9DDA-5484C0D93AC5}"/>
              </a:ext>
            </a:extLst>
          </p:cNvPr>
          <p:cNvGrpSpPr/>
          <p:nvPr/>
        </p:nvGrpSpPr>
        <p:grpSpPr>
          <a:xfrm>
            <a:off x="14685" y="4647445"/>
            <a:ext cx="3207160" cy="1802424"/>
            <a:chOff x="134702" y="3887077"/>
            <a:chExt cx="3207160" cy="180242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2AFB1D77-C0C6-48DE-95FE-392B36928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702" y="3887077"/>
              <a:ext cx="3207160" cy="1802424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46A7CF97-F7D3-4E6B-88E5-BA30BB3DA3C4}"/>
                </a:ext>
              </a:extLst>
            </p:cNvPr>
            <p:cNvSpPr txBox="1"/>
            <p:nvPr/>
          </p:nvSpPr>
          <p:spPr>
            <a:xfrm>
              <a:off x="146206" y="5274210"/>
              <a:ext cx="15920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Buteuse</a:t>
              </a:r>
              <a:r>
                <a: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B3500C2C-F368-4CF7-9579-3DB48FF07DAD}"/>
              </a:ext>
            </a:extLst>
          </p:cNvPr>
          <p:cNvGrpSpPr/>
          <p:nvPr/>
        </p:nvGrpSpPr>
        <p:grpSpPr>
          <a:xfrm>
            <a:off x="3388201" y="2184897"/>
            <a:ext cx="2926333" cy="1974151"/>
            <a:chOff x="3461909" y="2180891"/>
            <a:chExt cx="2926333" cy="1974151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230A8FB-1868-47F4-9A17-E90BDA644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61909" y="2180891"/>
              <a:ext cx="2926333" cy="1644599"/>
            </a:xfrm>
            <a:prstGeom prst="rect">
              <a:avLst/>
            </a:prstGeom>
          </p:spPr>
        </p:pic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25849DFA-331F-4D98-9CB9-AFDBE5E2D52A}"/>
                </a:ext>
              </a:extLst>
            </p:cNvPr>
            <p:cNvSpPr txBox="1"/>
            <p:nvPr/>
          </p:nvSpPr>
          <p:spPr>
            <a:xfrm>
              <a:off x="3510790" y="3447156"/>
              <a:ext cx="28774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Cultivateur à pattes d’oie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C781B430-EF4A-4EC9-BF7E-42F3DB77D82C}"/>
              </a:ext>
            </a:extLst>
          </p:cNvPr>
          <p:cNvGrpSpPr/>
          <p:nvPr/>
        </p:nvGrpSpPr>
        <p:grpSpPr>
          <a:xfrm>
            <a:off x="3365299" y="4635506"/>
            <a:ext cx="2877452" cy="1766354"/>
            <a:chOff x="3486349" y="3905112"/>
            <a:chExt cx="2877452" cy="1766354"/>
          </a:xfrm>
        </p:grpSpPr>
        <p:pic>
          <p:nvPicPr>
            <p:cNvPr id="57" name="Image 56" descr="Une image contenant herbe, extérieur, objet, machine&#10;&#10;Description générée automatiquement">
              <a:extLst>
                <a:ext uri="{FF2B5EF4-FFF2-40B4-BE49-F238E27FC236}">
                  <a16:creationId xmlns:a16="http://schemas.microsoft.com/office/drawing/2014/main" id="{AF013688-7194-414A-A568-97963E1CA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3510790" y="3905112"/>
              <a:ext cx="2649531" cy="176635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961D957D-AAD6-4CAE-A98A-36CF7B6F5F61}"/>
                </a:ext>
              </a:extLst>
            </p:cNvPr>
            <p:cNvSpPr txBox="1"/>
            <p:nvPr/>
          </p:nvSpPr>
          <p:spPr>
            <a:xfrm>
              <a:off x="3486349" y="5291037"/>
              <a:ext cx="28774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pulvérisateur à disques </a:t>
              </a:r>
              <a:endPara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C330914C-BAC6-4579-989B-F8B75A8B4E9E}"/>
              </a:ext>
            </a:extLst>
          </p:cNvPr>
          <p:cNvGrpSpPr/>
          <p:nvPr/>
        </p:nvGrpSpPr>
        <p:grpSpPr>
          <a:xfrm>
            <a:off x="6917249" y="2578848"/>
            <a:ext cx="2230086" cy="1644599"/>
            <a:chOff x="6574807" y="2578848"/>
            <a:chExt cx="2230086" cy="1644599"/>
          </a:xfrm>
        </p:grpSpPr>
        <p:pic>
          <p:nvPicPr>
            <p:cNvPr id="11" name="Image 10" descr="Une image contenant extérieur, terrain, herbe, machine agricole&#10;&#10;Description générée automatiquement">
              <a:extLst>
                <a:ext uri="{FF2B5EF4-FFF2-40B4-BE49-F238E27FC236}">
                  <a16:creationId xmlns:a16="http://schemas.microsoft.com/office/drawing/2014/main" id="{A8D5E6FB-4534-47C5-9564-F3B4EB900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12095" y="2578848"/>
              <a:ext cx="2192798" cy="1644599"/>
            </a:xfrm>
            <a:prstGeom prst="rect">
              <a:avLst/>
            </a:prstGeom>
          </p:spPr>
        </p:pic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C09D1732-B0F5-42F1-9EA0-79453C36447C}"/>
                </a:ext>
              </a:extLst>
            </p:cNvPr>
            <p:cNvSpPr txBox="1"/>
            <p:nvPr/>
          </p:nvSpPr>
          <p:spPr>
            <a:xfrm>
              <a:off x="6574807" y="3808814"/>
              <a:ext cx="21927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Doigts </a:t>
              </a:r>
              <a:r>
                <a:rPr kumimoji="0" lang="fr-FR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kress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3D8B3298-BF39-4500-B06D-69CA6C0414EB}"/>
              </a:ext>
            </a:extLst>
          </p:cNvPr>
          <p:cNvGrpSpPr/>
          <p:nvPr/>
        </p:nvGrpSpPr>
        <p:grpSpPr>
          <a:xfrm>
            <a:off x="7000835" y="4364711"/>
            <a:ext cx="2261785" cy="2391612"/>
            <a:chOff x="6467859" y="4301800"/>
            <a:chExt cx="2261785" cy="2391612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E728B960-5B09-4CAF-9812-38ABD9BF7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/>
            <a:stretch>
              <a:fillRect/>
            </a:stretch>
          </p:blipFill>
          <p:spPr>
            <a:xfrm>
              <a:off x="6508288" y="4301800"/>
              <a:ext cx="1763629" cy="235150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67CF4843-2F97-4934-878A-D23949F36CE9}"/>
                </a:ext>
              </a:extLst>
            </p:cNvPr>
            <p:cNvSpPr txBox="1"/>
            <p:nvPr/>
          </p:nvSpPr>
          <p:spPr>
            <a:xfrm>
              <a:off x="6467859" y="6293302"/>
              <a:ext cx="226178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Pattes d’oie 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EC081498-FD2E-4136-AFC9-6F3C063A96AD}"/>
              </a:ext>
            </a:extLst>
          </p:cNvPr>
          <p:cNvGrpSpPr/>
          <p:nvPr/>
        </p:nvGrpSpPr>
        <p:grpSpPr>
          <a:xfrm>
            <a:off x="9676342" y="3003190"/>
            <a:ext cx="2451217" cy="3158265"/>
            <a:chOff x="9676112" y="2879454"/>
            <a:chExt cx="2451217" cy="3158265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6B548FFF-4FC8-492F-8D84-02C60C74C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76112" y="2879454"/>
              <a:ext cx="2368698" cy="3158265"/>
            </a:xfrm>
            <a:prstGeom prst="rect">
              <a:avLst/>
            </a:prstGeom>
          </p:spPr>
        </p:pic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86E49029-641D-44E9-B5A4-00AD5847692A}"/>
                </a:ext>
              </a:extLst>
            </p:cNvPr>
            <p:cNvSpPr txBox="1"/>
            <p:nvPr/>
          </p:nvSpPr>
          <p:spPr>
            <a:xfrm>
              <a:off x="9841423" y="5291037"/>
              <a:ext cx="22859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Semoir à la herse rotative 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25C28DFA-4E8E-4302-9C09-C676916F5CD4}"/>
              </a:ext>
            </a:extLst>
          </p:cNvPr>
          <p:cNvSpPr txBox="1"/>
          <p:nvPr/>
        </p:nvSpPr>
        <p:spPr>
          <a:xfrm>
            <a:off x="1905492" y="3943363"/>
            <a:ext cx="1290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Buteuse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0790FB51-AADC-40AF-9A91-3ADCF3CA93A9}"/>
              </a:ext>
            </a:extLst>
          </p:cNvPr>
          <p:cNvGrpSpPr/>
          <p:nvPr/>
        </p:nvGrpSpPr>
        <p:grpSpPr>
          <a:xfrm>
            <a:off x="6407212" y="2735762"/>
            <a:ext cx="2649531" cy="3752912"/>
            <a:chOff x="6234745" y="2354039"/>
            <a:chExt cx="2649531" cy="3752912"/>
          </a:xfrm>
        </p:grpSpPr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6B6CA5B9-366B-4F42-BFC1-25A841A4F6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34745" y="2354039"/>
              <a:ext cx="2649531" cy="375291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0326B386-790A-4E92-8E80-CE532600E600}"/>
                </a:ext>
              </a:extLst>
            </p:cNvPr>
            <p:cNvSpPr txBox="1"/>
            <p:nvPr/>
          </p:nvSpPr>
          <p:spPr>
            <a:xfrm>
              <a:off x="6462202" y="2365758"/>
              <a:ext cx="21927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fr-FR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Camisa</a:t>
              </a: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18 </a:t>
              </a:r>
              <a:r>
                <a:rPr kumimoji="0" lang="fr-FR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2E2081AD-292F-4EB4-B460-DF3E6389462B}"/>
              </a:ext>
            </a:extLst>
          </p:cNvPr>
          <p:cNvGrpSpPr/>
          <p:nvPr/>
        </p:nvGrpSpPr>
        <p:grpSpPr>
          <a:xfrm>
            <a:off x="9088638" y="2797558"/>
            <a:ext cx="3038921" cy="3818550"/>
            <a:chOff x="9006119" y="2403507"/>
            <a:chExt cx="3038921" cy="3818550"/>
          </a:xfrm>
        </p:grpSpPr>
        <p:pic>
          <p:nvPicPr>
            <p:cNvPr id="36" name="Image 35" descr="Une image contenant herbe, extérieur, ciel&#10;&#10;Description générée automatiquement">
              <a:extLst>
                <a:ext uri="{FF2B5EF4-FFF2-40B4-BE49-F238E27FC236}">
                  <a16:creationId xmlns:a16="http://schemas.microsoft.com/office/drawing/2014/main" id="{9A42F672-A179-4952-B390-C08D17B04C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06119" y="2403507"/>
              <a:ext cx="3038921" cy="381855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8F056F62-56B0-4A8B-BFF9-5D221C7A7728}"/>
                </a:ext>
              </a:extLst>
            </p:cNvPr>
            <p:cNvSpPr txBox="1"/>
            <p:nvPr/>
          </p:nvSpPr>
          <p:spPr>
            <a:xfrm>
              <a:off x="9374060" y="5445865"/>
              <a:ext cx="228305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RD 25 25 </a:t>
              </a:r>
              <a:r>
                <a:rPr kumimoji="0" lang="fr-FR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40" name="ZoneTexte 39">
            <a:extLst>
              <a:ext uri="{FF2B5EF4-FFF2-40B4-BE49-F238E27FC236}">
                <a16:creationId xmlns:a16="http://schemas.microsoft.com/office/drawing/2014/main" id="{E9B1F824-95BE-4FB3-8E0C-67ED84541EC2}"/>
              </a:ext>
            </a:extLst>
          </p:cNvPr>
          <p:cNvSpPr txBox="1"/>
          <p:nvPr/>
        </p:nvSpPr>
        <p:spPr>
          <a:xfrm>
            <a:off x="2030096" y="3554373"/>
            <a:ext cx="1592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Buteuse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B149521-C787-48DB-AB69-C79A5DBF0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B98AF2-63A7-48FC-B2E1-12D6452B9763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20ABE07-758D-453F-89F9-ABA4382C2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22C54-87D3-4C96-99E4-6E65A620FF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0" name="ZoneTexte 2">
            <a:extLst>
              <a:ext uri="{FF2B5EF4-FFF2-40B4-BE49-F238E27FC236}">
                <a16:creationId xmlns:a16="http://schemas.microsoft.com/office/drawing/2014/main" id="{88BE2DB3-6BB2-4054-B666-56C3DF2326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8301" y="723616"/>
            <a:ext cx="48402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Sur </a:t>
            </a:r>
            <a:r>
              <a:rPr kumimoji="0" lang="fr-FR" alt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561E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interrangs</a:t>
            </a:r>
            <a:r>
              <a:rPr kumimoji="0" lang="fr-FR" alt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/ En terrain mécanisable</a:t>
            </a:r>
          </a:p>
        </p:txBody>
      </p: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66719F41-BEA0-4535-8C3A-68D45DB70023}"/>
              </a:ext>
            </a:extLst>
          </p:cNvPr>
          <p:cNvCxnSpPr>
            <a:cxnSpLocks/>
          </p:cNvCxnSpPr>
          <p:nvPr/>
        </p:nvCxnSpPr>
        <p:spPr bwMode="auto">
          <a:xfrm flipH="1">
            <a:off x="2262423" y="1237755"/>
            <a:ext cx="2740501" cy="1160507"/>
          </a:xfrm>
          <a:prstGeom prst="straightConnector1">
            <a:avLst/>
          </a:prstGeom>
          <a:noFill/>
          <a:ln w="38100" algn="ctr">
            <a:solidFill>
              <a:srgbClr val="561E2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4" name="ZoneTexte 53">
            <a:extLst>
              <a:ext uri="{FF2B5EF4-FFF2-40B4-BE49-F238E27FC236}">
                <a16:creationId xmlns:a16="http://schemas.microsoft.com/office/drawing/2014/main" id="{BFFF83E6-0A62-412A-9376-45C158466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808" y="1052905"/>
            <a:ext cx="21218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1" u="none" strike="noStrike" kern="1200" cap="none" spc="0" normalizeH="0" baseline="0" noProof="0" dirty="0">
                <a:ln>
                  <a:noFill/>
                </a:ln>
                <a:solidFill>
                  <a:srgbClr val="561E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Sans travail du sol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1" u="none" strike="noStrike" kern="1200" cap="none" spc="0" normalizeH="0" baseline="0" noProof="0" dirty="0">
                <a:ln>
                  <a:noFill/>
                </a:ln>
                <a:solidFill>
                  <a:srgbClr val="561E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Mécanisation classique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45D073D-308D-4132-B0B4-8ED035BC3A7D}"/>
              </a:ext>
            </a:extLst>
          </p:cNvPr>
          <p:cNvSpPr txBox="1"/>
          <p:nvPr/>
        </p:nvSpPr>
        <p:spPr>
          <a:xfrm>
            <a:off x="1774825" y="44451"/>
            <a:ext cx="8713788" cy="584775"/>
          </a:xfrm>
          <a:prstGeom prst="rect">
            <a:avLst/>
          </a:prstGeom>
          <a:solidFill>
            <a:srgbClr val="561E21"/>
          </a:solidFill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Désherbage mécanique sans travail du sol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7FE765EF-4581-4962-8659-B11842F5164B}"/>
              </a:ext>
            </a:extLst>
          </p:cNvPr>
          <p:cNvCxnSpPr>
            <a:cxnSpLocks/>
          </p:cNvCxnSpPr>
          <p:nvPr/>
        </p:nvCxnSpPr>
        <p:spPr bwMode="auto">
          <a:xfrm>
            <a:off x="6131719" y="1249755"/>
            <a:ext cx="1035563" cy="660009"/>
          </a:xfrm>
          <a:prstGeom prst="straightConnector1">
            <a:avLst/>
          </a:prstGeom>
          <a:noFill/>
          <a:ln w="38100" algn="ctr">
            <a:solidFill>
              <a:srgbClr val="561E2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FF5F33B1-1A55-4796-B750-8F7947D5A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6899" y="1256135"/>
            <a:ext cx="21218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1" u="none" strike="noStrike" kern="1200" cap="none" spc="0" normalizeH="0" baseline="0" noProof="0" dirty="0">
                <a:ln>
                  <a:noFill/>
                </a:ln>
                <a:solidFill>
                  <a:srgbClr val="561E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Sans travail du sol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1" u="none" strike="noStrike" kern="1200" cap="none" spc="0" normalizeH="0" baseline="0" noProof="0" dirty="0">
                <a:ln>
                  <a:noFill/>
                </a:ln>
                <a:solidFill>
                  <a:srgbClr val="561E2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Micromécanisation</a:t>
            </a:r>
          </a:p>
        </p:txBody>
      </p:sp>
      <p:pic>
        <p:nvPicPr>
          <p:cNvPr id="5" name="Image 4" descr="Une image contenant extérieur, ciel, arbre, plante&#10;&#10;Description générée automatiquement">
            <a:extLst>
              <a:ext uri="{FF2B5EF4-FFF2-40B4-BE49-F238E27FC236}">
                <a16:creationId xmlns:a16="http://schemas.microsoft.com/office/drawing/2014/main" id="{3C765520-FBA5-4B87-9826-1DBA411FC7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9568" y="4485485"/>
            <a:ext cx="1674570" cy="2232760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3FC03360-76AB-4C88-9BF1-D3A25F94F372}"/>
              </a:ext>
            </a:extLst>
          </p:cNvPr>
          <p:cNvGrpSpPr/>
          <p:nvPr/>
        </p:nvGrpSpPr>
        <p:grpSpPr>
          <a:xfrm>
            <a:off x="4175801" y="2925762"/>
            <a:ext cx="2121850" cy="2829133"/>
            <a:chOff x="4152382" y="3618236"/>
            <a:chExt cx="2121850" cy="2829133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F8F90B2B-85F9-4494-8ACC-1CF05BF2C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52382" y="3618236"/>
              <a:ext cx="2121850" cy="2829133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8844E08-F17E-449D-A5F1-8186940A2B90}"/>
                </a:ext>
              </a:extLst>
            </p:cNvPr>
            <p:cNvSpPr txBox="1"/>
            <p:nvPr/>
          </p:nvSpPr>
          <p:spPr>
            <a:xfrm>
              <a:off x="4264771" y="5631496"/>
              <a:ext cx="19437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Brosses de désherbage 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626F8944-C414-4B5B-BE1F-DA82C894B001}"/>
              </a:ext>
            </a:extLst>
          </p:cNvPr>
          <p:cNvGrpSpPr/>
          <p:nvPr/>
        </p:nvGrpSpPr>
        <p:grpSpPr>
          <a:xfrm>
            <a:off x="6471621" y="4526774"/>
            <a:ext cx="2951773" cy="2039600"/>
            <a:chOff x="6700545" y="4600090"/>
            <a:chExt cx="2951773" cy="1981438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73376A38-E8A9-4E85-92AE-44F0FA3E0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0401" y="4600090"/>
              <a:ext cx="2641917" cy="1981438"/>
            </a:xfrm>
            <a:prstGeom prst="rect">
              <a:avLst/>
            </a:prstGeom>
          </p:spPr>
        </p:pic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A0D2F71B-755E-4B92-8C04-F99756DAF734}"/>
                </a:ext>
              </a:extLst>
            </p:cNvPr>
            <p:cNvSpPr txBox="1"/>
            <p:nvPr/>
          </p:nvSpPr>
          <p:spPr>
            <a:xfrm>
              <a:off x="6700545" y="5873642"/>
              <a:ext cx="19437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Disques obliques 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75225AF1-A795-41F5-BE16-8814E88C4D15}"/>
              </a:ext>
            </a:extLst>
          </p:cNvPr>
          <p:cNvGrpSpPr/>
          <p:nvPr/>
        </p:nvGrpSpPr>
        <p:grpSpPr>
          <a:xfrm>
            <a:off x="6319815" y="2236456"/>
            <a:ext cx="3073457" cy="1907098"/>
            <a:chOff x="6319815" y="2236456"/>
            <a:chExt cx="3073457" cy="1907098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6A29093B-AEFB-4B06-B5A6-5B0DCDFFA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0475" y="2236456"/>
              <a:ext cx="2542797" cy="1907098"/>
            </a:xfrm>
            <a:prstGeom prst="rect">
              <a:avLst/>
            </a:prstGeom>
          </p:spPr>
        </p:pic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2EE29337-FF20-45D7-B4FE-6E68F124AFF6}"/>
                </a:ext>
              </a:extLst>
            </p:cNvPr>
            <p:cNvSpPr txBox="1"/>
            <p:nvPr/>
          </p:nvSpPr>
          <p:spPr>
            <a:xfrm>
              <a:off x="6319815" y="3420878"/>
              <a:ext cx="23153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Doubles tondeuses 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4987DBC2-AA6A-409C-8F57-3E7320B3F411}"/>
              </a:ext>
            </a:extLst>
          </p:cNvPr>
          <p:cNvGrpSpPr/>
          <p:nvPr/>
        </p:nvGrpSpPr>
        <p:grpSpPr>
          <a:xfrm>
            <a:off x="10047976" y="1933332"/>
            <a:ext cx="2003090" cy="2406996"/>
            <a:chOff x="10323150" y="1933333"/>
            <a:chExt cx="1805247" cy="2406996"/>
          </a:xfrm>
        </p:grpSpPr>
        <p:pic>
          <p:nvPicPr>
            <p:cNvPr id="3" name="Image 2" descr="Une image contenant extérieur, herbe, ciel, rouge&#10;&#10;Description générée automatiquement">
              <a:extLst>
                <a:ext uri="{FF2B5EF4-FFF2-40B4-BE49-F238E27FC236}">
                  <a16:creationId xmlns:a16="http://schemas.microsoft.com/office/drawing/2014/main" id="{DF190C18-31B2-4F23-8354-2F373A105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23150" y="1933333"/>
              <a:ext cx="1805247" cy="2406996"/>
            </a:xfrm>
            <a:prstGeom prst="rect">
              <a:avLst/>
            </a:prstGeom>
          </p:spPr>
        </p:pic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2DF7F70C-C225-414E-95D9-597529C6A1F1}"/>
                </a:ext>
              </a:extLst>
            </p:cNvPr>
            <p:cNvSpPr txBox="1"/>
            <p:nvPr/>
          </p:nvSpPr>
          <p:spPr>
            <a:xfrm>
              <a:off x="10323150" y="2505126"/>
              <a:ext cx="17399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Tondobroyeur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34" name="ZoneTexte 33">
            <a:extLst>
              <a:ext uri="{FF2B5EF4-FFF2-40B4-BE49-F238E27FC236}">
                <a16:creationId xmlns:a16="http://schemas.microsoft.com/office/drawing/2014/main" id="{18AE98D6-3FD4-487D-9D28-04B46799F7A4}"/>
              </a:ext>
            </a:extLst>
          </p:cNvPr>
          <p:cNvSpPr txBox="1"/>
          <p:nvPr/>
        </p:nvSpPr>
        <p:spPr>
          <a:xfrm>
            <a:off x="194909" y="3754322"/>
            <a:ext cx="2239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Aerofaneur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E8D8666-B17B-40BB-BB65-9E42F75615C3}"/>
              </a:ext>
            </a:extLst>
          </p:cNvPr>
          <p:cNvGrpSpPr/>
          <p:nvPr/>
        </p:nvGrpSpPr>
        <p:grpSpPr>
          <a:xfrm>
            <a:off x="140934" y="2425308"/>
            <a:ext cx="2239850" cy="3458247"/>
            <a:chOff x="246161" y="2650452"/>
            <a:chExt cx="2239850" cy="3458247"/>
          </a:xfrm>
        </p:grpSpPr>
        <p:pic>
          <p:nvPicPr>
            <p:cNvPr id="21550" name="Image 44">
              <a:extLst>
                <a:ext uri="{FF2B5EF4-FFF2-40B4-BE49-F238E27FC236}">
                  <a16:creationId xmlns:a16="http://schemas.microsoft.com/office/drawing/2014/main" id="{65978B6D-EF3A-4334-966D-57496597E1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80487" y="4517312"/>
              <a:ext cx="2121851" cy="159138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61" name="Image 60">
              <a:extLst>
                <a:ext uri="{FF2B5EF4-FFF2-40B4-BE49-F238E27FC236}">
                  <a16:creationId xmlns:a16="http://schemas.microsoft.com/office/drawing/2014/main" id="{0C31E5E8-6FC9-4027-9116-4A3AD196D5F3}"/>
                </a:ext>
              </a:extLst>
            </p:cNvPr>
            <p:cNvPicPr/>
            <p:nvPr/>
          </p:nvPicPr>
          <p:blipFill>
            <a:blip r:embed="rId9" cstate="screen"/>
            <a:srcRect/>
            <a:stretch>
              <a:fillRect/>
            </a:stretch>
          </p:blipFill>
          <p:spPr bwMode="auto">
            <a:xfrm>
              <a:off x="263174" y="2650452"/>
              <a:ext cx="2121851" cy="154120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59F9A00E-563E-4E3D-8AAA-0BB9AE6A19F8}"/>
                </a:ext>
              </a:extLst>
            </p:cNvPr>
            <p:cNvSpPr txBox="1"/>
            <p:nvPr/>
          </p:nvSpPr>
          <p:spPr>
            <a:xfrm>
              <a:off x="246161" y="4493665"/>
              <a:ext cx="22398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Aerofaneur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7" name="Flèche : bas 6">
            <a:extLst>
              <a:ext uri="{FF2B5EF4-FFF2-40B4-BE49-F238E27FC236}">
                <a16:creationId xmlns:a16="http://schemas.microsoft.com/office/drawing/2014/main" id="{0681F657-5220-4918-BC0B-40C8BE7D5E60}"/>
              </a:ext>
            </a:extLst>
          </p:cNvPr>
          <p:cNvSpPr/>
          <p:nvPr/>
        </p:nvSpPr>
        <p:spPr>
          <a:xfrm>
            <a:off x="11523032" y="4050183"/>
            <a:ext cx="429273" cy="1037678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7E8D20B-D9A6-4314-BAD4-EFDE75B50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01DCAF-AD2A-41BF-B8FA-AC14686BA3FA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E888A9F-B499-491F-B0DD-94AA9EA76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22C54-87D3-4C96-99E4-6E65A620FF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836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D9D5FBB2-FAB6-40B0-8B71-FF1543C145ED}"/>
              </a:ext>
            </a:extLst>
          </p:cNvPr>
          <p:cNvSpPr txBox="1"/>
          <p:nvPr/>
        </p:nvSpPr>
        <p:spPr>
          <a:xfrm>
            <a:off x="381000" y="369289"/>
            <a:ext cx="11430000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Principaux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résultats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Efficacité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des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outils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9F1354-3D3F-4CBA-9B18-FE70D9BB8CC5}"/>
              </a:ext>
            </a:extLst>
          </p:cNvPr>
          <p:cNvSpPr/>
          <p:nvPr/>
        </p:nvSpPr>
        <p:spPr>
          <a:xfrm>
            <a:off x="381000" y="1053650"/>
            <a:ext cx="9667126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id="{F34DF0A2-F1EC-41D3-A0B7-8D59127A31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141EE-6138-435D-B07D-306603B671E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1F2C377-3A1D-415A-89D9-9B85AF7BB16F}"/>
              </a:ext>
            </a:extLst>
          </p:cNvPr>
          <p:cNvSpPr txBox="1"/>
          <p:nvPr/>
        </p:nvSpPr>
        <p:spPr>
          <a:xfrm>
            <a:off x="6096000" y="1378954"/>
            <a:ext cx="674078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Cultivateur à pattes d’oie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37A76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Avantages 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- 60 % d’efficacité en année de plantation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- Travail superficiel du sol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- Efficace sur jeunes adventices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Limites 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Passage impossible en présence de paille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↑ risque d’érosion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30 % d’efficacité en repousse (sol compacté)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Inefficace sur </a:t>
            </a: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C. </a:t>
            </a:r>
            <a:r>
              <a:rPr kumimoji="0" lang="fr-FR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rotundus</a:t>
            </a: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11" name="Image 10" descr="Une image contenant herbe, extérieur, ciel, champ&#10;&#10;Description générée automatiquement">
            <a:extLst>
              <a:ext uri="{FF2B5EF4-FFF2-40B4-BE49-F238E27FC236}">
                <a16:creationId xmlns:a16="http://schemas.microsoft.com/office/drawing/2014/main" id="{2E2885B6-E982-40D8-83A5-6A051EEC51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70" y="1572192"/>
            <a:ext cx="5886450" cy="4414837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EC8585D-FCF0-4500-BED8-E53FA866E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22C54-87D3-4C96-99E4-6E65A620FF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254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D9D5FBB2-FAB6-40B0-8B71-FF1543C145ED}"/>
              </a:ext>
            </a:extLst>
          </p:cNvPr>
          <p:cNvSpPr txBox="1"/>
          <p:nvPr/>
        </p:nvSpPr>
        <p:spPr>
          <a:xfrm>
            <a:off x="381000" y="369289"/>
            <a:ext cx="11430000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Principaux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résultats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Efficacité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des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outils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9F1354-3D3F-4CBA-9B18-FE70D9BB8CC5}"/>
              </a:ext>
            </a:extLst>
          </p:cNvPr>
          <p:cNvSpPr/>
          <p:nvPr/>
        </p:nvSpPr>
        <p:spPr>
          <a:xfrm>
            <a:off x="381000" y="1053650"/>
            <a:ext cx="9667126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id="{F34DF0A2-F1EC-41D3-A0B7-8D59127A31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14D3CD-DF48-4AE7-8D11-569FBDA2AD4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17F6DA2-0496-4AE4-857C-08CB3A7D88F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3129" y="1324031"/>
            <a:ext cx="3605742" cy="480765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58DA490-00AA-48D0-86B2-CBF24F51B3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230" y="1151630"/>
            <a:ext cx="3787139" cy="504951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B0BA19F-DFFB-4C12-AD24-F292349F50E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0027" y="1372610"/>
            <a:ext cx="3605743" cy="4807658"/>
          </a:xfrm>
          <a:prstGeom prst="rect">
            <a:avLst/>
          </a:prstGeom>
        </p:spPr>
      </p:pic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38DA356-47E4-4366-9E22-5F31D2FEA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22C54-87D3-4C96-99E4-6E65A620FF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8454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D9D5FBB2-FAB6-40B0-8B71-FF1543C145ED}"/>
              </a:ext>
            </a:extLst>
          </p:cNvPr>
          <p:cNvSpPr txBox="1"/>
          <p:nvPr/>
        </p:nvSpPr>
        <p:spPr>
          <a:xfrm>
            <a:off x="381000" y="369289"/>
            <a:ext cx="11430000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Principaux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résultats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Efficacité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des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outils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9F1354-3D3F-4CBA-9B18-FE70D9BB8CC5}"/>
              </a:ext>
            </a:extLst>
          </p:cNvPr>
          <p:cNvSpPr/>
          <p:nvPr/>
        </p:nvSpPr>
        <p:spPr>
          <a:xfrm>
            <a:off x="381000" y="1053650"/>
            <a:ext cx="9667126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id="{F34DF0A2-F1EC-41D3-A0B7-8D59127A31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889846-7ED6-4B63-8BEF-2097EB33978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1F2C377-3A1D-415A-89D9-9B85AF7BB16F}"/>
              </a:ext>
            </a:extLst>
          </p:cNvPr>
          <p:cNvSpPr txBox="1"/>
          <p:nvPr/>
        </p:nvSpPr>
        <p:spPr>
          <a:xfrm>
            <a:off x="5321190" y="1378954"/>
            <a:ext cx="674078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Herse rotative 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37A76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Avantages 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100 % d’efficacité sur jeunes adventices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Combiné à un semoir : désherbe , prépare le lit de semence et sème en 1 passage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Limites 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Passage impossible en présence de paille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↑ risque d’érosion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Favorise la germination des graines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  <a:sym typeface="Wingdings" panose="05000000000000000000" pitchFamily="2" charset="2"/>
              </a:rPr>
              <a:t> nécessite un passage régulier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8" name="Image 7" descr="Une image contenant herbe, extérieur, saleté, machine agricole&#10;&#10;Description générée automatiquement">
            <a:extLst>
              <a:ext uri="{FF2B5EF4-FFF2-40B4-BE49-F238E27FC236}">
                <a16:creationId xmlns:a16="http://schemas.microsoft.com/office/drawing/2014/main" id="{647D8434-F3D6-47BE-AE52-1F22B722F1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562" y="1229732"/>
            <a:ext cx="3947596" cy="5263461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90145B6-90BD-4AD5-B071-E576FF003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22C54-87D3-4C96-99E4-6E65A620FF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265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D9D5FBB2-FAB6-40B0-8B71-FF1543C145ED}"/>
              </a:ext>
            </a:extLst>
          </p:cNvPr>
          <p:cNvSpPr txBox="1"/>
          <p:nvPr/>
        </p:nvSpPr>
        <p:spPr>
          <a:xfrm>
            <a:off x="381000" y="369289"/>
            <a:ext cx="11430000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Principaux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résultats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Efficacité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des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outils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9F1354-3D3F-4CBA-9B18-FE70D9BB8CC5}"/>
              </a:ext>
            </a:extLst>
          </p:cNvPr>
          <p:cNvSpPr/>
          <p:nvPr/>
        </p:nvSpPr>
        <p:spPr>
          <a:xfrm>
            <a:off x="381000" y="923287"/>
            <a:ext cx="8738616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id="{F34DF0A2-F1EC-41D3-A0B7-8D59127A31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42A6BE-928D-427C-914A-6D9D46644962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37E5F2D-16E9-4F83-A59D-6ACF4020C3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6566" y="1368636"/>
            <a:ext cx="3985260" cy="5313680"/>
          </a:xfrm>
          <a:prstGeom prst="rect">
            <a:avLst/>
          </a:prstGeom>
        </p:spPr>
      </p:pic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B6920A87-3BDE-4F95-9893-7051DCEE0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22C54-87D3-4C96-99E4-6E65A620FF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934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A07BE1-B97A-441E-A678-B4774D17393D}"/>
              </a:ext>
            </a:extLst>
          </p:cNvPr>
          <p:cNvSpPr txBox="1"/>
          <p:nvPr/>
        </p:nvSpPr>
        <p:spPr>
          <a:xfrm>
            <a:off x="381000" y="488093"/>
            <a:ext cx="11430000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Programme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matinée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23417E-2BF4-4871-8193-DEA1AEAF5A6B}"/>
              </a:ext>
            </a:extLst>
          </p:cNvPr>
          <p:cNvSpPr/>
          <p:nvPr/>
        </p:nvSpPr>
        <p:spPr>
          <a:xfrm flipV="1">
            <a:off x="1558724" y="1024764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signe&#10;&#10;Description générée automatiquement">
            <a:extLst>
              <a:ext uri="{FF2B5EF4-FFF2-40B4-BE49-F238E27FC236}">
                <a16:creationId xmlns:a16="http://schemas.microsoft.com/office/drawing/2014/main" id="{6B5F33A8-5FAC-4D79-94C9-F0D6978A75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4987EE-A9C6-4438-B3F6-7A65F0D135C0}"/>
              </a:ext>
            </a:extLst>
          </p:cNvPr>
          <p:cNvSpPr txBox="1">
            <a:spLocks/>
          </p:cNvSpPr>
          <p:nvPr/>
        </p:nvSpPr>
        <p:spPr>
          <a:xfrm>
            <a:off x="9109166" y="6492875"/>
            <a:ext cx="30828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  <p:graphicFrame>
        <p:nvGraphicFramePr>
          <p:cNvPr id="5" name="Tableau 7">
            <a:extLst>
              <a:ext uri="{FF2B5EF4-FFF2-40B4-BE49-F238E27FC236}">
                <a16:creationId xmlns:a16="http://schemas.microsoft.com/office/drawing/2014/main" id="{C4DB9D12-37CB-4BED-B16C-73BA0700B7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4173620"/>
              </p:ext>
            </p:extLst>
          </p:nvPr>
        </p:nvGraphicFramePr>
        <p:xfrm>
          <a:off x="381000" y="1268604"/>
          <a:ext cx="11363325" cy="513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3763">
                  <a:extLst>
                    <a:ext uri="{9D8B030D-6E8A-4147-A177-3AD203B41FA5}">
                      <a16:colId xmlns:a16="http://schemas.microsoft.com/office/drawing/2014/main" val="450374447"/>
                    </a:ext>
                  </a:extLst>
                </a:gridCol>
                <a:gridCol w="5841787">
                  <a:extLst>
                    <a:ext uri="{9D8B030D-6E8A-4147-A177-3AD203B41FA5}">
                      <a16:colId xmlns:a16="http://schemas.microsoft.com/office/drawing/2014/main" val="2432617943"/>
                    </a:ext>
                  </a:extLst>
                </a:gridCol>
                <a:gridCol w="3787775">
                  <a:extLst>
                    <a:ext uri="{9D8B030D-6E8A-4147-A177-3AD203B41FA5}">
                      <a16:colId xmlns:a16="http://schemas.microsoft.com/office/drawing/2014/main" val="2048766977"/>
                    </a:ext>
                  </a:extLst>
                </a:gridCol>
              </a:tblGrid>
              <a:tr h="476758">
                <a:tc gridSpan="3"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Innovations</a:t>
                      </a:r>
                      <a:endParaRPr lang="fr-FR" sz="2000" dirty="0"/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728697"/>
                  </a:ext>
                </a:extLst>
              </a:tr>
              <a:tr h="446197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9h20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Actu herbicides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A. MANSUY, eRcane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4926360"/>
                  </a:ext>
                </a:extLst>
              </a:tr>
              <a:tr h="446197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9h40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Adventices : traits de vie et nuisibilité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A. RIPOCHE, Cirad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03771484"/>
                  </a:ext>
                </a:extLst>
              </a:tr>
              <a:tr h="446197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10h05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Désherbage mécanique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J. CHETTY, eRcane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3338534"/>
                  </a:ext>
                </a:extLst>
              </a:tr>
              <a:tr h="440084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10h35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Plantes de services : impact sur la canne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M. CHRISTINA, Cirad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5993692"/>
                  </a:ext>
                </a:extLst>
              </a:tr>
              <a:tr h="476758">
                <a:tc gridSpan="3"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</a:rPr>
                        <a:t>Transfert</a:t>
                      </a:r>
                      <a:endParaRPr lang="fr-FR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1832827"/>
                  </a:ext>
                </a:extLst>
              </a:tr>
              <a:tr h="446197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11h05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Bilan Actions transfert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A. MANSUY, eRcane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2904246"/>
                  </a:ext>
                </a:extLst>
              </a:tr>
              <a:tr h="446197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11h25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Parcelles démo : focus désherbage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G. BOURGAUT, eRcane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66258667"/>
                  </a:ext>
                </a:extLst>
              </a:tr>
              <a:tr h="446197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11h40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Séminaire désherbage techniciens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A. MANSUY, eRcane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4995556"/>
                  </a:ext>
                </a:extLst>
              </a:tr>
              <a:tr h="586780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11h50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AAP 2024 FEADER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C. PIOLIN, DAAF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1937159"/>
                  </a:ext>
                </a:extLst>
              </a:tr>
              <a:tr h="476758">
                <a:tc gridSpan="3"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bg1"/>
                          </a:solidFill>
                        </a:rPr>
                        <a:t>Conclusion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53322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46981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D9D5FBB2-FAB6-40B0-8B71-FF1543C145ED}"/>
              </a:ext>
            </a:extLst>
          </p:cNvPr>
          <p:cNvSpPr txBox="1"/>
          <p:nvPr/>
        </p:nvSpPr>
        <p:spPr>
          <a:xfrm>
            <a:off x="381000" y="369289"/>
            <a:ext cx="11430000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Principaux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résultats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Efficacité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des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outils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9F1354-3D3F-4CBA-9B18-FE70D9BB8CC5}"/>
              </a:ext>
            </a:extLst>
          </p:cNvPr>
          <p:cNvSpPr/>
          <p:nvPr/>
        </p:nvSpPr>
        <p:spPr>
          <a:xfrm>
            <a:off x="381000" y="1053650"/>
            <a:ext cx="9667126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id="{F34DF0A2-F1EC-41D3-A0B7-8D59127A31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EE38EC-7AC0-4EBB-B878-3651FCD31CC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1F2C377-3A1D-415A-89D9-9B85AF7BB16F}"/>
              </a:ext>
            </a:extLst>
          </p:cNvPr>
          <p:cNvSpPr txBox="1"/>
          <p:nvPr/>
        </p:nvSpPr>
        <p:spPr>
          <a:xfrm>
            <a:off x="5240210" y="1293265"/>
            <a:ext cx="67407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Outil de fauche:  gyrobroyeur &amp; </a:t>
            </a:r>
            <a:r>
              <a:rPr kumimoji="0" lang="fr-FR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tondobroyeur</a:t>
            </a: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37A76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Avantages 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66 à 76 % d’efficacité sur l’ensemble des adventices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Efficace sur adventices développées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Passage possible en présence de paille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Pas de risque d’érosion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Limites 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Efficacité limité dans le temps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  <a:sym typeface="Wingdings" panose="05000000000000000000" pitchFamily="2" charset="2"/>
              </a:rPr>
              <a:t> reprise des adventices car système racinaire non détruit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- Plusieurs passages nécessaires durant le cycle  (en moyenne 3 passages)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6B17FAD-4304-4B05-847E-7AB189684C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20" y="1351191"/>
            <a:ext cx="3869500" cy="5159333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86A25CD-8B9C-4D1E-A358-39342EF61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22C54-87D3-4C96-99E4-6E65A620FF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9729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D9D5FBB2-FAB6-40B0-8B71-FF1543C145ED}"/>
              </a:ext>
            </a:extLst>
          </p:cNvPr>
          <p:cNvSpPr txBox="1"/>
          <p:nvPr/>
        </p:nvSpPr>
        <p:spPr>
          <a:xfrm>
            <a:off x="381000" y="369289"/>
            <a:ext cx="11430000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Principaux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résultats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Efficacité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des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outils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9F1354-3D3F-4CBA-9B18-FE70D9BB8CC5}"/>
              </a:ext>
            </a:extLst>
          </p:cNvPr>
          <p:cNvSpPr/>
          <p:nvPr/>
        </p:nvSpPr>
        <p:spPr>
          <a:xfrm>
            <a:off x="381000" y="1053650"/>
            <a:ext cx="9667126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id="{F34DF0A2-F1EC-41D3-A0B7-8D59127A31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7A13DA-60A6-4CF7-9FE7-C33F1A2828C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8" name="Image 7" descr="Une image contenant herbe, extérieur, machine agricole&#10;&#10;Description générée automatiquement">
            <a:extLst>
              <a:ext uri="{FF2B5EF4-FFF2-40B4-BE49-F238E27FC236}">
                <a16:creationId xmlns:a16="http://schemas.microsoft.com/office/drawing/2014/main" id="{5411CE71-DCFE-4E88-B501-B39588FC33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400" y="1458833"/>
            <a:ext cx="6294120" cy="4720590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B1F16E66-B785-4853-AB62-734648A32550}"/>
              </a:ext>
            </a:extLst>
          </p:cNvPr>
          <p:cNvGrpSpPr/>
          <p:nvPr/>
        </p:nvGrpSpPr>
        <p:grpSpPr>
          <a:xfrm>
            <a:off x="228600" y="1099369"/>
            <a:ext cx="11342372" cy="5622106"/>
            <a:chOff x="228600" y="1099369"/>
            <a:chExt cx="11342372" cy="5622106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F61316C-9C93-4BAD-B264-B0C0B6551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8600" y="1184645"/>
              <a:ext cx="4152622" cy="5536830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4A9436FC-5D5C-481D-A6B3-2EC05BBB7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18349" y="1099369"/>
              <a:ext cx="4152623" cy="5536830"/>
            </a:xfrm>
            <a:prstGeom prst="rect">
              <a:avLst/>
            </a:prstGeom>
          </p:spPr>
        </p:pic>
      </p:grp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8FA3DC6F-8E51-4AE7-AAD7-6CD8B0BC6A96}"/>
              </a:ext>
            </a:extLst>
          </p:cNvPr>
          <p:cNvSpPr/>
          <p:nvPr/>
        </p:nvSpPr>
        <p:spPr>
          <a:xfrm>
            <a:off x="4644391" y="3429000"/>
            <a:ext cx="2510789" cy="82296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9776669-2FC2-43A0-931F-85F5F2FD7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22C54-87D3-4C96-99E4-6E65A620FF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27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5853CB-B8B0-493A-B265-AA7795626625}"/>
              </a:ext>
            </a:extLst>
          </p:cNvPr>
          <p:cNvSpPr txBox="1"/>
          <p:nvPr/>
        </p:nvSpPr>
        <p:spPr>
          <a:xfrm>
            <a:off x="380998" y="55566"/>
            <a:ext cx="10179205" cy="6771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Efficacité des outils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60" name="Image 5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1648" y="0"/>
            <a:ext cx="1405609" cy="732674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0D849DC5-343C-4164-BDC6-70692F714181}"/>
              </a:ext>
            </a:extLst>
          </p:cNvPr>
          <p:cNvSpPr/>
          <p:nvPr/>
        </p:nvSpPr>
        <p:spPr>
          <a:xfrm>
            <a:off x="380998" y="782383"/>
            <a:ext cx="51054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F9B4043-F218-4D4A-BFE5-BACCD519B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3A7991-E571-4D1E-BFF2-256F972D47AE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F4C72EE3-BE8A-4E27-B6FA-BDC2C8BF1E9E}"/>
              </a:ext>
            </a:extLst>
          </p:cNvPr>
          <p:cNvGraphicFramePr>
            <a:graphicFrameLocks noGrp="1"/>
          </p:cNvGraphicFramePr>
          <p:nvPr/>
        </p:nvGraphicFramePr>
        <p:xfrm>
          <a:off x="380998" y="964109"/>
          <a:ext cx="11629574" cy="5729553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767963">
                  <a:extLst>
                    <a:ext uri="{9D8B030D-6E8A-4147-A177-3AD203B41FA5}">
                      <a16:colId xmlns:a16="http://schemas.microsoft.com/office/drawing/2014/main" val="3071153042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3327313641"/>
                    </a:ext>
                  </a:extLst>
                </a:gridCol>
                <a:gridCol w="4289611">
                  <a:extLst>
                    <a:ext uri="{9D8B030D-6E8A-4147-A177-3AD203B41FA5}">
                      <a16:colId xmlns:a16="http://schemas.microsoft.com/office/drawing/2014/main" val="1605180343"/>
                    </a:ext>
                  </a:extLst>
                </a:gridCol>
              </a:tblGrid>
              <a:tr h="5240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u="none" dirty="0" err="1">
                          <a:effectLst/>
                          <a:latin typeface="Cambria" panose="02040503050406030204" pitchFamily="18" charset="0"/>
                        </a:rPr>
                        <a:t>Outils</a:t>
                      </a:r>
                      <a:r>
                        <a:rPr lang="en-GB" sz="2400" u="none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endParaRPr lang="fr-FR" sz="2400" u="none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u="none" dirty="0" err="1">
                          <a:effectLst/>
                          <a:latin typeface="Cambria" panose="02040503050406030204" pitchFamily="18" charset="0"/>
                        </a:rPr>
                        <a:t>Avantages</a:t>
                      </a:r>
                      <a:r>
                        <a:rPr lang="en-GB" sz="2400" u="none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endParaRPr lang="fr-FR" sz="2400" u="none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400" u="none" dirty="0" err="1">
                          <a:effectLst/>
                          <a:latin typeface="Cambria" panose="02040503050406030204" pitchFamily="18" charset="0"/>
                        </a:rPr>
                        <a:t>Limites</a:t>
                      </a:r>
                      <a:r>
                        <a:rPr lang="en-GB" sz="2400" u="none" dirty="0"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endParaRPr lang="fr-FR" sz="2400" u="none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46757658"/>
                  </a:ext>
                </a:extLst>
              </a:tr>
              <a:tr h="1817557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kern="1200" dirty="0" err="1">
                          <a:solidFill>
                            <a:schemeClr val="dk1"/>
                          </a:solidFill>
                          <a:latin typeface="Cambria" panose="02040503050406030204" pitchFamily="18" charset="0"/>
                        </a:rPr>
                        <a:t>Cultivateur</a:t>
                      </a:r>
                      <a:r>
                        <a:rPr lang="en-GB" sz="2000" b="0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</a:rPr>
                        <a:t> à </a:t>
                      </a:r>
                      <a:r>
                        <a:rPr lang="en-GB" sz="2000" b="0" kern="1200" dirty="0" err="1">
                          <a:solidFill>
                            <a:schemeClr val="dk1"/>
                          </a:solidFill>
                          <a:latin typeface="Cambria" panose="02040503050406030204" pitchFamily="18" charset="0"/>
                        </a:rPr>
                        <a:t>pattes</a:t>
                      </a:r>
                      <a:r>
                        <a:rPr lang="en-GB" sz="2000" b="0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GB" sz="2000" b="0" kern="1200" dirty="0" err="1">
                          <a:solidFill>
                            <a:schemeClr val="dk1"/>
                          </a:solidFill>
                          <a:latin typeface="Cambria" panose="02040503050406030204" pitchFamily="18" charset="0"/>
                        </a:rPr>
                        <a:t>d’oie</a:t>
                      </a:r>
                      <a:r>
                        <a:rPr lang="en-GB" sz="2000" b="0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endParaRPr lang="fr-FR" sz="2000" b="0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u="non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60 % </a:t>
                      </a:r>
                      <a:r>
                        <a:rPr lang="en-GB" sz="2000" u="none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d’efficacité</a:t>
                      </a:r>
                      <a:r>
                        <a:rPr lang="en-GB" sz="2000" u="non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GB" sz="2000" u="none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en</a:t>
                      </a:r>
                      <a:r>
                        <a:rPr lang="en-GB" sz="2000" u="non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 plantation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u="non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(sol </a:t>
                      </a:r>
                      <a:r>
                        <a:rPr lang="en-GB" sz="2000" u="none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décompacté</a:t>
                      </a:r>
                      <a:r>
                        <a:rPr lang="en-GB" sz="2000" u="non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)</a:t>
                      </a:r>
                      <a:endParaRPr lang="fr-FR" sz="2000" u="non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u="non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Travail du sol superficiel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u="none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Efficace</a:t>
                      </a:r>
                      <a:r>
                        <a:rPr lang="en-GB" sz="2000" u="non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 sur </a:t>
                      </a:r>
                      <a:r>
                        <a:rPr lang="en-GB" sz="2000" u="none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jeunes</a:t>
                      </a:r>
                      <a:r>
                        <a:rPr lang="en-GB" sz="2000" u="non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GB" sz="2000" u="none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adventices</a:t>
                      </a:r>
                      <a:r>
                        <a:rPr lang="en-GB" sz="2000" u="non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endParaRPr lang="fr-FR" sz="2000" u="non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u="non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Passage impossible sur </a:t>
                      </a:r>
                      <a:r>
                        <a:rPr lang="en-GB" sz="2000" u="none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paille</a:t>
                      </a:r>
                      <a:r>
                        <a:rPr lang="en-GB" sz="2000" u="non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endParaRPr lang="fr-FR" sz="2000" u="non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u="non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↑ Risque d’érosion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u="non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30 % </a:t>
                      </a:r>
                      <a:r>
                        <a:rPr lang="en-GB" sz="2000" u="none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efficacité</a:t>
                      </a:r>
                      <a:r>
                        <a:rPr lang="en-GB" sz="2000" u="non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GB" sz="2000" u="none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en</a:t>
                      </a:r>
                      <a:r>
                        <a:rPr lang="en-GB" sz="2000" u="non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 repousse (sol </a:t>
                      </a:r>
                      <a:r>
                        <a:rPr lang="en-GB" sz="2000" u="none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compacté</a:t>
                      </a:r>
                      <a:r>
                        <a:rPr lang="en-GB" sz="2000" u="non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u="none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Inefficace</a:t>
                      </a:r>
                      <a:r>
                        <a:rPr lang="en-GB" sz="2000" u="non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 sur </a:t>
                      </a:r>
                      <a:r>
                        <a:rPr lang="en-GB" sz="2000" i="1" u="non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C. </a:t>
                      </a:r>
                      <a:r>
                        <a:rPr lang="en-GB" sz="2000" i="1" u="none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rontundus</a:t>
                      </a:r>
                      <a:r>
                        <a:rPr lang="en-GB" sz="2000" i="1" u="non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fr-FR" sz="2000" i="1" u="non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4021698"/>
                  </a:ext>
                </a:extLst>
              </a:tr>
              <a:tr h="150898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</a:rPr>
                        <a:t>Herse rotative </a:t>
                      </a:r>
                      <a:endParaRPr lang="fr-FR" sz="2000" b="0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u="non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100 %  </a:t>
                      </a:r>
                      <a:r>
                        <a:rPr lang="en-GB" sz="2000" u="none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d’efficacité</a:t>
                      </a:r>
                      <a:r>
                        <a:rPr lang="en-GB" sz="2000" u="non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 sur </a:t>
                      </a:r>
                      <a:r>
                        <a:rPr lang="en-GB" sz="2000" u="none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jeunes</a:t>
                      </a:r>
                      <a:r>
                        <a:rPr lang="en-GB" sz="2000" u="non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GB" sz="2000" u="none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adventices</a:t>
                      </a:r>
                      <a:r>
                        <a:rPr lang="en-GB" sz="2000" u="non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endParaRPr lang="fr-FR" sz="2000" u="non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u="non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Passage impossible sur </a:t>
                      </a:r>
                      <a:r>
                        <a:rPr lang="en-GB" sz="2000" u="none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paille</a:t>
                      </a:r>
                      <a:r>
                        <a:rPr lang="en-GB" sz="2000" u="non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endParaRPr lang="fr-FR" sz="2000" u="non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u="non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Favorise la germination des graines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u="non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Fort risque d’érosion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u="non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fr-FR" sz="2000" u="non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381117"/>
                  </a:ext>
                </a:extLst>
              </a:tr>
              <a:tr h="29487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kern="1200" dirty="0" err="1">
                          <a:solidFill>
                            <a:schemeClr val="dk1"/>
                          </a:solidFill>
                          <a:latin typeface="Cambria" panose="02040503050406030204" pitchFamily="18" charset="0"/>
                        </a:rPr>
                        <a:t>Gyrobroyeur</a:t>
                      </a:r>
                      <a:r>
                        <a:rPr lang="en-GB" sz="2000" b="0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endParaRPr lang="fr-FR" sz="2000" b="0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u="non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Entre 66-76 % d’efficacité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u="non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Utilisable avec paillis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u="non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Pas de risque d’érosion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u="non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Efficace sur adventices développées</a:t>
                      </a:r>
                      <a:endParaRPr lang="fr-FR" sz="2000" u="non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2000" u="non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Efficacité limitée dans le temps car systèmes racinaires non détruits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u="non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+ </a:t>
                      </a:r>
                      <a:r>
                        <a:rPr lang="en-GB" sz="2000" u="none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efficace</a:t>
                      </a:r>
                      <a:r>
                        <a:rPr lang="en-GB" sz="2000" u="non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 sur </a:t>
                      </a:r>
                      <a:r>
                        <a:rPr lang="en-GB" sz="2000" u="none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dycotilédones</a:t>
                      </a:r>
                      <a:endParaRPr lang="fr-FR" sz="2000" u="non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7620522"/>
                  </a:ext>
                </a:extLst>
              </a:tr>
              <a:tr h="140576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kern="1200" dirty="0" err="1">
                          <a:solidFill>
                            <a:schemeClr val="dk1"/>
                          </a:solidFill>
                          <a:latin typeface="Cambria" panose="02040503050406030204" pitchFamily="18" charset="0"/>
                        </a:rPr>
                        <a:t>Tondobroyeur</a:t>
                      </a:r>
                      <a:r>
                        <a:rPr lang="en-GB" sz="2000" b="0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endParaRPr lang="fr-FR" sz="2000" b="0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1792183"/>
                  </a:ext>
                </a:extLst>
              </a:tr>
            </a:tbl>
          </a:graphicData>
        </a:graphic>
      </p:graphicFrame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843856D-BC28-4C9D-8E1C-751169393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22C54-87D3-4C96-99E4-6E65A620FF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9790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D9D5FBB2-FAB6-40B0-8B71-FF1543C145ED}"/>
              </a:ext>
            </a:extLst>
          </p:cNvPr>
          <p:cNvSpPr txBox="1"/>
          <p:nvPr/>
        </p:nvSpPr>
        <p:spPr>
          <a:xfrm>
            <a:off x="423178" y="202394"/>
            <a:ext cx="11430000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Remuage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paille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9F1354-3D3F-4CBA-9B18-FE70D9BB8CC5}"/>
              </a:ext>
            </a:extLst>
          </p:cNvPr>
          <p:cNvSpPr/>
          <p:nvPr/>
        </p:nvSpPr>
        <p:spPr>
          <a:xfrm>
            <a:off x="407113" y="763018"/>
            <a:ext cx="3640631" cy="921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id="{F34DF0A2-F1EC-41D3-A0B7-8D59127A31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ECABCE-162A-4D04-A114-29DFF730BCE5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" name="TextBox 113">
            <a:extLst>
              <a:ext uri="{FF2B5EF4-FFF2-40B4-BE49-F238E27FC236}">
                <a16:creationId xmlns:a16="http://schemas.microsoft.com/office/drawing/2014/main" id="{71290A8B-94A6-4A2C-A199-9DC2995801E7}"/>
              </a:ext>
            </a:extLst>
          </p:cNvPr>
          <p:cNvSpPr txBox="1"/>
          <p:nvPr/>
        </p:nvSpPr>
        <p:spPr>
          <a:xfrm>
            <a:off x="228600" y="1163821"/>
            <a:ext cx="3578320" cy="70788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CB38"/>
              </a:buClr>
              <a:buSzTx/>
              <a:buFontTx/>
              <a:buNone/>
              <a:tabLst/>
              <a:defRPr/>
            </a:pP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CB38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48BA9DB-7EFB-4117-AED8-04E2999EEAFF}"/>
              </a:ext>
            </a:extLst>
          </p:cNvPr>
          <p:cNvSpPr/>
          <p:nvPr/>
        </p:nvSpPr>
        <p:spPr>
          <a:xfrm>
            <a:off x="10964757" y="3919766"/>
            <a:ext cx="543668" cy="139649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BC908D-8DFC-4EF5-83E1-7A80F5AA6B9D}"/>
              </a:ext>
            </a:extLst>
          </p:cNvPr>
          <p:cNvSpPr/>
          <p:nvPr/>
        </p:nvSpPr>
        <p:spPr>
          <a:xfrm>
            <a:off x="9959838" y="3919766"/>
            <a:ext cx="543668" cy="139649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1855351-FB7F-49B1-AF69-22A0DD4A9FCD}"/>
              </a:ext>
            </a:extLst>
          </p:cNvPr>
          <p:cNvSpPr/>
          <p:nvPr/>
        </p:nvSpPr>
        <p:spPr>
          <a:xfrm>
            <a:off x="8794336" y="3919766"/>
            <a:ext cx="543668" cy="139649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1319E90-D7F1-45D5-83DA-909277CA9688}"/>
              </a:ext>
            </a:extLst>
          </p:cNvPr>
          <p:cNvSpPr/>
          <p:nvPr/>
        </p:nvSpPr>
        <p:spPr>
          <a:xfrm>
            <a:off x="10480919" y="1444866"/>
            <a:ext cx="543668" cy="139649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8D4F795-FA99-4F55-B26E-3CFA9AF7125E}"/>
              </a:ext>
            </a:extLst>
          </p:cNvPr>
          <p:cNvSpPr/>
          <p:nvPr/>
        </p:nvSpPr>
        <p:spPr>
          <a:xfrm>
            <a:off x="9315417" y="1444866"/>
            <a:ext cx="543668" cy="139649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7" name="Flèche courbée vers la droite 1">
            <a:extLst>
              <a:ext uri="{FF2B5EF4-FFF2-40B4-BE49-F238E27FC236}">
                <a16:creationId xmlns:a16="http://schemas.microsoft.com/office/drawing/2014/main" id="{99419395-27E7-41F4-98E1-99077681C7FB}"/>
              </a:ext>
            </a:extLst>
          </p:cNvPr>
          <p:cNvSpPr/>
          <p:nvPr/>
        </p:nvSpPr>
        <p:spPr>
          <a:xfrm rot="4420649">
            <a:off x="9706574" y="1798574"/>
            <a:ext cx="264667" cy="468052"/>
          </a:xfrm>
          <a:prstGeom prst="curved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8" name="Flèche courbée vers la droite 15">
            <a:extLst>
              <a:ext uri="{FF2B5EF4-FFF2-40B4-BE49-F238E27FC236}">
                <a16:creationId xmlns:a16="http://schemas.microsoft.com/office/drawing/2014/main" id="{7A4C3954-6F3C-450A-9B00-77AFF877DD43}"/>
              </a:ext>
            </a:extLst>
          </p:cNvPr>
          <p:cNvSpPr/>
          <p:nvPr/>
        </p:nvSpPr>
        <p:spPr>
          <a:xfrm rot="15452804" flipH="1">
            <a:off x="9738363" y="4179820"/>
            <a:ext cx="264667" cy="468052"/>
          </a:xfrm>
          <a:prstGeom prst="curv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8FF332F7-1349-4998-B726-B97E288A6EB4}"/>
              </a:ext>
            </a:extLst>
          </p:cNvPr>
          <p:cNvCxnSpPr/>
          <p:nvPr/>
        </p:nvCxnSpPr>
        <p:spPr>
          <a:xfrm>
            <a:off x="10176308" y="1389640"/>
            <a:ext cx="0" cy="1532632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4F5DA14D-D361-4726-B44C-06103F5116C8}"/>
              </a:ext>
            </a:extLst>
          </p:cNvPr>
          <p:cNvCxnSpPr/>
          <p:nvPr/>
        </p:nvCxnSpPr>
        <p:spPr>
          <a:xfrm>
            <a:off x="11332717" y="1389640"/>
            <a:ext cx="0" cy="1532632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57EBEFA7-4ADA-4623-82B4-D43DA8AE9E22}"/>
              </a:ext>
            </a:extLst>
          </p:cNvPr>
          <p:cNvCxnSpPr/>
          <p:nvPr/>
        </p:nvCxnSpPr>
        <p:spPr>
          <a:xfrm>
            <a:off x="8994491" y="1389640"/>
            <a:ext cx="0" cy="1532632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CEB6B648-B174-4FB0-99BE-458769037C9F}"/>
              </a:ext>
            </a:extLst>
          </p:cNvPr>
          <p:cNvCxnSpPr/>
          <p:nvPr/>
        </p:nvCxnSpPr>
        <p:spPr>
          <a:xfrm>
            <a:off x="10194570" y="3795580"/>
            <a:ext cx="0" cy="1532632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7C4A569C-00E0-423A-BCFA-FC07F3850C1D}"/>
              </a:ext>
            </a:extLst>
          </p:cNvPr>
          <p:cNvCxnSpPr/>
          <p:nvPr/>
        </p:nvCxnSpPr>
        <p:spPr>
          <a:xfrm>
            <a:off x="11350979" y="3795580"/>
            <a:ext cx="0" cy="1532632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C59B84D0-35B3-4233-AEF7-F31E9701BF9F}"/>
              </a:ext>
            </a:extLst>
          </p:cNvPr>
          <p:cNvCxnSpPr/>
          <p:nvPr/>
        </p:nvCxnSpPr>
        <p:spPr>
          <a:xfrm>
            <a:off x="9012753" y="3795580"/>
            <a:ext cx="0" cy="1532632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42">
            <a:extLst>
              <a:ext uri="{FF2B5EF4-FFF2-40B4-BE49-F238E27FC236}">
                <a16:creationId xmlns:a16="http://schemas.microsoft.com/office/drawing/2014/main" id="{9233B0C7-17A5-4680-B677-ADDC451FBA54}"/>
              </a:ext>
            </a:extLst>
          </p:cNvPr>
          <p:cNvSpPr txBox="1"/>
          <p:nvPr/>
        </p:nvSpPr>
        <p:spPr>
          <a:xfrm>
            <a:off x="9150723" y="971809"/>
            <a:ext cx="2768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Faneur =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aérofaneur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455F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7" name="ZoneTexte 43">
            <a:extLst>
              <a:ext uri="{FF2B5EF4-FFF2-40B4-BE49-F238E27FC236}">
                <a16:creationId xmlns:a16="http://schemas.microsoft.com/office/drawing/2014/main" id="{E6B66C78-DC8F-46F8-9424-0A49069C1F6A}"/>
              </a:ext>
            </a:extLst>
          </p:cNvPr>
          <p:cNvSpPr txBox="1"/>
          <p:nvPr/>
        </p:nvSpPr>
        <p:spPr>
          <a:xfrm>
            <a:off x="9060153" y="3426248"/>
            <a:ext cx="2264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63A53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Andaineur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63A537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8" name="ZoneTexte 44">
            <a:extLst>
              <a:ext uri="{FF2B5EF4-FFF2-40B4-BE49-F238E27FC236}">
                <a16:creationId xmlns:a16="http://schemas.microsoft.com/office/drawing/2014/main" id="{ABA5CDB5-5FD5-4961-8EEC-F6CA102908AD}"/>
              </a:ext>
            </a:extLst>
          </p:cNvPr>
          <p:cNvSpPr txBox="1"/>
          <p:nvPr/>
        </p:nvSpPr>
        <p:spPr>
          <a:xfrm>
            <a:off x="8822072" y="5405135"/>
            <a:ext cx="2768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Chimique sur le rang</a:t>
            </a:r>
          </a:p>
        </p:txBody>
      </p:sp>
      <p:sp>
        <p:nvSpPr>
          <p:cNvPr id="40" name="ZoneTexte 33">
            <a:extLst>
              <a:ext uri="{FF2B5EF4-FFF2-40B4-BE49-F238E27FC236}">
                <a16:creationId xmlns:a16="http://schemas.microsoft.com/office/drawing/2014/main" id="{473F8659-57D7-43FD-BF57-84D1DDC52376}"/>
              </a:ext>
            </a:extLst>
          </p:cNvPr>
          <p:cNvSpPr txBox="1"/>
          <p:nvPr/>
        </p:nvSpPr>
        <p:spPr>
          <a:xfrm>
            <a:off x="8898694" y="2991688"/>
            <a:ext cx="2768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Chimique sur rang</a:t>
            </a:r>
          </a:p>
        </p:txBody>
      </p:sp>
      <p:sp>
        <p:nvSpPr>
          <p:cNvPr id="41" name="Flèche courbée vers la droite 15">
            <a:extLst>
              <a:ext uri="{FF2B5EF4-FFF2-40B4-BE49-F238E27FC236}">
                <a16:creationId xmlns:a16="http://schemas.microsoft.com/office/drawing/2014/main" id="{6A904515-EA3A-40B6-9C3F-842806B756B6}"/>
              </a:ext>
            </a:extLst>
          </p:cNvPr>
          <p:cNvSpPr/>
          <p:nvPr/>
        </p:nvSpPr>
        <p:spPr>
          <a:xfrm rot="6147196">
            <a:off x="9229370" y="4174896"/>
            <a:ext cx="264667" cy="468052"/>
          </a:xfrm>
          <a:prstGeom prst="curv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2" name="Flèche courbée vers la droite 15">
            <a:extLst>
              <a:ext uri="{FF2B5EF4-FFF2-40B4-BE49-F238E27FC236}">
                <a16:creationId xmlns:a16="http://schemas.microsoft.com/office/drawing/2014/main" id="{6D4D5FC4-F101-4C68-B233-8FADAA4D02CC}"/>
              </a:ext>
            </a:extLst>
          </p:cNvPr>
          <p:cNvSpPr/>
          <p:nvPr/>
        </p:nvSpPr>
        <p:spPr>
          <a:xfrm rot="15452804" flipH="1">
            <a:off x="10962499" y="4179820"/>
            <a:ext cx="264667" cy="468052"/>
          </a:xfrm>
          <a:prstGeom prst="curv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3" name="Flèche courbée vers la droite 15">
            <a:extLst>
              <a:ext uri="{FF2B5EF4-FFF2-40B4-BE49-F238E27FC236}">
                <a16:creationId xmlns:a16="http://schemas.microsoft.com/office/drawing/2014/main" id="{B23C0025-5D67-403B-A009-22828E8851FD}"/>
              </a:ext>
            </a:extLst>
          </p:cNvPr>
          <p:cNvSpPr/>
          <p:nvPr/>
        </p:nvSpPr>
        <p:spPr>
          <a:xfrm rot="6147196">
            <a:off x="10411389" y="4174896"/>
            <a:ext cx="264667" cy="468052"/>
          </a:xfrm>
          <a:prstGeom prst="curv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4" name="Flèche courbée vers la droite 1">
            <a:extLst>
              <a:ext uri="{FF2B5EF4-FFF2-40B4-BE49-F238E27FC236}">
                <a16:creationId xmlns:a16="http://schemas.microsoft.com/office/drawing/2014/main" id="{8A75A052-8D48-4A37-A7F3-310EECF73F16}"/>
              </a:ext>
            </a:extLst>
          </p:cNvPr>
          <p:cNvSpPr/>
          <p:nvPr/>
        </p:nvSpPr>
        <p:spPr>
          <a:xfrm rot="17179351" flipH="1">
            <a:off x="9145276" y="1789141"/>
            <a:ext cx="264667" cy="468052"/>
          </a:xfrm>
          <a:prstGeom prst="curved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5" name="Flèche courbée vers la droite 1">
            <a:extLst>
              <a:ext uri="{FF2B5EF4-FFF2-40B4-BE49-F238E27FC236}">
                <a16:creationId xmlns:a16="http://schemas.microsoft.com/office/drawing/2014/main" id="{7D225545-8722-46E5-ADBD-573704843B3B}"/>
              </a:ext>
            </a:extLst>
          </p:cNvPr>
          <p:cNvSpPr/>
          <p:nvPr/>
        </p:nvSpPr>
        <p:spPr>
          <a:xfrm rot="4420649">
            <a:off x="10927706" y="1798575"/>
            <a:ext cx="264667" cy="468052"/>
          </a:xfrm>
          <a:prstGeom prst="curved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6" name="Flèche courbée vers la droite 1">
            <a:extLst>
              <a:ext uri="{FF2B5EF4-FFF2-40B4-BE49-F238E27FC236}">
                <a16:creationId xmlns:a16="http://schemas.microsoft.com/office/drawing/2014/main" id="{78764E77-125A-4F14-80CA-64535567297B}"/>
              </a:ext>
            </a:extLst>
          </p:cNvPr>
          <p:cNvSpPr/>
          <p:nvPr/>
        </p:nvSpPr>
        <p:spPr>
          <a:xfrm rot="17179351" flipH="1">
            <a:off x="10366408" y="1789142"/>
            <a:ext cx="264667" cy="468052"/>
          </a:xfrm>
          <a:prstGeom prst="curved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9" name="Image 8" descr="Une image contenant ciel, extérieur, herbe, objet d’extérieur&#10;&#10;Description générée automatiquement">
            <a:extLst>
              <a:ext uri="{FF2B5EF4-FFF2-40B4-BE49-F238E27FC236}">
                <a16:creationId xmlns:a16="http://schemas.microsoft.com/office/drawing/2014/main" id="{EE8C0387-4C04-4628-8D87-369AB48EA6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4246" y="1308522"/>
            <a:ext cx="4944317" cy="41271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8587AA8-2892-4D96-AEB4-0A1E92A9D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22C54-87D3-4C96-99E4-6E65A620FF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2836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D9D5FBB2-FAB6-40B0-8B71-FF1543C145ED}"/>
              </a:ext>
            </a:extLst>
          </p:cNvPr>
          <p:cNvSpPr txBox="1"/>
          <p:nvPr/>
        </p:nvSpPr>
        <p:spPr>
          <a:xfrm>
            <a:off x="381000" y="193877"/>
            <a:ext cx="11430000" cy="6771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Principaux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résultats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9F1354-3D3F-4CBA-9B18-FE70D9BB8CC5}"/>
              </a:ext>
            </a:extLst>
          </p:cNvPr>
          <p:cNvSpPr/>
          <p:nvPr/>
        </p:nvSpPr>
        <p:spPr>
          <a:xfrm>
            <a:off x="381000" y="1053650"/>
            <a:ext cx="5328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2BF9522-A10C-4670-B5A1-1E74BFF5FFE4}"/>
              </a:ext>
            </a:extLst>
          </p:cNvPr>
          <p:cNvSpPr txBox="1"/>
          <p:nvPr/>
        </p:nvSpPr>
        <p:spPr>
          <a:xfrm>
            <a:off x="381000" y="1410355"/>
            <a:ext cx="669720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1 seul passage en position andaineur possible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Parcelle avec pression enherbement faible </a:t>
            </a:r>
            <a:endParaRPr kumimoji="0" lang="fr-FR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Limites de l’outil 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Fenêtre d’intervention courte : limitée par la hauteur de canne, quantité de paille et présence d’adventices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Pas testé sur paille de canne entière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Quantité de paille faible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  <a:sym typeface="Wingdings" panose="05000000000000000000" pitchFamily="2" charset="2"/>
              </a:rPr>
              <a:t> limite l’efficacité de l’outil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0" name="Image 9" descr="Une image contenant extérieur, herbe, camion, objet&#10;&#10;Description générée automatiquement">
            <a:extLst>
              <a:ext uri="{FF2B5EF4-FFF2-40B4-BE49-F238E27FC236}">
                <a16:creationId xmlns:a16="http://schemas.microsoft.com/office/drawing/2014/main" id="{A4FEFD74-7D89-4CF8-AB25-A911DE6E79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4876" y="1551508"/>
            <a:ext cx="4491605" cy="41243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9E5F731-0276-405E-9E7C-6E083211FFBE}"/>
              </a:ext>
            </a:extLst>
          </p:cNvPr>
          <p:cNvSpPr txBox="1"/>
          <p:nvPr/>
        </p:nvSpPr>
        <p:spPr>
          <a:xfrm>
            <a:off x="7600950" y="12738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E200A72-7E9B-41CC-9913-ECC03927F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8470BE-D33E-4198-AFD2-494F341C59DF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D0ABF52-F7C7-4A91-A16A-D38274A8D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22C54-87D3-4C96-99E4-6E65A620FF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9840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8A1373A-48BE-475C-A196-4FE4AE77A5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787391"/>
            <a:ext cx="11111460" cy="6010507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EBE925BB-3799-476E-ACEE-D3C6DFAA5035}"/>
              </a:ext>
            </a:extLst>
          </p:cNvPr>
          <p:cNvSpPr txBox="1"/>
          <p:nvPr/>
        </p:nvSpPr>
        <p:spPr>
          <a:xfrm>
            <a:off x="381000" y="33860"/>
            <a:ext cx="11430000" cy="6771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Règles de décision pour intervention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61F076-5BF0-42D1-ACBC-DA7F956D81F8}"/>
              </a:ext>
            </a:extLst>
          </p:cNvPr>
          <p:cNvSpPr/>
          <p:nvPr/>
        </p:nvSpPr>
        <p:spPr>
          <a:xfrm>
            <a:off x="381000" y="734897"/>
            <a:ext cx="101520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0DFACA5-AF2C-4540-9419-C3E65AED8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08AFB-B34C-4984-A138-DE3F8CC0B16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4C521DA-22EE-4162-9209-0FE8EB4D6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22C54-87D3-4C96-99E4-6E65A620FF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3005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A9F1354-3D3F-4CBA-9B18-FE70D9BB8CC5}"/>
              </a:ext>
            </a:extLst>
          </p:cNvPr>
          <p:cNvSpPr/>
          <p:nvPr/>
        </p:nvSpPr>
        <p:spPr>
          <a:xfrm flipV="1">
            <a:off x="515112" y="973178"/>
            <a:ext cx="674078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id="{F34DF0A2-F1EC-41D3-A0B7-8D59127A31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51DADE-D78A-4B98-8F39-B8426794726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8" name="Image 7" descr="Une image contenant herbe, extérieur, arbre, champ&#10;&#10;Description générée automatiquement">
            <a:extLst>
              <a:ext uri="{FF2B5EF4-FFF2-40B4-BE49-F238E27FC236}">
                <a16:creationId xmlns:a16="http://schemas.microsoft.com/office/drawing/2014/main" id="{D9CE69C1-AFB2-4CE3-A6B8-73B86ACD2F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983" y="2006687"/>
            <a:ext cx="5140367" cy="385527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1F2C377-3A1D-415A-89D9-9B85AF7BB16F}"/>
              </a:ext>
            </a:extLst>
          </p:cNvPr>
          <p:cNvSpPr txBox="1"/>
          <p:nvPr/>
        </p:nvSpPr>
        <p:spPr>
          <a:xfrm>
            <a:off x="5622670" y="923287"/>
            <a:ext cx="674078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Disques obliques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63A537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Avantages 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Pas de travail du sol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Efficace à 60 % (J+3)  sur </a:t>
            </a:r>
            <a:r>
              <a:rPr kumimoji="0" lang="fr-FR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Amaranthus</a:t>
            </a: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fr-FR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sp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. 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S. </a:t>
            </a:r>
            <a:r>
              <a:rPr kumimoji="0" lang="fr-FR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nigrum</a:t>
            </a: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et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tiges cassantes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- Passage possible sur paillis mais ↑ risque de dérapage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Limites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- Conduite très technique (risque de dérapage)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- Inefficace sur </a:t>
            </a: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C. </a:t>
            </a:r>
            <a:r>
              <a:rPr kumimoji="0" lang="fr-FR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rotundus</a:t>
            </a: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et </a:t>
            </a: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E. </a:t>
            </a:r>
            <a:r>
              <a:rPr kumimoji="0" lang="fr-FR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indica</a:t>
            </a:r>
            <a:endParaRPr kumimoji="0" lang="fr-FR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-  A éviter en canne haute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Test à renouveler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8B207E9F-8153-4DE1-BB97-B3660E2D77F4}"/>
              </a:ext>
            </a:extLst>
          </p:cNvPr>
          <p:cNvSpPr txBox="1"/>
          <p:nvPr/>
        </p:nvSpPr>
        <p:spPr>
          <a:xfrm>
            <a:off x="381000" y="369289"/>
            <a:ext cx="11430000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er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résultats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des nouveaux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outils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D084702-4A0F-4846-B2EE-B84B35773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22C54-87D3-4C96-99E4-6E65A620FF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6340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A9F1354-3D3F-4CBA-9B18-FE70D9BB8CC5}"/>
              </a:ext>
            </a:extLst>
          </p:cNvPr>
          <p:cNvSpPr/>
          <p:nvPr/>
        </p:nvSpPr>
        <p:spPr>
          <a:xfrm>
            <a:off x="510540" y="959666"/>
            <a:ext cx="704850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id="{F34DF0A2-F1EC-41D3-A0B7-8D59127A31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AB93F6-A75C-40F3-A96D-81FE102CBC0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2FF784C-C54F-4ABB-BCFE-27DF313FCF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850" y="1308548"/>
            <a:ext cx="3653790" cy="487172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2240C23-385E-4E7F-A77B-2B9B01078F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5165" y="1308548"/>
            <a:ext cx="3653790" cy="4871720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6ABD5712-9E3F-4581-B30A-736685180FD2}"/>
              </a:ext>
            </a:extLst>
          </p:cNvPr>
          <p:cNvSpPr txBox="1"/>
          <p:nvPr/>
        </p:nvSpPr>
        <p:spPr>
          <a:xfrm>
            <a:off x="381000" y="369289"/>
            <a:ext cx="11430000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er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résultats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des nouveaux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outils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43B3855-AB6C-411A-AB8A-CA385F756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22C54-87D3-4C96-99E4-6E65A620FF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2109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A9F1354-3D3F-4CBA-9B18-FE70D9BB8CC5}"/>
              </a:ext>
            </a:extLst>
          </p:cNvPr>
          <p:cNvSpPr/>
          <p:nvPr/>
        </p:nvSpPr>
        <p:spPr>
          <a:xfrm flipV="1">
            <a:off x="381000" y="1007931"/>
            <a:ext cx="705993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id="{F34DF0A2-F1EC-41D3-A0B7-8D59127A31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1E629-91FF-4694-93F0-AAD0702D63A3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6" name="Image 5" descr="Une image contenant herbe, extérieur, objet d’extérieur, machine agricole&#10;&#10;Description générée automatiquement">
            <a:extLst>
              <a:ext uri="{FF2B5EF4-FFF2-40B4-BE49-F238E27FC236}">
                <a16:creationId xmlns:a16="http://schemas.microsoft.com/office/drawing/2014/main" id="{6B7684C8-B049-4D13-A212-9122374429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2290" y="2247753"/>
            <a:ext cx="4561840" cy="342138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395F4A2-8493-4025-8F69-FCA67F0CBFF4}"/>
              </a:ext>
            </a:extLst>
          </p:cNvPr>
          <p:cNvSpPr txBox="1"/>
          <p:nvPr/>
        </p:nvSpPr>
        <p:spPr>
          <a:xfrm>
            <a:off x="4955920" y="1361786"/>
            <a:ext cx="674078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Brosses de désherbage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63A537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Avantages 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Efficacité : 50 % (J+5), sur tiges cassantes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Travail proche du rang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Passage possible en présence de paille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Limites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peu efficace sur grandes adventices et C.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rotundus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et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Amaranthus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sp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Milieu de l’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interrang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non désherbé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Test à renouveler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CD5A3F7C-BC5A-4719-B87B-1AAF6DC87267}"/>
              </a:ext>
            </a:extLst>
          </p:cNvPr>
          <p:cNvSpPr txBox="1"/>
          <p:nvPr/>
        </p:nvSpPr>
        <p:spPr>
          <a:xfrm>
            <a:off x="381000" y="369289"/>
            <a:ext cx="11430000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er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résultats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des nouveaux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outils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0974BFB-CE81-47C5-A983-49B75D051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22C54-87D3-4C96-99E4-6E65A620FF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0710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D9D5FBB2-FAB6-40B0-8B71-FF1543C145ED}"/>
              </a:ext>
            </a:extLst>
          </p:cNvPr>
          <p:cNvSpPr txBox="1"/>
          <p:nvPr/>
        </p:nvSpPr>
        <p:spPr>
          <a:xfrm>
            <a:off x="381000" y="369289"/>
            <a:ext cx="11430000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er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résultats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des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principaux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outils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9F1354-3D3F-4CBA-9B18-FE70D9BB8CC5}"/>
              </a:ext>
            </a:extLst>
          </p:cNvPr>
          <p:cNvSpPr/>
          <p:nvPr/>
        </p:nvSpPr>
        <p:spPr>
          <a:xfrm>
            <a:off x="516256" y="1053650"/>
            <a:ext cx="699135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id="{F34DF0A2-F1EC-41D3-A0B7-8D59127A31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597867-7A86-4CBC-9348-D6D9E3EC5F5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193C921-3A51-4DF7-ABEA-94EC195716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5490" y="1469389"/>
            <a:ext cx="3630931" cy="484124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8928EE9-2A8A-4139-BE03-E381C562A00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0360" y="1469389"/>
            <a:ext cx="3630931" cy="4841241"/>
          </a:xfrm>
          <a:prstGeom prst="rect">
            <a:avLst/>
          </a:prstGeom>
        </p:spPr>
      </p:pic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D6D548C6-1092-45EE-8689-845CF8BDFC45}"/>
              </a:ext>
            </a:extLst>
          </p:cNvPr>
          <p:cNvSpPr/>
          <p:nvPr/>
        </p:nvSpPr>
        <p:spPr>
          <a:xfrm>
            <a:off x="5033011" y="2405378"/>
            <a:ext cx="2510789" cy="82296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B28151-571B-43F8-A7B8-B9CC6D367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22C54-87D3-4C96-99E4-6E65A620FF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132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A07BE1-B97A-441E-A678-B4774D17393D}"/>
              </a:ext>
            </a:extLst>
          </p:cNvPr>
          <p:cNvSpPr txBox="1"/>
          <p:nvPr/>
        </p:nvSpPr>
        <p:spPr>
          <a:xfrm>
            <a:off x="381000" y="488093"/>
            <a:ext cx="11430000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Programme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matinée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23417E-2BF4-4871-8193-DEA1AEAF5A6B}"/>
              </a:ext>
            </a:extLst>
          </p:cNvPr>
          <p:cNvSpPr/>
          <p:nvPr/>
        </p:nvSpPr>
        <p:spPr>
          <a:xfrm flipV="1">
            <a:off x="1558724" y="1024764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signe&#10;&#10;Description générée automatiquement">
            <a:extLst>
              <a:ext uri="{FF2B5EF4-FFF2-40B4-BE49-F238E27FC236}">
                <a16:creationId xmlns:a16="http://schemas.microsoft.com/office/drawing/2014/main" id="{6B5F33A8-5FAC-4D79-94C9-F0D6978A75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4987EE-A9C6-4438-B3F6-7A65F0D135C0}"/>
              </a:ext>
            </a:extLst>
          </p:cNvPr>
          <p:cNvSpPr txBox="1">
            <a:spLocks/>
          </p:cNvSpPr>
          <p:nvPr/>
        </p:nvSpPr>
        <p:spPr>
          <a:xfrm>
            <a:off x="9109166" y="6492875"/>
            <a:ext cx="30828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  <p:graphicFrame>
        <p:nvGraphicFramePr>
          <p:cNvPr id="8" name="Tableau 8">
            <a:extLst>
              <a:ext uri="{FF2B5EF4-FFF2-40B4-BE49-F238E27FC236}">
                <a16:creationId xmlns:a16="http://schemas.microsoft.com/office/drawing/2014/main" id="{233B8A10-7B60-4F31-82DD-713F917438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4789834"/>
              </p:ext>
            </p:extLst>
          </p:nvPr>
        </p:nvGraphicFramePr>
        <p:xfrm>
          <a:off x="231057" y="319627"/>
          <a:ext cx="11729885" cy="62788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238865">
                  <a:extLst>
                    <a:ext uri="{9D8B030D-6E8A-4147-A177-3AD203B41FA5}">
                      <a16:colId xmlns:a16="http://schemas.microsoft.com/office/drawing/2014/main" val="2161725643"/>
                    </a:ext>
                  </a:extLst>
                </a:gridCol>
                <a:gridCol w="2610465">
                  <a:extLst>
                    <a:ext uri="{9D8B030D-6E8A-4147-A177-3AD203B41FA5}">
                      <a16:colId xmlns:a16="http://schemas.microsoft.com/office/drawing/2014/main" val="1892785401"/>
                    </a:ext>
                  </a:extLst>
                </a:gridCol>
                <a:gridCol w="4837471">
                  <a:extLst>
                    <a:ext uri="{9D8B030D-6E8A-4147-A177-3AD203B41FA5}">
                      <a16:colId xmlns:a16="http://schemas.microsoft.com/office/drawing/2014/main" val="974054527"/>
                    </a:ext>
                  </a:extLst>
                </a:gridCol>
                <a:gridCol w="1691148">
                  <a:extLst>
                    <a:ext uri="{9D8B030D-6E8A-4147-A177-3AD203B41FA5}">
                      <a16:colId xmlns:a16="http://schemas.microsoft.com/office/drawing/2014/main" val="3361268379"/>
                    </a:ext>
                  </a:extLst>
                </a:gridCol>
                <a:gridCol w="1351936">
                  <a:extLst>
                    <a:ext uri="{9D8B030D-6E8A-4147-A177-3AD203B41FA5}">
                      <a16:colId xmlns:a16="http://schemas.microsoft.com/office/drawing/2014/main" val="16979373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500" dirty="0"/>
                        <a:t>Organisme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/>
                        <a:t>Titre projet/étude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/>
                        <a:t>détails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/>
                        <a:t>Financement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/>
                        <a:t>Infos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7074910"/>
                  </a:ext>
                </a:extLst>
              </a:tr>
              <a:tr h="370840">
                <a:tc rowSpan="5">
                  <a:txBody>
                    <a:bodyPr/>
                    <a:lstStyle/>
                    <a:p>
                      <a:pPr algn="ctr"/>
                      <a:r>
                        <a:rPr lang="fr-FR" sz="1500" dirty="0"/>
                        <a:t>eRcane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/>
                        <a:t>CanécoH V2 (Dephy Expé)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fr-FR" sz="1500" b="1" dirty="0"/>
                        <a:t>Méthodes complémentaires </a:t>
                      </a:r>
                      <a:r>
                        <a:rPr lang="fr-FR" sz="1500" dirty="0"/>
                        <a:t>(désherbage mécanique, micro mécanisation, PDS, paille, variétés, …) – J. Chetty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/>
                        <a:t>Ecophyto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/>
                        <a:t>2019-2024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530384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fr-FR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/>
                        <a:t>AgriécoH V2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/>
                        <a:t>Ecophyto </a:t>
                      </a:r>
                      <a:r>
                        <a:rPr lang="fr-FR" sz="1500" dirty="0" err="1"/>
                        <a:t>Odeadom</a:t>
                      </a:r>
                      <a:endParaRPr lang="fr-FR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/>
                        <a:t>Juillet 2021-juin 2024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739245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fr-FR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/>
                        <a:t>Mécanisation &amp; travail du sol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/>
                        <a:t>Désherbage </a:t>
                      </a:r>
                      <a:r>
                        <a:rPr lang="fr-FR" sz="1500" b="1" dirty="0"/>
                        <a:t>thermique</a:t>
                      </a:r>
                      <a:r>
                        <a:rPr lang="fr-FR" sz="1500" dirty="0"/>
                        <a:t>, gestion de paille – V. Preschoux &amp; V. Barbet-Massin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/>
                        <a:t>FEADER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740843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fr-FR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/>
                        <a:t>Plantes de services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/>
                        <a:t>Test de plusieurs </a:t>
                      </a:r>
                      <a:r>
                        <a:rPr lang="fr-FR" sz="1500" b="1" dirty="0"/>
                        <a:t>plantes de services </a:t>
                      </a:r>
                      <a:r>
                        <a:rPr lang="fr-FR" sz="1500" dirty="0"/>
                        <a:t>et impact sur enherbement et canne + couverts entre deux cycles – J. Chetty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/>
                        <a:t>Auto-financement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3850848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fr-FR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/>
                        <a:t>Réseau herbicide &amp; BPE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/>
                        <a:t>Tests d’efficacité et sélectivité de produits </a:t>
                      </a:r>
                      <a:r>
                        <a:rPr lang="fr-FR" sz="1500" b="1" dirty="0"/>
                        <a:t>herbicides</a:t>
                      </a:r>
                      <a:r>
                        <a:rPr lang="fr-FR" sz="1500" dirty="0"/>
                        <a:t>, tests de mélanges à doses réduites – JJ Esther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/>
                        <a:t>FEADER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4512935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fr-FR" sz="1500" dirty="0"/>
                        <a:t>Cirad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/>
                        <a:t>Nuisibilité et phénologie adventices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/>
                        <a:t>Evaluation des stades et </a:t>
                      </a:r>
                      <a:r>
                        <a:rPr lang="fr-FR" sz="1500" dirty="0" err="1"/>
                        <a:t>dvp</a:t>
                      </a:r>
                      <a:r>
                        <a:rPr lang="fr-FR" sz="1500" dirty="0"/>
                        <a:t> des </a:t>
                      </a:r>
                      <a:r>
                        <a:rPr lang="fr-FR" sz="1500" b="1" dirty="0"/>
                        <a:t>adventices</a:t>
                      </a:r>
                      <a:r>
                        <a:rPr lang="fr-FR" sz="1500" dirty="0"/>
                        <a:t> + nuisibilité sur canne – M. Schwartz &amp; A. Ripoche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/>
                        <a:t>Divers et eRcane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/>
                        <a:t>Poste </a:t>
                      </a:r>
                      <a:r>
                        <a:rPr lang="fr-FR" sz="1500" dirty="0" err="1"/>
                        <a:t>Malherbo</a:t>
                      </a:r>
                      <a:endParaRPr lang="fr-FR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3949848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fr-FR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/>
                        <a:t>Impact légumineuses sur canne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/>
                        <a:t>Thèse Pauline Viaud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/>
                        <a:t>eRcane et divers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/>
                        <a:t>Fin 2023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407666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fr-FR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/>
                        <a:t>Divers travaux sur plantes de services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/>
                        <a:t>Collection, dates de semis, maîtrise enherbement, mesures complémentaires sur les </a:t>
                      </a:r>
                      <a:r>
                        <a:rPr lang="fr-FR" sz="1500" b="1" dirty="0"/>
                        <a:t>plantes de services </a:t>
                      </a:r>
                      <a:r>
                        <a:rPr lang="fr-FR" sz="1500" dirty="0"/>
                        <a:t>– M. Christina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/>
                        <a:t>Divers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46450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500" dirty="0"/>
                        <a:t>Cirad &amp; eRcane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/>
                        <a:t>Développement d’outils d’aide à la décision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b="1" dirty="0"/>
                        <a:t>OAD</a:t>
                      </a:r>
                      <a:r>
                        <a:rPr lang="fr-FR" sz="1500" dirty="0"/>
                        <a:t> : Plant’asso, OTECAS, </a:t>
                      </a:r>
                      <a:r>
                        <a:rPr lang="fr-FR" sz="1500" dirty="0" err="1"/>
                        <a:t>Wiktrop</a:t>
                      </a:r>
                      <a:r>
                        <a:rPr lang="fr-FR" sz="1500" dirty="0"/>
                        <a:t> – S. Auzoux &amp; A. Mansuy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/>
                        <a:t>Divers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8114203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fr-FR" sz="1500" dirty="0"/>
                        <a:t>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/>
                        <a:t>Gestion de paille en coupe </a:t>
                      </a:r>
                      <a:r>
                        <a:rPr lang="fr-FR" sz="1500" dirty="0" err="1"/>
                        <a:t>péi</a:t>
                      </a:r>
                      <a:endParaRPr lang="fr-FR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/>
                        <a:t>Suivi de pratiques de </a:t>
                      </a:r>
                      <a:r>
                        <a:rPr lang="fr-FR" sz="1500" b="1" dirty="0"/>
                        <a:t>fanage</a:t>
                      </a:r>
                      <a:r>
                        <a:rPr lang="fr-FR" sz="1500" dirty="0"/>
                        <a:t> lors de la récolte sur groupe d’agriculture du Sud – Yvrin Rivière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/>
                        <a:t>-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20707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fr-FR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/>
                        <a:t>Dephy Ferme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/>
                        <a:t>Animation groupe d’agriculteurs pour la</a:t>
                      </a:r>
                      <a:r>
                        <a:rPr lang="fr-FR" sz="1500" b="1" dirty="0"/>
                        <a:t> réduction des herbicides </a:t>
                      </a:r>
                      <a:r>
                        <a:rPr lang="fr-FR" sz="1500" dirty="0"/>
                        <a:t>– J. Antoir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/>
                        <a:t>Ecophyto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500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9508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38507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D9D5FBB2-FAB6-40B0-8B71-FF1543C145ED}"/>
              </a:ext>
            </a:extLst>
          </p:cNvPr>
          <p:cNvSpPr txBox="1"/>
          <p:nvPr/>
        </p:nvSpPr>
        <p:spPr>
          <a:xfrm>
            <a:off x="381000" y="369289"/>
            <a:ext cx="11430000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er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résultats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des nouveaux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outils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9F1354-3D3F-4CBA-9B18-FE70D9BB8CC5}"/>
              </a:ext>
            </a:extLst>
          </p:cNvPr>
          <p:cNvSpPr/>
          <p:nvPr/>
        </p:nvSpPr>
        <p:spPr>
          <a:xfrm flipV="1">
            <a:off x="381000" y="1005841"/>
            <a:ext cx="7048500" cy="478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id="{F34DF0A2-F1EC-41D3-A0B7-8D59127A31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3BE922-C4E7-43A9-91D6-D2F95A32FFCF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395F4A2-8493-4025-8F69-FCA67F0CBFF4}"/>
              </a:ext>
            </a:extLst>
          </p:cNvPr>
          <p:cNvSpPr txBox="1"/>
          <p:nvPr/>
        </p:nvSpPr>
        <p:spPr>
          <a:xfrm>
            <a:off x="4955920" y="1361786"/>
            <a:ext cx="674078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Rotavator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63A537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Avantages 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Efficacité de 80 % sur jeunes adventices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Efficacité est bonne sur l’ensemble de la flore sauf </a:t>
            </a: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C. </a:t>
            </a:r>
            <a:r>
              <a:rPr kumimoji="0" lang="fr-FR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rotundus</a:t>
            </a: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Limites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Passage impossible en présence de paille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Bourrage avec paille sur R si trop conséquente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↑ risque d’érosion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- Favorise la mise en germination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  <a:sym typeface="Wingdings" panose="05000000000000000000" pitchFamily="2" charset="2"/>
              </a:rPr>
              <a:t> ↑ la fréquence de passage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Test à renouveler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29D8E08-74B8-49A9-92DD-46D7F0765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" y="2008246"/>
            <a:ext cx="4574920" cy="3439226"/>
          </a:xfrm>
          <a:prstGeom prst="rect">
            <a:avLst/>
          </a:prstGeom>
        </p:spPr>
      </p:pic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B207193A-BE97-4B7A-94C8-CB70A78A1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22C54-87D3-4C96-99E4-6E65A620FF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7279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A9F1354-3D3F-4CBA-9B18-FE70D9BB8CC5}"/>
              </a:ext>
            </a:extLst>
          </p:cNvPr>
          <p:cNvSpPr/>
          <p:nvPr/>
        </p:nvSpPr>
        <p:spPr>
          <a:xfrm flipV="1">
            <a:off x="483870" y="948761"/>
            <a:ext cx="6652260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id="{F34DF0A2-F1EC-41D3-A0B7-8D59127A31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94897-795F-4DE2-8A5B-F1DC07D56323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6" name="Image 5" descr="Une image contenant herbe, pile, machine agricole, objet d’extérieur&#10;&#10;Description générée automatiquement">
            <a:extLst>
              <a:ext uri="{FF2B5EF4-FFF2-40B4-BE49-F238E27FC236}">
                <a16:creationId xmlns:a16="http://schemas.microsoft.com/office/drawing/2014/main" id="{593B18D2-6C6C-4996-A758-5E3928BABF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3260" y="1229732"/>
            <a:ext cx="3768090" cy="502412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2E7B981-ABDF-4345-BC4E-C8017F88DFA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898" y="1326456"/>
            <a:ext cx="3623004" cy="4830672"/>
          </a:xfrm>
          <a:prstGeom prst="rect">
            <a:avLst/>
          </a:pr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897BC9E4-D60C-4BC7-89BD-60C7C0BCCBAC}"/>
              </a:ext>
            </a:extLst>
          </p:cNvPr>
          <p:cNvSpPr txBox="1"/>
          <p:nvPr/>
        </p:nvSpPr>
        <p:spPr>
          <a:xfrm>
            <a:off x="381000" y="369289"/>
            <a:ext cx="11430000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er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résultats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des nouveaux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outils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6381C57-13A9-4A53-93CA-BC347BEEE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22C54-87D3-4C96-99E4-6E65A620FF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081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5853CB-B8B0-493A-B265-AA7795626625}"/>
              </a:ext>
            </a:extLst>
          </p:cNvPr>
          <p:cNvSpPr txBox="1"/>
          <p:nvPr/>
        </p:nvSpPr>
        <p:spPr>
          <a:xfrm>
            <a:off x="365201" y="136525"/>
            <a:ext cx="10179205" cy="6771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  <a:r>
              <a:rPr kumimoji="0" lang="fr-FR" sz="4400" b="1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er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résultats des nouveaux outils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60" name="Image 5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1648" y="0"/>
            <a:ext cx="1405609" cy="732674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0D849DC5-343C-4164-BDC6-70692F714181}"/>
              </a:ext>
            </a:extLst>
          </p:cNvPr>
          <p:cNvSpPr/>
          <p:nvPr/>
        </p:nvSpPr>
        <p:spPr>
          <a:xfrm flipV="1">
            <a:off x="499670" y="812668"/>
            <a:ext cx="8361942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aphicFrame>
        <p:nvGraphicFramePr>
          <p:cNvPr id="4" name="Tableau 6">
            <a:extLst>
              <a:ext uri="{FF2B5EF4-FFF2-40B4-BE49-F238E27FC236}">
                <a16:creationId xmlns:a16="http://schemas.microsoft.com/office/drawing/2014/main" id="{C66E3687-C1E4-40EE-8429-A725B0546BE3}"/>
              </a:ext>
            </a:extLst>
          </p:cNvPr>
          <p:cNvGraphicFramePr>
            <a:graphicFrameLocks noGrp="1"/>
          </p:cNvGraphicFramePr>
          <p:nvPr/>
        </p:nvGraphicFramePr>
        <p:xfrm>
          <a:off x="810652" y="1051432"/>
          <a:ext cx="10683800" cy="54312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05417">
                  <a:extLst>
                    <a:ext uri="{9D8B030D-6E8A-4147-A177-3AD203B41FA5}">
                      <a16:colId xmlns:a16="http://schemas.microsoft.com/office/drawing/2014/main" val="1917131863"/>
                    </a:ext>
                  </a:extLst>
                </a:gridCol>
                <a:gridCol w="3889279">
                  <a:extLst>
                    <a:ext uri="{9D8B030D-6E8A-4147-A177-3AD203B41FA5}">
                      <a16:colId xmlns:a16="http://schemas.microsoft.com/office/drawing/2014/main" val="1558769145"/>
                    </a:ext>
                  </a:extLst>
                </a:gridCol>
                <a:gridCol w="4389104">
                  <a:extLst>
                    <a:ext uri="{9D8B030D-6E8A-4147-A177-3AD203B41FA5}">
                      <a16:colId xmlns:a16="http://schemas.microsoft.com/office/drawing/2014/main" val="2544006241"/>
                    </a:ext>
                  </a:extLst>
                </a:gridCol>
              </a:tblGrid>
              <a:tr h="832337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latin typeface="Cambria" panose="02040503050406030204" pitchFamily="18" charset="0"/>
                        </a:rPr>
                        <a:t>Outils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latin typeface="Cambria" panose="02040503050406030204" pitchFamily="18" charset="0"/>
                        </a:rPr>
                        <a:t>Avantages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latin typeface="Cambria" panose="02040503050406030204" pitchFamily="18" charset="0"/>
                        </a:rPr>
                        <a:t>Limites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2533273"/>
                  </a:ext>
                </a:extLst>
              </a:tr>
              <a:tr h="1160114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latin typeface="Cambria" panose="02040503050406030204" pitchFamily="18" charset="0"/>
                        </a:rPr>
                        <a:t>Disques obliques 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latin typeface="Cambria" panose="02040503050406030204" pitchFamily="18" charset="0"/>
                        </a:rPr>
                        <a:t>60 % à J+3</a:t>
                      </a:r>
                    </a:p>
                    <a:p>
                      <a:pPr algn="ctr"/>
                      <a:r>
                        <a:rPr lang="fr-FR" sz="2000" dirty="0">
                          <a:latin typeface="Cambria" panose="02040503050406030204" pitchFamily="18" charset="0"/>
                        </a:rPr>
                        <a:t>30 % à J+15</a:t>
                      </a:r>
                    </a:p>
                    <a:p>
                      <a:pPr algn="ctr"/>
                      <a:r>
                        <a:rPr lang="fr-FR" sz="2000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</a:rPr>
                        <a:t>Efficace sur tiges cassantes</a:t>
                      </a:r>
                    </a:p>
                    <a:p>
                      <a:pPr algn="ctr"/>
                      <a:r>
                        <a:rPr lang="fr-FR" sz="2000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</a:rPr>
                        <a:t>Passage sur paille  </a:t>
                      </a:r>
                      <a:endParaRPr lang="fr-FR" sz="2000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latin typeface="Cambria" panose="02040503050406030204" pitchFamily="18" charset="0"/>
                        </a:rPr>
                        <a:t>Inefficace sur </a:t>
                      </a:r>
                      <a:r>
                        <a:rPr lang="fr-FR" sz="2000" i="1" dirty="0">
                          <a:latin typeface="Cambria" panose="02040503050406030204" pitchFamily="18" charset="0"/>
                        </a:rPr>
                        <a:t>C. </a:t>
                      </a:r>
                      <a:r>
                        <a:rPr lang="fr-FR" sz="2000" i="1" dirty="0" err="1">
                          <a:latin typeface="Cambria" panose="02040503050406030204" pitchFamily="18" charset="0"/>
                        </a:rPr>
                        <a:t>rotundus</a:t>
                      </a:r>
                      <a:r>
                        <a:rPr lang="fr-FR" sz="2000" i="1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fr-FR" sz="2000" dirty="0">
                          <a:latin typeface="Cambria" panose="02040503050406030204" pitchFamily="18" charset="0"/>
                        </a:rPr>
                        <a:t>+ </a:t>
                      </a:r>
                      <a:r>
                        <a:rPr lang="fr-FR" sz="2000" i="1" dirty="0">
                          <a:latin typeface="Cambria" panose="02040503050406030204" pitchFamily="18" charset="0"/>
                        </a:rPr>
                        <a:t>E. </a:t>
                      </a:r>
                      <a:r>
                        <a:rPr lang="fr-FR" sz="2000" i="1" dirty="0" err="1">
                          <a:latin typeface="Cambria" panose="02040503050406030204" pitchFamily="18" charset="0"/>
                        </a:rPr>
                        <a:t>indica</a:t>
                      </a:r>
                      <a:endParaRPr lang="fr-FR" sz="2000" i="1" dirty="0">
                        <a:latin typeface="Cambria" panose="02040503050406030204" pitchFamily="18" charset="0"/>
                      </a:endParaRPr>
                    </a:p>
                    <a:p>
                      <a:pPr algn="ctr"/>
                      <a:r>
                        <a:rPr lang="fr-FR" sz="2000" dirty="0">
                          <a:latin typeface="Cambria" panose="02040503050406030204" pitchFamily="18" charset="0"/>
                        </a:rPr>
                        <a:t>Conduite de l’outil difficile car peu stable 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2832741"/>
                  </a:ext>
                </a:extLst>
              </a:tr>
              <a:tr h="1977663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latin typeface="Cambria" panose="02040503050406030204" pitchFamily="18" charset="0"/>
                        </a:rPr>
                        <a:t>Brosses de désherbage 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2000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50 % à J+5</a:t>
                      </a:r>
                    </a:p>
                    <a:p>
                      <a:pPr marL="0" algn="ctr" defTabSz="914400" rtl="0" eaLnBrk="1" latinLnBrk="0" hangingPunct="1"/>
                      <a:r>
                        <a:rPr lang="fr-FR" sz="2000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15 % à J+20</a:t>
                      </a:r>
                    </a:p>
                    <a:p>
                      <a:pPr marL="0" algn="ctr" defTabSz="914400" rtl="0" eaLnBrk="1" latinLnBrk="0" hangingPunct="1"/>
                      <a:r>
                        <a:rPr lang="fr-FR" sz="2000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Travail proche du rang </a:t>
                      </a:r>
                    </a:p>
                    <a:p>
                      <a:pPr marL="0" algn="ctr" defTabSz="914400" rtl="0" eaLnBrk="1" latinLnBrk="0" hangingPunct="1"/>
                      <a:r>
                        <a:rPr lang="fr-FR" sz="2000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Efficace sur tiges cassantes</a:t>
                      </a:r>
                    </a:p>
                    <a:p>
                      <a:pPr marL="0" algn="ctr" defTabSz="914400" rtl="0" eaLnBrk="1" latinLnBrk="0" hangingPunct="1"/>
                      <a:r>
                        <a:rPr lang="fr-FR" sz="2000" kern="1200" dirty="0">
                          <a:solidFill>
                            <a:schemeClr val="dk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Possible avec paille</a:t>
                      </a:r>
                    </a:p>
                    <a:p>
                      <a:pPr algn="ctr"/>
                      <a:endParaRPr lang="fr-FR" sz="2000" i="1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latin typeface="Cambria" panose="02040503050406030204" pitchFamily="18" charset="0"/>
                        </a:rPr>
                        <a:t>Inefficace sur </a:t>
                      </a:r>
                      <a:r>
                        <a:rPr lang="fr-FR" sz="2000" i="1" dirty="0">
                          <a:latin typeface="Cambria" panose="02040503050406030204" pitchFamily="18" charset="0"/>
                        </a:rPr>
                        <a:t>C. rotundus </a:t>
                      </a:r>
                      <a:r>
                        <a:rPr lang="fr-FR" sz="2000" dirty="0">
                          <a:latin typeface="Cambria" panose="02040503050406030204" pitchFamily="18" charset="0"/>
                        </a:rPr>
                        <a:t>+ </a:t>
                      </a:r>
                      <a:r>
                        <a:rPr lang="fr-FR" sz="2000" i="1" dirty="0">
                          <a:latin typeface="Cambria" panose="02040503050406030204" pitchFamily="18" charset="0"/>
                        </a:rPr>
                        <a:t>A. </a:t>
                      </a:r>
                      <a:r>
                        <a:rPr lang="fr-FR" sz="2000" i="1" dirty="0" err="1">
                          <a:latin typeface="Cambria" panose="02040503050406030204" pitchFamily="18" charset="0"/>
                        </a:rPr>
                        <a:t>dubius</a:t>
                      </a:r>
                      <a:r>
                        <a:rPr lang="fr-FR" sz="2000" i="1" dirty="0">
                          <a:latin typeface="Cambria" panose="02040503050406030204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latin typeface="Cambria" panose="02040503050406030204" pitchFamily="18" charset="0"/>
                        </a:rPr>
                        <a:t>Bande centrale de l’IR non désherbée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6243309"/>
                  </a:ext>
                </a:extLst>
              </a:tr>
              <a:tr h="1310640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latin typeface="Cambria" panose="02040503050406030204" pitchFamily="18" charset="0"/>
                        </a:rPr>
                        <a:t>Rotavator 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latin typeface="Cambria" panose="02040503050406030204" pitchFamily="18" charset="0"/>
                        </a:rPr>
                        <a:t>80 % J+4</a:t>
                      </a:r>
                    </a:p>
                    <a:p>
                      <a:pPr algn="ctr"/>
                      <a:r>
                        <a:rPr lang="fr-FR" sz="2000" dirty="0">
                          <a:latin typeface="Cambria" panose="02040503050406030204" pitchFamily="18" charset="0"/>
                        </a:rPr>
                        <a:t>73 % à J+14</a:t>
                      </a:r>
                    </a:p>
                    <a:p>
                      <a:pPr algn="ctr"/>
                      <a:r>
                        <a:rPr lang="fr-FR" sz="2000" dirty="0">
                          <a:latin typeface="Cambria" panose="02040503050406030204" pitchFamily="18" charset="0"/>
                        </a:rPr>
                        <a:t>Bonne efficacité sur toutes adventices (si jeunes)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latin typeface="Cambria" panose="02040503050406030204" pitchFamily="18" charset="0"/>
                        </a:rPr>
                        <a:t>Passage impossible sur paillis </a:t>
                      </a:r>
                    </a:p>
                    <a:p>
                      <a:pPr algn="ctr"/>
                      <a:r>
                        <a:rPr lang="fr-FR" sz="2000" dirty="0">
                          <a:latin typeface="Cambria" panose="02040503050406030204" pitchFamily="18" charset="0"/>
                        </a:rPr>
                        <a:t>Risque d’érosion du sol </a:t>
                      </a:r>
                      <a:endParaRPr lang="fr-FR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541055"/>
                  </a:ext>
                </a:extLst>
              </a:tr>
            </a:tbl>
          </a:graphicData>
        </a:graphic>
      </p:graphicFrame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F1B705E-7D16-466A-8E24-18754CE5D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1FA78-E913-429F-82F9-851B9366C32E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F54227C-0CA2-4413-9A0A-876E5AC39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22C54-87D3-4C96-99E4-6E65A620FF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2961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1">
            <a:extLst>
              <a:ext uri="{FF2B5EF4-FFF2-40B4-BE49-F238E27FC236}">
                <a16:creationId xmlns:a16="http://schemas.microsoft.com/office/drawing/2014/main" id="{86489516-FB74-486A-88C9-5AD4ED1C6EE5}"/>
              </a:ext>
            </a:extLst>
          </p:cNvPr>
          <p:cNvSpPr txBox="1"/>
          <p:nvPr/>
        </p:nvSpPr>
        <p:spPr>
          <a:xfrm>
            <a:off x="545149" y="277874"/>
            <a:ext cx="8572500" cy="50800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Conclusions/ perspectives 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D3BEB3D4-0AC8-4A85-AB0F-6FC500E28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139" y="1323022"/>
            <a:ext cx="5397819" cy="4700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14313" indent="-2143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14313" marR="0" lvl="0" indent="-21431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altLang="fr-F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altLang="fr-F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Réduction de l’IFTH jusqu’à 50 % (traitement chimique sur rang) </a:t>
            </a:r>
          </a:p>
          <a:p>
            <a:pPr marL="214313" marR="0" lvl="0" indent="-21431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fr-FR" altLang="fr-FR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214313" marR="0" lvl="0" indent="-21431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altLang="fr-F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Désherbage peut être fait en conditions ventées + en présence de paille (outils sans travail du sol)</a:t>
            </a:r>
          </a:p>
          <a:p>
            <a:pPr marL="214313" marR="0" lvl="0" indent="-21431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fr-FR" altLang="fr-FR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214313" marR="0" lvl="0" indent="-21431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altLang="fr-F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Maitrise l’enherbement sous le seuil de nuisibilité </a:t>
            </a:r>
          </a:p>
          <a:p>
            <a:pPr marL="214313" marR="0" lvl="0" indent="-21431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fr-FR" altLang="fr-FR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214313" marR="0" lvl="0" indent="-21431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altLang="fr-F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Intervention en canne haute avec </a:t>
            </a:r>
            <a:r>
              <a:rPr kumimoji="0" lang="fr-FR" altLang="fr-FR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micromécanisation</a:t>
            </a:r>
            <a:r>
              <a:rPr kumimoji="0" lang="fr-FR" altLang="fr-F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</a:p>
          <a:p>
            <a:pPr marL="214313" marR="0" lvl="0" indent="-21431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fr-FR" altLang="fr-FR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  <a:p>
            <a:pPr marL="214313" marR="0" lvl="0" indent="-21431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fr-FR" alt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  <a:p>
            <a:pPr marL="214313" marR="0" lvl="0" indent="-21431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fr-FR" alt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  <a:p>
            <a:pPr marL="214313" marR="0" lvl="0" indent="-21431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fr-FR" alt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E40C269-CA87-44DD-9B38-121ABAD71B3B}"/>
              </a:ext>
            </a:extLst>
          </p:cNvPr>
          <p:cNvSpPr/>
          <p:nvPr/>
        </p:nvSpPr>
        <p:spPr>
          <a:xfrm flipV="1">
            <a:off x="465139" y="866738"/>
            <a:ext cx="4986971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31F43AD9-EB5A-4895-A0C7-A9F54C233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313021"/>
            <a:ext cx="5871210" cy="4710387"/>
          </a:xfrm>
          <a:prstGeom prst="rect">
            <a:avLst/>
          </a:prstGeom>
          <a:solidFill>
            <a:srgbClr val="FDD5D3"/>
          </a:solidFill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14313" indent="-2143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14313" marR="0" lvl="0" indent="-21431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fr-FR" altLang="fr-F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altLang="fr-F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Terrain mécanisable (pas de cailloux  + faible pente) et prévoir chemin pour les demi-tours</a:t>
            </a:r>
          </a:p>
          <a:p>
            <a:pPr marL="214313" marR="0" lvl="0" indent="-21431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fr-FR" altLang="fr-F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↑ Temps travail </a:t>
            </a:r>
            <a:r>
              <a:rPr kumimoji="0" lang="fr-FR" altLang="fr-F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  <a:sym typeface="Wingdings" panose="05000000000000000000" pitchFamily="2" charset="2"/>
              </a:rPr>
              <a:t> plusieurs passages nécessaires VS système conventionnel</a:t>
            </a:r>
            <a:endParaRPr kumimoji="0" lang="fr-FR" altLang="fr-FR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214313" marR="0" lvl="0" indent="-21431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fr-FR" altLang="fr-F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Exportation paille nécessaire avec travail du sol</a:t>
            </a:r>
          </a:p>
          <a:p>
            <a:pPr marL="214313" marR="0" lvl="0" indent="-21431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fr-FR" altLang="fr-F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Risque d’érosion augmenté ++</a:t>
            </a:r>
          </a:p>
          <a:p>
            <a:pPr marL="214313" marR="0" lvl="0" indent="-21431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fr-FR" altLang="fr-FR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214313" marR="0" lvl="0" indent="-21431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fr-FR" altLang="fr-F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Rangs non maitrisés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214313" marR="0" lvl="0" indent="-21431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fr-FR" altLang="fr-FR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Nombre de passage limité en mécanisation classique</a:t>
            </a:r>
          </a:p>
          <a:p>
            <a:pPr marL="214313" marR="0" lvl="0" indent="-21431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fr-FR" altLang="fr-FR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AC062CD-BEBF-46A8-A0D5-BEBA6AA4C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20909-E65D-41EC-A7B9-49C9C354AB8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9641A64-9932-4C77-BBFD-F6CBAFD88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22C54-87D3-4C96-99E4-6E65A620FF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1">
            <a:extLst>
              <a:ext uri="{FF2B5EF4-FFF2-40B4-BE49-F238E27FC236}">
                <a16:creationId xmlns:a16="http://schemas.microsoft.com/office/drawing/2014/main" id="{86489516-FB74-486A-88C9-5AD4ED1C6EE5}"/>
              </a:ext>
            </a:extLst>
          </p:cNvPr>
          <p:cNvSpPr txBox="1"/>
          <p:nvPr/>
        </p:nvSpPr>
        <p:spPr>
          <a:xfrm>
            <a:off x="545149" y="338649"/>
            <a:ext cx="8572500" cy="50800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Perspectives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E40C269-CA87-44DD-9B38-121ABAD71B3B}"/>
              </a:ext>
            </a:extLst>
          </p:cNvPr>
          <p:cNvSpPr/>
          <p:nvPr/>
        </p:nvSpPr>
        <p:spPr>
          <a:xfrm flipV="1">
            <a:off x="545149" y="1029714"/>
            <a:ext cx="2534093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5A15ADEB-1422-426E-ACAC-BF38DE945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149" y="1879740"/>
            <a:ext cx="7472615" cy="47003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14313" indent="-2143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14313" marR="0" lvl="0" indent="-21431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alt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Tests d’efficacité des nouveaux outils en cours</a:t>
            </a:r>
          </a:p>
          <a:p>
            <a:pPr marL="214313" marR="0" lvl="0" indent="-21431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altLang="fr-F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214313" marR="0" lvl="0" indent="-21431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fr-FR" alt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  <a:sym typeface="Wingdings" panose="05000000000000000000" pitchFamily="2" charset="2"/>
              </a:rPr>
              <a:t>Affiner les règles de décision d’intervention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  <a:sym typeface="Wingdings" panose="05000000000000000000" pitchFamily="2" charset="2"/>
              </a:rPr>
              <a:t> </a:t>
            </a:r>
          </a:p>
          <a:p>
            <a:pPr marL="214313" marR="0" lvl="0" indent="-21431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fr-FR" alt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  <a:sym typeface="Wingdings" panose="05000000000000000000" pitchFamily="2" charset="2"/>
              </a:rPr>
              <a:t>Évaluer le comportement de la flore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  <a:p>
            <a:pPr marL="214313" marR="0" lvl="0" indent="-21431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fr-FR" alt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  <a:p>
            <a:pPr marL="214313" marR="0" lvl="0" indent="-21431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fr-FR" alt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EAF84FD-1119-47D6-BDF8-80F2DC8CD8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5764" y="3429000"/>
            <a:ext cx="4396820" cy="3297615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0550B5F-404D-4F03-A741-D350F7AA7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B550-66E9-4528-B32F-910219CE02C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5B99011-A3C4-40BA-A869-424D6CAF7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22C54-87D3-4C96-99E4-6E65A620FF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802220"/>
      </p:ext>
    </p:extLst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D9D5FBB2-FAB6-40B0-8B71-FF1543C145ED}"/>
              </a:ext>
            </a:extLst>
          </p:cNvPr>
          <p:cNvSpPr txBox="1"/>
          <p:nvPr/>
        </p:nvSpPr>
        <p:spPr>
          <a:xfrm>
            <a:off x="1184744" y="5198168"/>
            <a:ext cx="9859618" cy="6427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Temps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d’échange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</a:p>
        </p:txBody>
      </p:sp>
      <p:pic>
        <p:nvPicPr>
          <p:cNvPr id="1026" name="Picture 2" descr="Temps d'échange] Trouver vos financements, quels sont vos besoins ?  (Incriptions closes) | idealCO">
            <a:extLst>
              <a:ext uri="{FF2B5EF4-FFF2-40B4-BE49-F238E27FC236}">
                <a16:creationId xmlns:a16="http://schemas.microsoft.com/office/drawing/2014/main" id="{42E81249-A731-4D42-B1F9-6ACDA3BB8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079812" y="884326"/>
            <a:ext cx="8032376" cy="391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9">
            <a:extLst>
              <a:ext uri="{FF2B5EF4-FFF2-40B4-BE49-F238E27FC236}">
                <a16:creationId xmlns:a16="http://schemas.microsoft.com/office/drawing/2014/main" id="{F34DF0A2-F1EC-41D3-A0B7-8D59127A31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C1E917BD-2B0F-418A-8637-D8A77B399B13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12/15/2022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5CEDD89-D2ED-4834-9403-BCF77FFBB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422C54-87D3-4C96-99E4-6E65A620FF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1621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Une image contenant herbe, ciel, extérieur, chemin&#10;&#10;Description générée automatiquement">
            <a:extLst>
              <a:ext uri="{FF2B5EF4-FFF2-40B4-BE49-F238E27FC236}">
                <a16:creationId xmlns:a16="http://schemas.microsoft.com/office/drawing/2014/main" id="{1812D36C-0EAD-7B3F-F181-6AF51CE5DD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DA171F-8E71-4C7D-AA3C-9B82FC0A26C3}"/>
              </a:ext>
            </a:extLst>
          </p:cNvPr>
          <p:cNvSpPr/>
          <p:nvPr/>
        </p:nvSpPr>
        <p:spPr>
          <a:xfrm>
            <a:off x="1695896" y="1138895"/>
            <a:ext cx="8946164" cy="2973789"/>
          </a:xfrm>
          <a:prstGeom prst="rect">
            <a:avLst/>
          </a:prstGeom>
          <a:solidFill>
            <a:srgbClr val="3CB497">
              <a:alpha val="75000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7" name="Image 6" descr="Une image contenant signe&#10;&#10;Description générée automatiquement">
            <a:extLst>
              <a:ext uri="{FF2B5EF4-FFF2-40B4-BE49-F238E27FC236}">
                <a16:creationId xmlns:a16="http://schemas.microsoft.com/office/drawing/2014/main" id="{0A6C0736-43FD-4E06-8870-23A9647D646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F906DC97-7621-4E61-A1C0-9511123AA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4331" y="6496706"/>
            <a:ext cx="3134066" cy="365125"/>
          </a:xfrm>
        </p:spPr>
        <p:txBody>
          <a:bodyPr/>
          <a:lstStyle>
            <a:lvl1pPr>
              <a:defRPr i="1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F354F68B-BF03-4147-BCF5-D947E770300D}"/>
              </a:ext>
            </a:extLst>
          </p:cNvPr>
          <p:cNvSpPr txBox="1"/>
          <p:nvPr/>
        </p:nvSpPr>
        <p:spPr>
          <a:xfrm>
            <a:off x="2031032" y="1585164"/>
            <a:ext cx="8366267" cy="230832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Analyse de processus de compétition et de facilitation dans les agrosystèmes canne x légumineuses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Christina, Mathias &amp;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Viaud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, Pauline (CIRAD)</a:t>
            </a:r>
          </a:p>
        </p:txBody>
      </p:sp>
      <p:pic>
        <p:nvPicPr>
          <p:cNvPr id="3" name="Image 2" descr="CIRAD">
            <a:extLst>
              <a:ext uri="{FF2B5EF4-FFF2-40B4-BE49-F238E27FC236}">
                <a16:creationId xmlns:a16="http://schemas.microsoft.com/office/drawing/2014/main" id="{DAD7D9CF-C505-23D8-DF8D-6642BC89E2F3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5600" y="148273"/>
            <a:ext cx="1371749" cy="678578"/>
          </a:xfrm>
          <a:prstGeom prst="rect">
            <a:avLst/>
          </a:prstGeom>
          <a:noFill/>
        </p:spPr>
      </p:pic>
      <p:pic>
        <p:nvPicPr>
          <p:cNvPr id="5" name="Picture 2" descr="eRcane | Valoriser la ressource canne">
            <a:extLst>
              <a:ext uri="{FF2B5EF4-FFF2-40B4-BE49-F238E27FC236}">
                <a16:creationId xmlns:a16="http://schemas.microsoft.com/office/drawing/2014/main" id="{70BB7398-0A86-5A52-F13F-93478DF58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8346" y="6111532"/>
            <a:ext cx="1556139" cy="625006"/>
          </a:xfrm>
          <a:prstGeom prst="rect">
            <a:avLst/>
          </a:prstGeom>
          <a:solidFill>
            <a:schemeClr val="bg1"/>
          </a:solidFill>
          <a:effectLst/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CD66EB3-8C67-5989-8B1E-C7EF7425AA6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5257" y="6015690"/>
            <a:ext cx="938554" cy="65722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B13A9D9-BA51-B39C-A41C-EE85D9E5F377}"/>
              </a:ext>
            </a:extLst>
          </p:cNvPr>
          <p:cNvPicPr/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67847" y="6026924"/>
            <a:ext cx="758190" cy="6572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3.jpeg">
            <a:extLst>
              <a:ext uri="{FF2B5EF4-FFF2-40B4-BE49-F238E27FC236}">
                <a16:creationId xmlns:a16="http://schemas.microsoft.com/office/drawing/2014/main" id="{F280E790-C57B-1124-19DD-9C9160A4F67D}"/>
              </a:ext>
            </a:extLst>
          </p:cNvPr>
          <p:cNvPicPr/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1032" y="5974538"/>
            <a:ext cx="647700" cy="762000"/>
          </a:xfrm>
          <a:prstGeom prst="rect">
            <a:avLst/>
          </a:prstGeom>
        </p:spPr>
      </p:pic>
      <p:pic>
        <p:nvPicPr>
          <p:cNvPr id="12" name="Image 11" descr="Résultat de recherche d'images pour &quot;logo ministère agriculture alimentation&quot;">
            <a:extLst>
              <a:ext uri="{FF2B5EF4-FFF2-40B4-BE49-F238E27FC236}">
                <a16:creationId xmlns:a16="http://schemas.microsoft.com/office/drawing/2014/main" id="{66EFC1C7-B201-8F06-A632-D293D05E8793}"/>
              </a:ext>
            </a:extLst>
          </p:cNvPr>
          <p:cNvPicPr/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0443" y="5936575"/>
            <a:ext cx="615453" cy="83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71B000F-8BFF-F88B-7A1D-D80181858590}"/>
              </a:ext>
            </a:extLst>
          </p:cNvPr>
          <p:cNvPicPr/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3825" y="6196345"/>
            <a:ext cx="617176" cy="4616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Espace réservé du numéro de diapositive 5">
            <a:extLst>
              <a:ext uri="{FF2B5EF4-FFF2-40B4-BE49-F238E27FC236}">
                <a16:creationId xmlns:a16="http://schemas.microsoft.com/office/drawing/2014/main" id="{7BC73CD2-3677-F882-2831-6F888A327D75}"/>
              </a:ext>
            </a:extLst>
          </p:cNvPr>
          <p:cNvSpPr txBox="1">
            <a:spLocks/>
          </p:cNvSpPr>
          <p:nvPr/>
        </p:nvSpPr>
        <p:spPr>
          <a:xfrm>
            <a:off x="773069" y="637141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1E158-66DE-4666-AEF8-2D65CEFBF15F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5055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63" y="121125"/>
            <a:ext cx="9591675" cy="516896"/>
          </a:xfrm>
        </p:spPr>
        <p:txBody>
          <a:bodyPr>
            <a:noAutofit/>
          </a:bodyPr>
          <a:lstStyle/>
          <a:p>
            <a:pPr algn="ctr"/>
            <a:r>
              <a:rPr lang="fr-FR" sz="2800" dirty="0"/>
              <a:t>Introduction: contrôle des adventices par les PDS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135291" y="6492875"/>
            <a:ext cx="305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DA9E20B-78A8-F6AF-0E8D-717773EF38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224" y="3602148"/>
            <a:ext cx="582243" cy="625524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9" name="TextBox 98">
            <a:extLst>
              <a:ext uri="{FF2B5EF4-FFF2-40B4-BE49-F238E27FC236}">
                <a16:creationId xmlns:a16="http://schemas.microsoft.com/office/drawing/2014/main" id="{68A9A649-88C8-8A6A-3422-1A8D0218B2C7}"/>
              </a:ext>
            </a:extLst>
          </p:cNvPr>
          <p:cNvSpPr txBox="1"/>
          <p:nvPr/>
        </p:nvSpPr>
        <p:spPr>
          <a:xfrm>
            <a:off x="725061" y="3328148"/>
            <a:ext cx="10109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C.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ensiformis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F863582D-3F66-39A7-0B08-DCF969BFCD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8456" y="3582064"/>
            <a:ext cx="971217" cy="645608"/>
          </a:xfrm>
          <a:prstGeom prst="round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98">
            <a:extLst>
              <a:ext uri="{FF2B5EF4-FFF2-40B4-BE49-F238E27FC236}">
                <a16:creationId xmlns:a16="http://schemas.microsoft.com/office/drawing/2014/main" id="{68A9A649-88C8-8A6A-3422-1A8D0218B2C7}"/>
              </a:ext>
            </a:extLst>
          </p:cNvPr>
          <p:cNvSpPr txBox="1"/>
          <p:nvPr/>
        </p:nvSpPr>
        <p:spPr>
          <a:xfrm>
            <a:off x="1738828" y="3328148"/>
            <a:ext cx="11115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V.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unguiculata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2" name="TextBox 98">
            <a:extLst>
              <a:ext uri="{FF2B5EF4-FFF2-40B4-BE49-F238E27FC236}">
                <a16:creationId xmlns:a16="http://schemas.microsoft.com/office/drawing/2014/main" id="{68A9A649-88C8-8A6A-3422-1A8D0218B2C7}"/>
              </a:ext>
            </a:extLst>
          </p:cNvPr>
          <p:cNvSpPr txBox="1"/>
          <p:nvPr/>
        </p:nvSpPr>
        <p:spPr>
          <a:xfrm>
            <a:off x="2904969" y="3328148"/>
            <a:ext cx="16575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C.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juncea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&amp;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spectabilis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5C79CD3-834B-83E8-96BD-E68B8C271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"/>
          <a:stretch/>
        </p:blipFill>
        <p:spPr>
          <a:xfrm>
            <a:off x="633635" y="4595322"/>
            <a:ext cx="971204" cy="642649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14" name="TextBox 98">
            <a:extLst>
              <a:ext uri="{FF2B5EF4-FFF2-40B4-BE49-F238E27FC236}">
                <a16:creationId xmlns:a16="http://schemas.microsoft.com/office/drawing/2014/main" id="{68A9A649-88C8-8A6A-3422-1A8D0218B2C7}"/>
              </a:ext>
            </a:extLst>
          </p:cNvPr>
          <p:cNvSpPr txBox="1"/>
          <p:nvPr/>
        </p:nvSpPr>
        <p:spPr>
          <a:xfrm>
            <a:off x="743712" y="4289940"/>
            <a:ext cx="8160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R.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sativus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C7F0F6B5-1446-409C-1684-C07CC2622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4582" y="4591162"/>
            <a:ext cx="973026" cy="646809"/>
          </a:xfrm>
          <a:prstGeom prst="round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98">
            <a:extLst>
              <a:ext uri="{FF2B5EF4-FFF2-40B4-BE49-F238E27FC236}">
                <a16:creationId xmlns:a16="http://schemas.microsoft.com/office/drawing/2014/main" id="{68A9A649-88C8-8A6A-3422-1A8D0218B2C7}"/>
              </a:ext>
            </a:extLst>
          </p:cNvPr>
          <p:cNvSpPr txBox="1"/>
          <p:nvPr/>
        </p:nvSpPr>
        <p:spPr>
          <a:xfrm>
            <a:off x="1757014" y="4289940"/>
            <a:ext cx="10934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G.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abyssinica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7" name="TextBox 98">
            <a:extLst>
              <a:ext uri="{FF2B5EF4-FFF2-40B4-BE49-F238E27FC236}">
                <a16:creationId xmlns:a16="http://schemas.microsoft.com/office/drawing/2014/main" id="{68A9A649-88C8-8A6A-3422-1A8D0218B2C7}"/>
              </a:ext>
            </a:extLst>
          </p:cNvPr>
          <p:cNvSpPr txBox="1"/>
          <p:nvPr/>
        </p:nvSpPr>
        <p:spPr>
          <a:xfrm>
            <a:off x="2931463" y="4289940"/>
            <a:ext cx="10934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B.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carinata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8" name="TextBox 98">
            <a:extLst>
              <a:ext uri="{FF2B5EF4-FFF2-40B4-BE49-F238E27FC236}">
                <a16:creationId xmlns:a16="http://schemas.microsoft.com/office/drawing/2014/main" id="{68A9A649-88C8-8A6A-3422-1A8D0218B2C7}"/>
              </a:ext>
            </a:extLst>
          </p:cNvPr>
          <p:cNvSpPr txBox="1"/>
          <p:nvPr/>
        </p:nvSpPr>
        <p:spPr>
          <a:xfrm>
            <a:off x="4080905" y="4289940"/>
            <a:ext cx="10934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D.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intortum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21C356FB-5DB6-4AA1-AE7C-9E5663C872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66676" y="3592106"/>
            <a:ext cx="941005" cy="625524"/>
          </a:xfrm>
          <a:prstGeom prst="round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0F94003D-7066-7C5D-6355-9069FEC5AF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01090" y="4598048"/>
            <a:ext cx="962666" cy="639923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B5932F5-B373-22A1-6AB1-931152D2DAE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3687" y="4591162"/>
            <a:ext cx="859124" cy="632095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8F0443D0-40A1-5713-A3C3-8BDB36927BE2}"/>
              </a:ext>
            </a:extLst>
          </p:cNvPr>
          <p:cNvSpPr txBox="1"/>
          <p:nvPr/>
        </p:nvSpPr>
        <p:spPr>
          <a:xfrm>
            <a:off x="492235" y="1519920"/>
            <a:ext cx="54575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Synthèse des essais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eRcane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2012-2021 sur les association canne x plantes de service (PDS)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 espèces testées dans différentes zones de l’île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FF7158A1-0DA6-F7B0-AD82-A66DDEBD2F0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3276" y="1725157"/>
            <a:ext cx="4601238" cy="3954199"/>
          </a:xfrm>
          <a:prstGeom prst="rect">
            <a:avLst/>
          </a:prstGeom>
        </p:spPr>
      </p:pic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E9DFD107-C107-F645-1123-33F077BBB5F5}"/>
              </a:ext>
            </a:extLst>
          </p:cNvPr>
          <p:cNvCxnSpPr/>
          <p:nvPr/>
        </p:nvCxnSpPr>
        <p:spPr>
          <a:xfrm>
            <a:off x="7963943" y="3207841"/>
            <a:ext cx="1128888" cy="715581"/>
          </a:xfrm>
          <a:prstGeom prst="straightConnector1">
            <a:avLst/>
          </a:prstGeom>
          <a:ln w="412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1026">
            <a:extLst>
              <a:ext uri="{FF2B5EF4-FFF2-40B4-BE49-F238E27FC236}">
                <a16:creationId xmlns:a16="http://schemas.microsoft.com/office/drawing/2014/main" id="{8B9D6475-FF93-34A4-8297-3755F50F23FE}"/>
              </a:ext>
            </a:extLst>
          </p:cNvPr>
          <p:cNvSpPr txBox="1"/>
          <p:nvPr/>
        </p:nvSpPr>
        <p:spPr>
          <a:xfrm>
            <a:off x="8141193" y="2746176"/>
            <a:ext cx="951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-46%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5AE2D6EB-410C-86D4-CA3D-1E7A365994B0}"/>
              </a:ext>
            </a:extLst>
          </p:cNvPr>
          <p:cNvSpPr txBox="1"/>
          <p:nvPr/>
        </p:nvSpPr>
        <p:spPr>
          <a:xfrm>
            <a:off x="236289" y="6408049"/>
            <a:ext cx="2820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Soulé et al., </a:t>
            </a:r>
            <a:r>
              <a:rPr kumimoji="0" lang="fr-FR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revision</a:t>
            </a:r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AEE</a:t>
            </a:r>
          </a:p>
        </p:txBody>
      </p:sp>
      <p:sp>
        <p:nvSpPr>
          <p:cNvPr id="28" name="ZoneTexte 1027">
            <a:extLst>
              <a:ext uri="{FF2B5EF4-FFF2-40B4-BE49-F238E27FC236}">
                <a16:creationId xmlns:a16="http://schemas.microsoft.com/office/drawing/2014/main" id="{9BA2BD70-A602-CA36-35AD-A43095C31EBB}"/>
              </a:ext>
            </a:extLst>
          </p:cNvPr>
          <p:cNvSpPr txBox="1"/>
          <p:nvPr/>
        </p:nvSpPr>
        <p:spPr>
          <a:xfrm rot="16200000">
            <a:off x="5218164" y="3482991"/>
            <a:ext cx="318398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Recouvrement des adventices (%)</a:t>
            </a:r>
          </a:p>
        </p:txBody>
      </p:sp>
      <p:sp>
        <p:nvSpPr>
          <p:cNvPr id="3" name="ZoneTexte 1027">
            <a:extLst>
              <a:ext uri="{FF2B5EF4-FFF2-40B4-BE49-F238E27FC236}">
                <a16:creationId xmlns:a16="http://schemas.microsoft.com/office/drawing/2014/main" id="{A6B16DBE-2BBE-99F7-37A9-1AC1FDF3BCBB}"/>
              </a:ext>
            </a:extLst>
          </p:cNvPr>
          <p:cNvSpPr txBox="1"/>
          <p:nvPr/>
        </p:nvSpPr>
        <p:spPr>
          <a:xfrm>
            <a:off x="7295219" y="5334424"/>
            <a:ext cx="137016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IR enherbé</a:t>
            </a:r>
          </a:p>
        </p:txBody>
      </p:sp>
      <p:sp>
        <p:nvSpPr>
          <p:cNvPr id="4" name="ZoneTexte 1027">
            <a:extLst>
              <a:ext uri="{FF2B5EF4-FFF2-40B4-BE49-F238E27FC236}">
                <a16:creationId xmlns:a16="http://schemas.microsoft.com/office/drawing/2014/main" id="{FF52CC95-7CDF-3F4B-2ECA-3DEB58A627F0}"/>
              </a:ext>
            </a:extLst>
          </p:cNvPr>
          <p:cNvSpPr txBox="1"/>
          <p:nvPr/>
        </p:nvSpPr>
        <p:spPr>
          <a:xfrm>
            <a:off x="8519559" y="5334424"/>
            <a:ext cx="137016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PDS</a:t>
            </a:r>
          </a:p>
        </p:txBody>
      </p:sp>
      <p:sp>
        <p:nvSpPr>
          <p:cNvPr id="5" name="ZoneTexte 1027">
            <a:extLst>
              <a:ext uri="{FF2B5EF4-FFF2-40B4-BE49-F238E27FC236}">
                <a16:creationId xmlns:a16="http://schemas.microsoft.com/office/drawing/2014/main" id="{9F9CAB52-9300-4333-BBFC-36585BD78AA0}"/>
              </a:ext>
            </a:extLst>
          </p:cNvPr>
          <p:cNvSpPr txBox="1"/>
          <p:nvPr/>
        </p:nvSpPr>
        <p:spPr>
          <a:xfrm>
            <a:off x="9726532" y="5334424"/>
            <a:ext cx="137016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Chimique</a:t>
            </a:r>
          </a:p>
        </p:txBody>
      </p:sp>
    </p:spTree>
    <p:extLst>
      <p:ext uri="{BB962C8B-B14F-4D97-AF65-F5344CB8AC3E}">
        <p14:creationId xmlns:p14="http://schemas.microsoft.com/office/powerpoint/2010/main" val="19437470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63" y="121125"/>
            <a:ext cx="9591675" cy="516896"/>
          </a:xfrm>
        </p:spPr>
        <p:txBody>
          <a:bodyPr>
            <a:noAutofit/>
          </a:bodyPr>
          <a:lstStyle/>
          <a:p>
            <a:pPr algn="ctr"/>
            <a:r>
              <a:rPr lang="fr-FR" sz="2800" dirty="0"/>
              <a:t>Introduction: contrôle des adventices par les PDS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135291" y="6492875"/>
            <a:ext cx="305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5AE2D6EB-410C-86D4-CA3D-1E7A365994B0}"/>
              </a:ext>
            </a:extLst>
          </p:cNvPr>
          <p:cNvSpPr txBox="1"/>
          <p:nvPr/>
        </p:nvSpPr>
        <p:spPr>
          <a:xfrm>
            <a:off x="236289" y="6408049"/>
            <a:ext cx="2820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Soulé et al., </a:t>
            </a:r>
            <a:r>
              <a:rPr kumimoji="0" lang="fr-FR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revision</a:t>
            </a:r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AEE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FDCD2F9-E653-70BD-895F-980CA86EFF71}"/>
              </a:ext>
            </a:extLst>
          </p:cNvPr>
          <p:cNvSpPr/>
          <p:nvPr/>
        </p:nvSpPr>
        <p:spPr>
          <a:xfrm>
            <a:off x="4509757" y="3902667"/>
            <a:ext cx="1653702" cy="66148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Recouvrement PDS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599250E-5F91-E75F-2885-E42B047407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7439" y="2120084"/>
            <a:ext cx="3286450" cy="2569766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0608889-6141-DD5E-5E29-22FFD491BA02}"/>
              </a:ext>
            </a:extLst>
          </p:cNvPr>
          <p:cNvSpPr/>
          <p:nvPr/>
        </p:nvSpPr>
        <p:spPr>
          <a:xfrm>
            <a:off x="988111" y="3429000"/>
            <a:ext cx="1653702" cy="66148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Choix de l’espèce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85B3DAB1-612B-12D3-1F29-87B064A4CD8C}"/>
              </a:ext>
            </a:extLst>
          </p:cNvPr>
          <p:cNvSpPr/>
          <p:nvPr/>
        </p:nvSpPr>
        <p:spPr>
          <a:xfrm>
            <a:off x="988111" y="4799232"/>
            <a:ext cx="1653702" cy="66148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Semis précoce</a:t>
            </a: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736C9819-7D87-B23F-C436-058FBDF86EB7}"/>
              </a:ext>
            </a:extLst>
          </p:cNvPr>
          <p:cNvSpPr/>
          <p:nvPr/>
        </p:nvSpPr>
        <p:spPr>
          <a:xfrm>
            <a:off x="7481589" y="3571926"/>
            <a:ext cx="1653702" cy="66148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Contrôle des adventices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63D70722-F5A9-9107-B266-CF9B2D3BA99D}"/>
              </a:ext>
            </a:extLst>
          </p:cNvPr>
          <p:cNvCxnSpPr>
            <a:stCxn id="5" idx="3"/>
            <a:endCxn id="3" idx="1"/>
          </p:cNvCxnSpPr>
          <p:nvPr/>
        </p:nvCxnSpPr>
        <p:spPr>
          <a:xfrm>
            <a:off x="2641813" y="3759741"/>
            <a:ext cx="1867944" cy="47366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647C0945-0F27-4339-CF46-35D0BC76BE50}"/>
              </a:ext>
            </a:extLst>
          </p:cNvPr>
          <p:cNvCxnSpPr>
            <a:cxnSpLocks/>
          </p:cNvCxnSpPr>
          <p:nvPr/>
        </p:nvCxnSpPr>
        <p:spPr>
          <a:xfrm flipV="1">
            <a:off x="2693301" y="4373010"/>
            <a:ext cx="1816456" cy="75696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B8743960-7F0C-7B97-FD77-405F748A2A59}"/>
              </a:ext>
            </a:extLst>
          </p:cNvPr>
          <p:cNvCxnSpPr>
            <a:cxnSpLocks/>
            <a:stCxn id="3" idx="3"/>
            <a:endCxn id="29" idx="1"/>
          </p:cNvCxnSpPr>
          <p:nvPr/>
        </p:nvCxnSpPr>
        <p:spPr>
          <a:xfrm flipV="1">
            <a:off x="6163459" y="3902667"/>
            <a:ext cx="1318130" cy="33074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Image 38">
            <a:extLst>
              <a:ext uri="{FF2B5EF4-FFF2-40B4-BE49-F238E27FC236}">
                <a16:creationId xmlns:a16="http://schemas.microsoft.com/office/drawing/2014/main" id="{931E29C1-12CB-80B8-56AD-52045153B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7652" y="3721548"/>
            <a:ext cx="347298" cy="346489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512D999C-4276-CFE4-A3BB-FBFE1CF743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0212" y="4636211"/>
            <a:ext cx="347298" cy="346489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C49268CB-C56C-D1FF-FE1C-0E64126614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5098" y="4100095"/>
            <a:ext cx="347298" cy="346489"/>
          </a:xfrm>
          <a:prstGeom prst="rect">
            <a:avLst/>
          </a:prstGeom>
        </p:spPr>
      </p:pic>
      <p:sp>
        <p:nvSpPr>
          <p:cNvPr id="43" name="ZoneTexte 42">
            <a:extLst>
              <a:ext uri="{FF2B5EF4-FFF2-40B4-BE49-F238E27FC236}">
                <a16:creationId xmlns:a16="http://schemas.microsoft.com/office/drawing/2014/main" id="{184CCB7C-5DBE-2A07-E34F-C9AB5AB76556}"/>
              </a:ext>
            </a:extLst>
          </p:cNvPr>
          <p:cNvSpPr txBox="1"/>
          <p:nvPr/>
        </p:nvSpPr>
        <p:spPr>
          <a:xfrm>
            <a:off x="492235" y="1519920"/>
            <a:ext cx="54575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Synthèse des essais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eRcane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2012-2021 sur les association canne x plantes de service (PDS)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 espèces testées dans différentes zones de l’île</a:t>
            </a:r>
          </a:p>
        </p:txBody>
      </p:sp>
    </p:spTree>
    <p:extLst>
      <p:ext uri="{BB962C8B-B14F-4D97-AF65-F5344CB8AC3E}">
        <p14:creationId xmlns:p14="http://schemas.microsoft.com/office/powerpoint/2010/main" val="609520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63" y="121125"/>
            <a:ext cx="9591675" cy="516896"/>
          </a:xfrm>
        </p:spPr>
        <p:txBody>
          <a:bodyPr>
            <a:noAutofit/>
          </a:bodyPr>
          <a:lstStyle/>
          <a:p>
            <a:pPr algn="ctr"/>
            <a:r>
              <a:rPr lang="fr-FR" sz="2800" dirty="0"/>
              <a:t>Introduction: contrôle des adventices par les PDS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135291" y="6492875"/>
            <a:ext cx="305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F0443D0-40A1-5713-A3C3-8BDB36927BE2}"/>
              </a:ext>
            </a:extLst>
          </p:cNvPr>
          <p:cNvSpPr txBox="1"/>
          <p:nvPr/>
        </p:nvSpPr>
        <p:spPr>
          <a:xfrm>
            <a:off x="492235" y="1519920"/>
            <a:ext cx="53122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Une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compétitivité accrue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envers les adventices peut entrainer une compétition avec la canne à sucre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FDCD2F9-E653-70BD-895F-980CA86EFF71}"/>
              </a:ext>
            </a:extLst>
          </p:cNvPr>
          <p:cNvSpPr/>
          <p:nvPr/>
        </p:nvSpPr>
        <p:spPr>
          <a:xfrm>
            <a:off x="4509757" y="3902667"/>
            <a:ext cx="1653702" cy="66148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Biomasse légumineuse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0608889-6141-DD5E-5E29-22FFD491BA02}"/>
              </a:ext>
            </a:extLst>
          </p:cNvPr>
          <p:cNvSpPr/>
          <p:nvPr/>
        </p:nvSpPr>
        <p:spPr>
          <a:xfrm>
            <a:off x="988111" y="3429000"/>
            <a:ext cx="1653702" cy="66148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Choix de l’espèce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85B3DAB1-612B-12D3-1F29-87B064A4CD8C}"/>
              </a:ext>
            </a:extLst>
          </p:cNvPr>
          <p:cNvSpPr/>
          <p:nvPr/>
        </p:nvSpPr>
        <p:spPr>
          <a:xfrm>
            <a:off x="988111" y="4799232"/>
            <a:ext cx="1653702" cy="66148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Semis précoce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63D70722-F5A9-9107-B266-CF9B2D3BA99D}"/>
              </a:ext>
            </a:extLst>
          </p:cNvPr>
          <p:cNvCxnSpPr>
            <a:stCxn id="5" idx="3"/>
            <a:endCxn id="3" idx="1"/>
          </p:cNvCxnSpPr>
          <p:nvPr/>
        </p:nvCxnSpPr>
        <p:spPr>
          <a:xfrm>
            <a:off x="2641813" y="3759741"/>
            <a:ext cx="1867944" cy="47366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647C0945-0F27-4339-CF46-35D0BC76BE50}"/>
              </a:ext>
            </a:extLst>
          </p:cNvPr>
          <p:cNvCxnSpPr>
            <a:cxnSpLocks/>
          </p:cNvCxnSpPr>
          <p:nvPr/>
        </p:nvCxnSpPr>
        <p:spPr>
          <a:xfrm flipV="1">
            <a:off x="2693301" y="4373010"/>
            <a:ext cx="1816456" cy="75696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B8743960-7F0C-7B97-FD77-405F748A2A59}"/>
              </a:ext>
            </a:extLst>
          </p:cNvPr>
          <p:cNvCxnSpPr>
            <a:cxnSpLocks/>
            <a:stCxn id="3" idx="3"/>
          </p:cNvCxnSpPr>
          <p:nvPr/>
        </p:nvCxnSpPr>
        <p:spPr>
          <a:xfrm flipV="1">
            <a:off x="6163459" y="2955333"/>
            <a:ext cx="1092106" cy="127807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Image 38">
            <a:extLst>
              <a:ext uri="{FF2B5EF4-FFF2-40B4-BE49-F238E27FC236}">
                <a16:creationId xmlns:a16="http://schemas.microsoft.com/office/drawing/2014/main" id="{931E29C1-12CB-80B8-56AD-52045153BD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7652" y="3721548"/>
            <a:ext cx="347298" cy="346489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512D999C-4276-CFE4-A3BB-FBFE1CF743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0212" y="4636211"/>
            <a:ext cx="347298" cy="346489"/>
          </a:xfrm>
          <a:prstGeom prst="rect">
            <a:avLst/>
          </a:prstGeom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1BA0B01B-DE54-EA61-E931-BE1D9EC6CC61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6163459" y="4233408"/>
            <a:ext cx="1092106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AF89C47E-5C8B-2C23-F1DD-DE313A52A069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6163459" y="4233408"/>
            <a:ext cx="1191498" cy="113372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>
            <a:extLst>
              <a:ext uri="{FF2B5EF4-FFF2-40B4-BE49-F238E27FC236}">
                <a16:creationId xmlns:a16="http://schemas.microsoft.com/office/drawing/2014/main" id="{09B5BF2E-9F91-2FC2-AF22-FE3210317E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0496" y="2072061"/>
            <a:ext cx="727983" cy="72798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AF9C95C-B2EB-94FC-B52D-0E9E562DCD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0495" y="3759740"/>
            <a:ext cx="727983" cy="72798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80834A0-9AC0-877B-0405-CF838A3092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0495" y="5179460"/>
            <a:ext cx="727983" cy="727983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C0812432-D1E1-396E-41F5-23530B9A6C34}"/>
              </a:ext>
            </a:extLst>
          </p:cNvPr>
          <p:cNvSpPr txBox="1"/>
          <p:nvPr/>
        </p:nvSpPr>
        <p:spPr>
          <a:xfrm>
            <a:off x="8438320" y="2066720"/>
            <a:ext cx="3508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Impact sur les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rendements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canniers ?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3BCF5FD-3108-5042-00EC-772965E98476}"/>
              </a:ext>
            </a:extLst>
          </p:cNvPr>
          <p:cNvSpPr txBox="1"/>
          <p:nvPr/>
        </p:nvSpPr>
        <p:spPr>
          <a:xfrm>
            <a:off x="8438319" y="3811908"/>
            <a:ext cx="3508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Mécanisme de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compétition ?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2238F71-8F5F-FA36-27A3-CE0BFE447A47}"/>
              </a:ext>
            </a:extLst>
          </p:cNvPr>
          <p:cNvSpPr txBox="1"/>
          <p:nvPr/>
        </p:nvSpPr>
        <p:spPr>
          <a:xfrm>
            <a:off x="8371234" y="5187764"/>
            <a:ext cx="3508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N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des légumineuses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5E01518-4F14-4964-E016-059E195C402F}"/>
              </a:ext>
            </a:extLst>
          </p:cNvPr>
          <p:cNvSpPr txBox="1"/>
          <p:nvPr/>
        </p:nvSpPr>
        <p:spPr>
          <a:xfrm>
            <a:off x="8438319" y="1150588"/>
            <a:ext cx="3195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Thèse de Pauline Viaud</a:t>
            </a:r>
          </a:p>
        </p:txBody>
      </p:sp>
    </p:spTree>
    <p:extLst>
      <p:ext uri="{BB962C8B-B14F-4D97-AF65-F5344CB8AC3E}">
        <p14:creationId xmlns:p14="http://schemas.microsoft.com/office/powerpoint/2010/main" val="3471832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3DA171F-8E71-4C7D-AA3C-9B82FC0A26C3}"/>
              </a:ext>
            </a:extLst>
          </p:cNvPr>
          <p:cNvSpPr/>
          <p:nvPr/>
        </p:nvSpPr>
        <p:spPr>
          <a:xfrm>
            <a:off x="2463800" y="2162725"/>
            <a:ext cx="7848600" cy="2973789"/>
          </a:xfrm>
          <a:prstGeom prst="rect">
            <a:avLst/>
          </a:prstGeom>
          <a:solidFill>
            <a:srgbClr val="3CB497">
              <a:alpha val="48000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7" name="Image 6" descr="Une image contenant signe&#10;&#10;Description générée automatiquement">
            <a:extLst>
              <a:ext uri="{FF2B5EF4-FFF2-40B4-BE49-F238E27FC236}">
                <a16:creationId xmlns:a16="http://schemas.microsoft.com/office/drawing/2014/main" id="{0A6C0736-43FD-4E06-8870-23A9647D64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F906DC97-7621-4E61-A1C0-9511123AA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4331" y="6496706"/>
            <a:ext cx="3134066" cy="365125"/>
          </a:xfrm>
        </p:spPr>
        <p:txBody>
          <a:bodyPr/>
          <a:lstStyle>
            <a:lvl1pPr>
              <a:defRPr i="1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F354F68B-BF03-4147-BCF5-D947E770300D}"/>
              </a:ext>
            </a:extLst>
          </p:cNvPr>
          <p:cNvSpPr txBox="1"/>
          <p:nvPr/>
        </p:nvSpPr>
        <p:spPr>
          <a:xfrm>
            <a:off x="2755900" y="2777368"/>
            <a:ext cx="7264400" cy="163121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Actu herbicides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Alizé MANSUY, eRcane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i="1" dirty="0">
              <a:solidFill>
                <a:prstClr val="white"/>
              </a:solidFill>
              <a:latin typeface="Century Gothic"/>
            </a:endParaRPr>
          </a:p>
        </p:txBody>
      </p:sp>
      <p:pic>
        <p:nvPicPr>
          <p:cNvPr id="5" name="Image 4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C4F86D99-8E17-4688-94D0-8F04B40111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5706" y="0"/>
            <a:ext cx="1686294" cy="78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5469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63" y="121125"/>
            <a:ext cx="9591675" cy="516896"/>
          </a:xfrm>
        </p:spPr>
        <p:txBody>
          <a:bodyPr>
            <a:noAutofit/>
          </a:bodyPr>
          <a:lstStyle/>
          <a:p>
            <a:pPr algn="ctr"/>
            <a:r>
              <a:rPr lang="fr-FR" sz="3200" dirty="0"/>
              <a:t>Réponse du rendement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135291" y="6492875"/>
            <a:ext cx="305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9" name="Picture 4" descr="OH ! KANNA | Vente d&amp;#39;extracteur de jus de canne à sucre">
            <a:extLst>
              <a:ext uri="{FF2B5EF4-FFF2-40B4-BE49-F238E27FC236}">
                <a16:creationId xmlns:a16="http://schemas.microsoft.com/office/drawing/2014/main" id="{6051AACC-6477-B085-BBD7-908099A96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94461" y="795976"/>
            <a:ext cx="1433202" cy="143320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 descr="Une image contenant herbe, plante, vert, légume&#10;&#10;Description générée automatiquement">
            <a:extLst>
              <a:ext uri="{FF2B5EF4-FFF2-40B4-BE49-F238E27FC236}">
                <a16:creationId xmlns:a16="http://schemas.microsoft.com/office/drawing/2014/main" id="{486A1E66-6BA6-5F23-C1B8-DA31A03BF0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99" b="-1"/>
          <a:stretch/>
        </p:blipFill>
        <p:spPr>
          <a:xfrm>
            <a:off x="150254" y="963112"/>
            <a:ext cx="1994222" cy="12660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604BE1B-4B56-04E4-06A0-87F9F4C2B8B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2708" y="963112"/>
            <a:ext cx="2133521" cy="11990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83128DD-4077-A647-E918-C881317950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365" y="2991244"/>
            <a:ext cx="1451516" cy="1455875"/>
          </a:xfrm>
          <a:prstGeom prst="rect">
            <a:avLst/>
          </a:prstGeom>
        </p:spPr>
      </p:pic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C1BDCE48-7064-3682-A64D-BD64AC5D9C48}"/>
              </a:ext>
            </a:extLst>
          </p:cNvPr>
          <p:cNvSpPr txBox="1">
            <a:spLocks/>
          </p:cNvSpPr>
          <p:nvPr/>
        </p:nvSpPr>
        <p:spPr>
          <a:xfrm>
            <a:off x="2902685" y="2770410"/>
            <a:ext cx="8445500" cy="792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Impact des légumineuses en intercalaire sur les rendements canniers – une méta-analyse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3BBEDB1-2B8F-280A-2B77-0A66B3B9A573}"/>
              </a:ext>
            </a:extLst>
          </p:cNvPr>
          <p:cNvSpPr txBox="1"/>
          <p:nvPr/>
        </p:nvSpPr>
        <p:spPr>
          <a:xfrm>
            <a:off x="3301772" y="3853478"/>
            <a:ext cx="654696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 articles sélectionnés dans la littérature dans 9 pays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essais réalisés à La Réunion (2012 – 2020)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A1FF797-F222-F66D-02DF-F5E8B9D2BA9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1125" y="4770043"/>
            <a:ext cx="1138585" cy="1694514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E25E0E9E-05E1-515A-E91A-5AF25E4FF44D}"/>
              </a:ext>
            </a:extLst>
          </p:cNvPr>
          <p:cNvSpPr txBox="1"/>
          <p:nvPr/>
        </p:nvSpPr>
        <p:spPr>
          <a:xfrm>
            <a:off x="1127910" y="5256836"/>
            <a:ext cx="24132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Canne x légumineuse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Canne « pure »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1572FA5-9252-EDC4-C2AF-A8F71C9D4D7C}"/>
              </a:ext>
            </a:extLst>
          </p:cNvPr>
          <p:cNvSpPr txBox="1"/>
          <p:nvPr/>
        </p:nvSpPr>
        <p:spPr>
          <a:xfrm>
            <a:off x="6575255" y="5198900"/>
            <a:ext cx="4144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Diversité de contextes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pédo-climatiques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d’itinéraires techniques</a:t>
            </a:r>
          </a:p>
        </p:txBody>
      </p:sp>
      <p:sp>
        <p:nvSpPr>
          <p:cNvPr id="20" name="Flèche droite 5">
            <a:extLst>
              <a:ext uri="{FF2B5EF4-FFF2-40B4-BE49-F238E27FC236}">
                <a16:creationId xmlns:a16="http://schemas.microsoft.com/office/drawing/2014/main" id="{0683FF4C-2B9C-590F-CD98-8547C4CEAFDA}"/>
              </a:ext>
            </a:extLst>
          </p:cNvPr>
          <p:cNvSpPr/>
          <p:nvPr/>
        </p:nvSpPr>
        <p:spPr>
          <a:xfrm>
            <a:off x="5192916" y="5328366"/>
            <a:ext cx="869133" cy="390135"/>
          </a:xfrm>
          <a:prstGeom prst="rightArrow">
            <a:avLst/>
          </a:prstGeom>
          <a:solidFill>
            <a:srgbClr val="70AD47"/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2057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8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092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63" y="121125"/>
            <a:ext cx="9591675" cy="516896"/>
          </a:xfrm>
        </p:spPr>
        <p:txBody>
          <a:bodyPr>
            <a:noAutofit/>
          </a:bodyPr>
          <a:lstStyle/>
          <a:p>
            <a:pPr algn="ctr"/>
            <a:r>
              <a:rPr lang="fr-FR" sz="3200" dirty="0"/>
              <a:t>Réponse du rendement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135291" y="6492875"/>
            <a:ext cx="305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208F8D8-61AF-D0CC-B1DB-466A1FFB36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966" y="1902036"/>
            <a:ext cx="4419529" cy="4169187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244AD1A-355A-DD13-A8D7-A36E708BF3BC}"/>
              </a:ext>
            </a:extLst>
          </p:cNvPr>
          <p:cNvSpPr txBox="1"/>
          <p:nvPr/>
        </p:nvSpPr>
        <p:spPr>
          <a:xfrm rot="16200000">
            <a:off x="-1279307" y="3603350"/>
            <a:ext cx="3648547" cy="46166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Réponse du rendement(%)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8B5CB35-64D6-61C0-071C-4577055656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9228" y="2382324"/>
            <a:ext cx="6285989" cy="327613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983D78F-93E1-D46A-BA27-A9A986B6085B}"/>
              </a:ext>
            </a:extLst>
          </p:cNvPr>
          <p:cNvSpPr txBox="1"/>
          <p:nvPr/>
        </p:nvSpPr>
        <p:spPr>
          <a:xfrm>
            <a:off x="67928" y="6435013"/>
            <a:ext cx="28333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Viaud et al., </a:t>
            </a:r>
            <a:r>
              <a:rPr kumimoji="0" lang="fr-FR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revision</a:t>
            </a:r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FCR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E72875E-DBD5-E3C8-DDAF-C1600B5E4E91}"/>
              </a:ext>
            </a:extLst>
          </p:cNvPr>
          <p:cNvSpPr txBox="1"/>
          <p:nvPr/>
        </p:nvSpPr>
        <p:spPr>
          <a:xfrm>
            <a:off x="634822" y="1227849"/>
            <a:ext cx="4532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Un impact moyen de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-6%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à La Réunion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78298C2-7FDF-FAE2-C9F4-0812D80CD1F2}"/>
              </a:ext>
            </a:extLst>
          </p:cNvPr>
          <p:cNvSpPr txBox="1"/>
          <p:nvPr/>
        </p:nvSpPr>
        <p:spPr>
          <a:xfrm>
            <a:off x="6438993" y="1227849"/>
            <a:ext cx="4532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Des pistes d’itinéraire technique pour limiter l’impact</a:t>
            </a:r>
          </a:p>
        </p:txBody>
      </p:sp>
      <p:sp>
        <p:nvSpPr>
          <p:cNvPr id="9" name="Rectangle 8"/>
          <p:cNvSpPr/>
          <p:nvPr/>
        </p:nvSpPr>
        <p:spPr>
          <a:xfrm>
            <a:off x="9216736" y="2265218"/>
            <a:ext cx="2888673" cy="35329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941351" y="2940627"/>
            <a:ext cx="550769" cy="4465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201173" y="4526975"/>
            <a:ext cx="550769" cy="4465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329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 animBg="1"/>
      <p:bldP spid="13" grpId="0" animBg="1"/>
      <p:bldP spid="1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63" y="121125"/>
            <a:ext cx="9591675" cy="516896"/>
          </a:xfrm>
        </p:spPr>
        <p:txBody>
          <a:bodyPr>
            <a:noAutofit/>
          </a:bodyPr>
          <a:lstStyle/>
          <a:p>
            <a:pPr algn="ctr"/>
            <a:r>
              <a:rPr lang="fr-FR" sz="3200" dirty="0"/>
              <a:t>Réponse du rendement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135291" y="6492875"/>
            <a:ext cx="305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C0BCC07-E60F-84AC-6E18-C0F6067F8862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819" y="2341633"/>
            <a:ext cx="4517680" cy="312740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2C3D254-EBF0-0B65-6499-3725D1BBC94B}"/>
              </a:ext>
            </a:extLst>
          </p:cNvPr>
          <p:cNvSpPr txBox="1"/>
          <p:nvPr/>
        </p:nvSpPr>
        <p:spPr>
          <a:xfrm rot="16200000">
            <a:off x="-899085" y="3600047"/>
            <a:ext cx="3761946" cy="369332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Recouvrements adventices (%)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A6840D2-A990-3960-C491-92A6309CF64D}"/>
              </a:ext>
            </a:extLst>
          </p:cNvPr>
          <p:cNvSpPr txBox="1"/>
          <p:nvPr/>
        </p:nvSpPr>
        <p:spPr>
          <a:xfrm>
            <a:off x="1236024" y="5284374"/>
            <a:ext cx="3761946" cy="369332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Recouvrements légumineuses (%)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31FB6D6-BC93-7A8D-FF19-BC808B419490}"/>
              </a:ext>
            </a:extLst>
          </p:cNvPr>
          <p:cNvSpPr txBox="1"/>
          <p:nvPr/>
        </p:nvSpPr>
        <p:spPr>
          <a:xfrm>
            <a:off x="4634385" y="2817716"/>
            <a:ext cx="1662227" cy="58477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Réponse du rendement (%)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7572A6C-0C4B-6923-8F31-4C971240C4E2}"/>
              </a:ext>
            </a:extLst>
          </p:cNvPr>
          <p:cNvSpPr txBox="1"/>
          <p:nvPr/>
        </p:nvSpPr>
        <p:spPr>
          <a:xfrm>
            <a:off x="444621" y="1517728"/>
            <a:ext cx="5761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 adventices 2 x plus nuisibles que les légumineuses</a:t>
            </a:r>
          </a:p>
        </p:txBody>
      </p:sp>
      <p:sp>
        <p:nvSpPr>
          <p:cNvPr id="10" name="Flèche droite 5">
            <a:extLst>
              <a:ext uri="{FF2B5EF4-FFF2-40B4-BE49-F238E27FC236}">
                <a16:creationId xmlns:a16="http://schemas.microsoft.com/office/drawing/2014/main" id="{52C29B96-79A6-B052-2AA9-F947B6D0E077}"/>
              </a:ext>
            </a:extLst>
          </p:cNvPr>
          <p:cNvSpPr/>
          <p:nvPr/>
        </p:nvSpPr>
        <p:spPr>
          <a:xfrm>
            <a:off x="6096000" y="3596694"/>
            <a:ext cx="921418" cy="390135"/>
          </a:xfrm>
          <a:prstGeom prst="rightArrow">
            <a:avLst/>
          </a:prstGeom>
          <a:solidFill>
            <a:srgbClr val="70AD47"/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2057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8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50AA080-1A55-31CD-5E22-AFEF4A28C79E}"/>
              </a:ext>
            </a:extLst>
          </p:cNvPr>
          <p:cNvSpPr txBox="1"/>
          <p:nvPr/>
        </p:nvSpPr>
        <p:spPr>
          <a:xfrm>
            <a:off x="7159336" y="2441643"/>
            <a:ext cx="50326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Oui un léger impact (-6%) des légumineuses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Mieux vaut des légumineuses que des adventices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Réfléchir à l’ITK pour le compromis contrôle des adventices vs rendement</a:t>
            </a:r>
          </a:p>
        </p:txBody>
      </p:sp>
    </p:spTree>
    <p:extLst>
      <p:ext uri="{BB962C8B-B14F-4D97-AF65-F5344CB8AC3E}">
        <p14:creationId xmlns:p14="http://schemas.microsoft.com/office/powerpoint/2010/main" val="179754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63" y="121125"/>
            <a:ext cx="9591675" cy="516896"/>
          </a:xfrm>
        </p:spPr>
        <p:txBody>
          <a:bodyPr>
            <a:noAutofit/>
          </a:bodyPr>
          <a:lstStyle/>
          <a:p>
            <a:pPr algn="ctr"/>
            <a:r>
              <a:rPr lang="fr-FR" sz="3200" dirty="0"/>
              <a:t>Mécanisme de compétition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135291" y="6492875"/>
            <a:ext cx="305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C2343F-9BE5-56F1-B7CA-BB9DE0E542C6}"/>
              </a:ext>
            </a:extLst>
          </p:cNvPr>
          <p:cNvSpPr txBox="1">
            <a:spLocks/>
          </p:cNvSpPr>
          <p:nvPr/>
        </p:nvSpPr>
        <p:spPr>
          <a:xfrm>
            <a:off x="3340101" y="2261554"/>
            <a:ext cx="8445500" cy="99980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Evaluation de la compétition pour les ressources dans un case de référence: canne x </a:t>
            </a:r>
            <a:r>
              <a:rPr kumimoji="0" lang="fr-FR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Canavalia</a:t>
            </a:r>
            <a:r>
              <a:rPr kumimoji="0" lang="fr-FR" sz="40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fr-FR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ensiformis</a:t>
            </a:r>
            <a:endParaRPr kumimoji="0" lang="fr-FR" sz="4000" b="0" i="1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C3E011E-68A8-1925-4E73-0DE6B736A9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rgbClr val="70AD47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300" y="2095805"/>
            <a:ext cx="2031695" cy="2031695"/>
          </a:xfrm>
          <a:prstGeom prst="rect">
            <a:avLst/>
          </a:prstGeom>
        </p:spPr>
      </p:pic>
      <p:pic>
        <p:nvPicPr>
          <p:cNvPr id="5" name="Image 4" descr="Une image contenant plante&#10;&#10;Description générée automatiquement">
            <a:extLst>
              <a:ext uri="{FF2B5EF4-FFF2-40B4-BE49-F238E27FC236}">
                <a16:creationId xmlns:a16="http://schemas.microsoft.com/office/drawing/2014/main" id="{526365E3-2AE1-F417-3FE6-1DB50E54CE2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6701" y="4127500"/>
            <a:ext cx="2682101" cy="19485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Résultat de recherche d'images pour &quot;roots sugarcane&quot;">
            <a:extLst>
              <a:ext uri="{FF2B5EF4-FFF2-40B4-BE49-F238E27FC236}">
                <a16:creationId xmlns:a16="http://schemas.microsoft.com/office/drawing/2014/main" id="{902340A6-4E66-E389-829F-AE77AB674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8273" y="3984041"/>
            <a:ext cx="2823927" cy="20920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83154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63" y="121125"/>
            <a:ext cx="9591675" cy="516896"/>
          </a:xfrm>
        </p:spPr>
        <p:txBody>
          <a:bodyPr>
            <a:noAutofit/>
          </a:bodyPr>
          <a:lstStyle/>
          <a:p>
            <a:pPr algn="ctr"/>
            <a:r>
              <a:rPr lang="fr-FR" sz="3200" dirty="0"/>
              <a:t>Mécanisme de compétition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135291" y="6492875"/>
            <a:ext cx="305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2E41C85-C9C6-9065-65F4-C7FF5E8304FF}"/>
              </a:ext>
            </a:extLst>
          </p:cNvPr>
          <p:cNvSpPr txBox="1">
            <a:spLocks/>
          </p:cNvSpPr>
          <p:nvPr/>
        </p:nvSpPr>
        <p:spPr>
          <a:xfrm>
            <a:off x="252036" y="1200658"/>
            <a:ext cx="8588067" cy="220687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Un cas d’étude pour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évaluer la compétition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canne x légumineuses dans des conditions limitantes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Station expérimentale de La Mare, essai SALSA, 2018 - 2022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Traitements croisés: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Irrigation ou pluvial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Fertilisation N ou pas de fertilisation 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Canavalia</a:t>
            </a:r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fr-FR" sz="1600" b="0" i="1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ensiformis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en intercalaire ou non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3DC1B22-CE2E-AF0F-B5FA-5B8870603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7218" y="1122341"/>
            <a:ext cx="3266223" cy="523400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FB25571-B08F-1B84-5814-8634BF51C1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2036" y="3723898"/>
            <a:ext cx="2926455" cy="2870200"/>
          </a:xfrm>
          <a:prstGeom prst="rect">
            <a:avLst/>
          </a:prstGeom>
          <a:noFill/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80002E9A-7C9B-497E-34A8-191CFC0E6144}"/>
              </a:ext>
            </a:extLst>
          </p:cNvPr>
          <p:cNvSpPr/>
          <p:nvPr/>
        </p:nvSpPr>
        <p:spPr>
          <a:xfrm>
            <a:off x="1413263" y="4098892"/>
            <a:ext cx="429000" cy="342900"/>
          </a:xfrm>
          <a:prstGeom prst="ellipse">
            <a:avLst/>
          </a:prstGeom>
          <a:noFill/>
          <a:ln w="381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Connecteur : en arc 8">
            <a:extLst>
              <a:ext uri="{FF2B5EF4-FFF2-40B4-BE49-F238E27FC236}">
                <a16:creationId xmlns:a16="http://schemas.microsoft.com/office/drawing/2014/main" id="{5D609D8B-7608-6E99-B1D5-8D9E6365CD03}"/>
              </a:ext>
            </a:extLst>
          </p:cNvPr>
          <p:cNvCxnSpPr>
            <a:cxnSpLocks/>
            <a:stCxn id="8" idx="6"/>
          </p:cNvCxnSpPr>
          <p:nvPr/>
        </p:nvCxnSpPr>
        <p:spPr>
          <a:xfrm>
            <a:off x="1842263" y="4270342"/>
            <a:ext cx="2897185" cy="817856"/>
          </a:xfrm>
          <a:prstGeom prst="curvedConnector3">
            <a:avLst/>
          </a:prstGeom>
          <a:noFill/>
          <a:ln w="38100" cap="flat" cmpd="sng" algn="ctr">
            <a:solidFill>
              <a:srgbClr val="ED7D3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" name="Connecteur : en arc 9">
            <a:extLst>
              <a:ext uri="{FF2B5EF4-FFF2-40B4-BE49-F238E27FC236}">
                <a16:creationId xmlns:a16="http://schemas.microsoft.com/office/drawing/2014/main" id="{2EFD7330-2CA0-53B7-98BC-AE8BB46FA874}"/>
              </a:ext>
            </a:extLst>
          </p:cNvPr>
          <p:cNvCxnSpPr>
            <a:cxnSpLocks/>
            <a:endCxn id="4" idx="1"/>
          </p:cNvCxnSpPr>
          <p:nvPr/>
        </p:nvCxnSpPr>
        <p:spPr>
          <a:xfrm flipV="1">
            <a:off x="7052650" y="3739346"/>
            <a:ext cx="1744568" cy="1484504"/>
          </a:xfrm>
          <a:prstGeom prst="curvedConnector3">
            <a:avLst/>
          </a:prstGeom>
          <a:noFill/>
          <a:ln w="38100" cap="flat" cmpd="sng" algn="ctr">
            <a:solidFill>
              <a:srgbClr val="ED7D31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AF4E629B-844A-6E2E-4764-9DB5B82DD3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562807" y="4215000"/>
            <a:ext cx="2663477" cy="18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09055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63" y="121125"/>
            <a:ext cx="9591675" cy="516896"/>
          </a:xfrm>
        </p:spPr>
        <p:txBody>
          <a:bodyPr>
            <a:noAutofit/>
          </a:bodyPr>
          <a:lstStyle/>
          <a:p>
            <a:pPr algn="ctr"/>
            <a:r>
              <a:rPr lang="fr-FR" sz="3200" dirty="0"/>
              <a:t>Mécanisme de compétition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135291" y="6492875"/>
            <a:ext cx="305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65166385-5BF5-E773-3545-AEE9A9BD7F62}"/>
              </a:ext>
            </a:extLst>
          </p:cNvPr>
          <p:cNvSpPr/>
          <p:nvPr/>
        </p:nvSpPr>
        <p:spPr>
          <a:xfrm>
            <a:off x="699158" y="1684799"/>
            <a:ext cx="5679064" cy="541866"/>
          </a:xfrm>
          <a:prstGeom prst="rightArrow">
            <a:avLst/>
          </a:prstGeom>
          <a:gradFill flip="none" rotWithShape="1">
            <a:gsLst>
              <a:gs pos="0">
                <a:srgbClr val="70AD47">
                  <a:lumMod val="75000"/>
                </a:srgbClr>
              </a:gs>
              <a:gs pos="74000">
                <a:srgbClr val="70AD47">
                  <a:lumMod val="40000"/>
                  <a:lumOff val="60000"/>
                </a:srgbClr>
              </a:gs>
              <a:gs pos="83000">
                <a:srgbClr val="70AD47">
                  <a:lumMod val="60000"/>
                  <a:lumOff val="40000"/>
                </a:srgbClr>
              </a:gs>
              <a:gs pos="100000">
                <a:srgbClr val="70AD47">
                  <a:lumMod val="20000"/>
                  <a:lumOff val="80000"/>
                </a:srgb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Usine De Canne à Sucre Avec Les Feuilles Vertes - Produit Naturel De  Plantation De Canne à Sucre Illustration de Vecteur - Illustration du  étiquette, élément: 151086350">
            <a:extLst>
              <a:ext uri="{FF2B5EF4-FFF2-40B4-BE49-F238E27FC236}">
                <a16:creationId xmlns:a16="http://schemas.microsoft.com/office/drawing/2014/main" id="{C21BE705-DD73-3EFF-E949-60721DD29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6498" y="1432046"/>
            <a:ext cx="380408" cy="380408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E3F2B87-74D4-77B5-A191-C4D1B8BF1904}"/>
              </a:ext>
            </a:extLst>
          </p:cNvPr>
          <p:cNvSpPr txBox="1"/>
          <p:nvPr/>
        </p:nvSpPr>
        <p:spPr>
          <a:xfrm>
            <a:off x="1656906" y="910269"/>
            <a:ext cx="1616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Semis LEG 1.5 mois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704A1D0-E1BE-D354-C9FE-DA16F7F4F863}"/>
              </a:ext>
            </a:extLst>
          </p:cNvPr>
          <p:cNvSpPr txBox="1"/>
          <p:nvPr/>
        </p:nvSpPr>
        <p:spPr>
          <a:xfrm>
            <a:off x="5080251" y="920837"/>
            <a:ext cx="912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mois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6479BD1-E3FE-E726-C932-257A12BAB55B}"/>
              </a:ext>
            </a:extLst>
          </p:cNvPr>
          <p:cNvSpPr txBox="1"/>
          <p:nvPr/>
        </p:nvSpPr>
        <p:spPr>
          <a:xfrm>
            <a:off x="190380" y="901671"/>
            <a:ext cx="870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Coupe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04E083-6696-A684-70F2-FE3EB1A06230}"/>
              </a:ext>
            </a:extLst>
          </p:cNvPr>
          <p:cNvSpPr/>
          <p:nvPr/>
        </p:nvSpPr>
        <p:spPr>
          <a:xfrm>
            <a:off x="699157" y="4105634"/>
            <a:ext cx="1603775" cy="677334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Biomasse légumineuse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5A759E-F244-7B01-29DB-085A24A6A171}"/>
              </a:ext>
            </a:extLst>
          </p:cNvPr>
          <p:cNvSpPr/>
          <p:nvPr/>
        </p:nvSpPr>
        <p:spPr>
          <a:xfrm>
            <a:off x="3224813" y="3105376"/>
            <a:ext cx="1603775" cy="677334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Nombre tige canne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1C6F4E-F4F5-D963-55A3-61C4DF64C1A4}"/>
              </a:ext>
            </a:extLst>
          </p:cNvPr>
          <p:cNvSpPr/>
          <p:nvPr/>
        </p:nvSpPr>
        <p:spPr>
          <a:xfrm>
            <a:off x="5489008" y="4118334"/>
            <a:ext cx="1603775" cy="677334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Biomasse aérienne canne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EB27DC-467D-2D45-AAB9-5ABB0C72D7B1}"/>
              </a:ext>
            </a:extLst>
          </p:cNvPr>
          <p:cNvSpPr/>
          <p:nvPr/>
        </p:nvSpPr>
        <p:spPr>
          <a:xfrm>
            <a:off x="5505559" y="5564812"/>
            <a:ext cx="1603775" cy="677334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Biomasse racinaire canne</a:t>
            </a:r>
          </a:p>
        </p:txBody>
      </p:sp>
      <p:cxnSp>
        <p:nvCxnSpPr>
          <p:cNvPr id="14" name="Connecteur : en arc 13">
            <a:extLst>
              <a:ext uri="{FF2B5EF4-FFF2-40B4-BE49-F238E27FC236}">
                <a16:creationId xmlns:a16="http://schemas.microsoft.com/office/drawing/2014/main" id="{622CDDAF-B9A5-F2AB-53DF-FD6CAD402C03}"/>
              </a:ext>
            </a:extLst>
          </p:cNvPr>
          <p:cNvCxnSpPr>
            <a:stCxn id="10" idx="3"/>
            <a:endCxn id="11" idx="1"/>
          </p:cNvCxnSpPr>
          <p:nvPr/>
        </p:nvCxnSpPr>
        <p:spPr>
          <a:xfrm flipV="1">
            <a:off x="2302932" y="3444043"/>
            <a:ext cx="921881" cy="1000258"/>
          </a:xfrm>
          <a:prstGeom prst="curved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5" name="Connecteur : en arc 14">
            <a:extLst>
              <a:ext uri="{FF2B5EF4-FFF2-40B4-BE49-F238E27FC236}">
                <a16:creationId xmlns:a16="http://schemas.microsoft.com/office/drawing/2014/main" id="{380937B5-7FEC-CE37-67F6-8308A3386408}"/>
              </a:ext>
            </a:extLst>
          </p:cNvPr>
          <p:cNvCxnSpPr>
            <a:cxnSpLocks/>
            <a:stCxn id="10" idx="3"/>
            <a:endCxn id="12" idx="1"/>
          </p:cNvCxnSpPr>
          <p:nvPr/>
        </p:nvCxnSpPr>
        <p:spPr>
          <a:xfrm>
            <a:off x="2302932" y="4444301"/>
            <a:ext cx="3186076" cy="12700"/>
          </a:xfrm>
          <a:prstGeom prst="curved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6" name="Connecteur : en arc 15">
            <a:extLst>
              <a:ext uri="{FF2B5EF4-FFF2-40B4-BE49-F238E27FC236}">
                <a16:creationId xmlns:a16="http://schemas.microsoft.com/office/drawing/2014/main" id="{456217F1-9FF1-D0A8-AEAA-F22BC9C59386}"/>
              </a:ext>
            </a:extLst>
          </p:cNvPr>
          <p:cNvCxnSpPr>
            <a:cxnSpLocks/>
            <a:stCxn id="10" idx="3"/>
            <a:endCxn id="13" idx="1"/>
          </p:cNvCxnSpPr>
          <p:nvPr/>
        </p:nvCxnSpPr>
        <p:spPr>
          <a:xfrm>
            <a:off x="2302932" y="4444301"/>
            <a:ext cx="3202627" cy="1459178"/>
          </a:xfrm>
          <a:prstGeom prst="curved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7" name="Connecteur : en arc 16">
            <a:extLst>
              <a:ext uri="{FF2B5EF4-FFF2-40B4-BE49-F238E27FC236}">
                <a16:creationId xmlns:a16="http://schemas.microsoft.com/office/drawing/2014/main" id="{64E732D8-4559-29B3-7E92-E58E983FB310}"/>
              </a:ext>
            </a:extLst>
          </p:cNvPr>
          <p:cNvCxnSpPr>
            <a:cxnSpLocks/>
            <a:stCxn id="11" idx="3"/>
            <a:endCxn id="12" idx="0"/>
          </p:cNvCxnSpPr>
          <p:nvPr/>
        </p:nvCxnSpPr>
        <p:spPr>
          <a:xfrm>
            <a:off x="4828588" y="3444043"/>
            <a:ext cx="1462308" cy="674291"/>
          </a:xfrm>
          <a:prstGeom prst="curved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FD9E1950-3AE5-174D-C93C-CB79F11B9148}"/>
              </a:ext>
            </a:extLst>
          </p:cNvPr>
          <p:cNvSpPr txBox="1"/>
          <p:nvPr/>
        </p:nvSpPr>
        <p:spPr>
          <a:xfrm>
            <a:off x="6155426" y="3319981"/>
            <a:ext cx="1616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months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F6EA3A1-15C8-56F8-DE70-F456DB512163}"/>
              </a:ext>
            </a:extLst>
          </p:cNvPr>
          <p:cNvSpPr txBox="1"/>
          <p:nvPr/>
        </p:nvSpPr>
        <p:spPr>
          <a:xfrm>
            <a:off x="65479" y="6016222"/>
            <a:ext cx="25663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Viaud et al., 2021, ICROPM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Chevalier, 2021 M2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Graillot</a:t>
            </a: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2022 M2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1B1F421-8507-328D-F1CB-F15456F87E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9435" y="3407732"/>
            <a:ext cx="304782" cy="30486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EAC8B28-6A88-1FCF-08E3-92A0E1DF3A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4086" y="4514413"/>
            <a:ext cx="304782" cy="30486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129BFD8-2B35-336A-3FE9-F43D4FE7B6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2991" y="5595191"/>
            <a:ext cx="304782" cy="304866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12A19E7-D7E5-2D76-084F-962F807148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11" b="95963" l="9908" r="92166">
                        <a14:foregroundMark x1="29263" y1="8463" x2="29263" y2="8463"/>
                        <a14:foregroundMark x1="54724" y1="20031" x2="54724" y2="20031"/>
                        <a14:foregroundMark x1="68203" y1="9705" x2="68203" y2="9705"/>
                        <a14:foregroundMark x1="82949" y1="8851" x2="82949" y2="8851"/>
                        <a14:foregroundMark x1="81797" y1="19876" x2="81797" y2="19876"/>
                        <a14:foregroundMark x1="92166" y1="6599" x2="92166" y2="6599"/>
                        <a14:foregroundMark x1="51037" y1="92547" x2="51037" y2="92547"/>
                        <a14:foregroundMark x1="52880" y1="96040" x2="52880" y2="96040"/>
                        <a14:foregroundMark x1="67281" y1="6211" x2="67281" y2="6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5453" y="1698746"/>
            <a:ext cx="122758" cy="131915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71D1FFD-94A5-2FE0-96FC-D6C7C5A655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49" b="89791" l="0" r="100000">
                        <a14:foregroundMark x1="55062" y1="71462" x2="55062" y2="71462"/>
                        <a14:foregroundMark x1="56049" y1="63805" x2="56049" y2="63805"/>
                        <a14:foregroundMark x1="48642" y1="56613" x2="48642" y2="56613"/>
                        <a14:foregroundMark x1="49136" y1="71230" x2="49136" y2="71230"/>
                        <a14:foregroundMark x1="50123" y1="79350" x2="50123" y2="79350"/>
                        <a14:foregroundMark x1="25432" y1="9049" x2="25432" y2="9049"/>
                        <a14:foregroundMark x1="41728" y1="66589" x2="41728" y2="66589"/>
                        <a14:foregroundMark x1="42469" y1="67981" x2="42469" y2="67981"/>
                        <a14:foregroundMark x1="42963" y1="73550" x2="42963" y2="73550"/>
                        <a14:foregroundMark x1="45432" y1="81903" x2="45432" y2="81903"/>
                        <a14:foregroundMark x1="49877" y1="84223" x2="49877" y2="84223"/>
                        <a14:foregroundMark x1="55062" y1="80510" x2="55062" y2="80510"/>
                        <a14:foregroundMark x1="46420" y1="87703" x2="46420" y2="87703"/>
                        <a14:foregroundMark x1="47901" y1="90023" x2="47901" y2="90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6197" y="1145367"/>
            <a:ext cx="549167" cy="74019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7E50B2CD-1B26-7BC3-2496-93BCE8A4A3F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11" b="95963" l="9908" r="92166">
                        <a14:foregroundMark x1="29263" y1="8463" x2="29263" y2="8463"/>
                        <a14:foregroundMark x1="54724" y1="20031" x2="54724" y2="20031"/>
                        <a14:foregroundMark x1="68203" y1="9705" x2="68203" y2="9705"/>
                        <a14:foregroundMark x1="82949" y1="8851" x2="82949" y2="8851"/>
                        <a14:foregroundMark x1="81797" y1="19876" x2="81797" y2="19876"/>
                        <a14:foregroundMark x1="92166" y1="6599" x2="92166" y2="6599"/>
                        <a14:foregroundMark x1="51037" y1="92547" x2="51037" y2="92547"/>
                        <a14:foregroundMark x1="52880" y1="96040" x2="52880" y2="96040"/>
                        <a14:foregroundMark x1="67281" y1="6211" x2="67281" y2="6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4104" y="1353715"/>
            <a:ext cx="422668" cy="454197"/>
          </a:xfrm>
          <a:prstGeom prst="rect">
            <a:avLst/>
          </a:prstGeom>
        </p:spPr>
      </p:pic>
      <p:pic>
        <p:nvPicPr>
          <p:cNvPr id="26" name="Picture 2" descr="Conception De Vecteur De Signe De Canne à Sucre Et De Canne Collection  D'illustration De Vecteur D'actions De Canne à Sucre Et De Illustration de  Vecteur - Illustration du saccharose, illustration: 137151750">
            <a:extLst>
              <a:ext uri="{FF2B5EF4-FFF2-40B4-BE49-F238E27FC236}">
                <a16:creationId xmlns:a16="http://schemas.microsoft.com/office/drawing/2014/main" id="{676B14F5-44CF-7BB8-0685-E270CC946F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790" b="94315" l="8676" r="90868">
                        <a14:foregroundMark x1="47260" y1="90962" x2="47260" y2="90962"/>
                        <a14:foregroundMark x1="47032" y1="94315" x2="47032" y2="94315"/>
                        <a14:foregroundMark x1="90868" y1="44461" x2="90868" y2="44461"/>
                        <a14:foregroundMark x1="8676" y1="54519" x2="8676" y2="54519"/>
                        <a14:foregroundMark x1="56621" y1="8163" x2="56621" y2="8163"/>
                        <a14:foregroundMark x1="60502" y1="4519" x2="60502" y2="4519"/>
                        <a14:foregroundMark x1="62100" y1="3790" x2="62100" y2="3790"/>
                        <a14:backgroundMark x1="44749" y1="27843" x2="44749" y2="27843"/>
                        <a14:backgroundMark x1="45890" y1="30321" x2="45890" y2="30321"/>
                        <a14:backgroundMark x1="51598" y1="22741" x2="51598" y2="22741"/>
                        <a14:backgroundMark x1="55023" y1="23032" x2="55023" y2="23032"/>
                        <a14:backgroundMark x1="39726" y1="28134" x2="39726" y2="28134"/>
                        <a14:backgroundMark x1="59132" y1="40087" x2="59132" y2="40087"/>
                        <a14:backgroundMark x1="50457" y1="38484" x2="50457" y2="38484"/>
                        <a14:backgroundMark x1="50913" y1="23615" x2="50913" y2="23615"/>
                        <a14:backgroundMark x1="63699" y1="36443" x2="63699" y2="36443"/>
                        <a14:backgroundMark x1="71689" y1="42566" x2="71689" y2="42566"/>
                        <a14:backgroundMark x1="35845" y1="43878" x2="35845" y2="43878"/>
                        <a14:backgroundMark x1="39269" y1="44898" x2="39269" y2="44898"/>
                        <a14:backgroundMark x1="35388" y1="46647" x2="35388" y2="46647"/>
                        <a14:backgroundMark x1="33333" y1="54665" x2="33333" y2="54665"/>
                        <a14:backgroundMark x1="49087" y1="89067" x2="49087" y2="89067"/>
                        <a14:backgroundMark x1="45205" y1="82653" x2="45205" y2="8265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93022" y="758635"/>
            <a:ext cx="668127" cy="104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39377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63" y="121125"/>
            <a:ext cx="9591675" cy="516896"/>
          </a:xfrm>
        </p:spPr>
        <p:txBody>
          <a:bodyPr>
            <a:noAutofit/>
          </a:bodyPr>
          <a:lstStyle/>
          <a:p>
            <a:pPr algn="ctr"/>
            <a:r>
              <a:rPr lang="fr-FR" sz="3200" dirty="0"/>
              <a:t>Mécanisme de compétition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135291" y="6492875"/>
            <a:ext cx="305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D52DC276-85AB-187D-71C1-C8A7C5B68F44}"/>
              </a:ext>
            </a:extLst>
          </p:cNvPr>
          <p:cNvSpPr/>
          <p:nvPr/>
        </p:nvSpPr>
        <p:spPr>
          <a:xfrm>
            <a:off x="699158" y="1684799"/>
            <a:ext cx="5679064" cy="541866"/>
          </a:xfrm>
          <a:prstGeom prst="rightArrow">
            <a:avLst/>
          </a:prstGeom>
          <a:gradFill flip="none" rotWithShape="1">
            <a:gsLst>
              <a:gs pos="0">
                <a:srgbClr val="70AD47">
                  <a:lumMod val="75000"/>
                </a:srgbClr>
              </a:gs>
              <a:gs pos="74000">
                <a:srgbClr val="70AD47">
                  <a:lumMod val="40000"/>
                  <a:lumOff val="60000"/>
                </a:srgbClr>
              </a:gs>
              <a:gs pos="83000">
                <a:srgbClr val="70AD47">
                  <a:lumMod val="60000"/>
                  <a:lumOff val="40000"/>
                </a:srgbClr>
              </a:gs>
              <a:gs pos="100000">
                <a:srgbClr val="70AD47">
                  <a:lumMod val="20000"/>
                  <a:lumOff val="80000"/>
                </a:srgb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Conception De Vecteur De Signe De Canne à Sucre Et De Canne Collection  D'illustration De Vecteur D'actions De Canne à Sucre Et De Illustration de  Vecteur - Illustration du saccharose, illustration: 137151750">
            <a:extLst>
              <a:ext uri="{FF2B5EF4-FFF2-40B4-BE49-F238E27FC236}">
                <a16:creationId xmlns:a16="http://schemas.microsoft.com/office/drawing/2014/main" id="{676B14F5-44CF-7BB8-0685-E270CC946F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90" b="94315" l="8676" r="90868">
                        <a14:foregroundMark x1="47260" y1="90962" x2="47260" y2="90962"/>
                        <a14:foregroundMark x1="47032" y1="94315" x2="47032" y2="94315"/>
                        <a14:foregroundMark x1="90868" y1="44461" x2="90868" y2="44461"/>
                        <a14:foregroundMark x1="8676" y1="54519" x2="8676" y2="54519"/>
                        <a14:foregroundMark x1="56621" y1="8163" x2="56621" y2="8163"/>
                        <a14:foregroundMark x1="60502" y1="4519" x2="60502" y2="4519"/>
                        <a14:foregroundMark x1="62100" y1="3790" x2="62100" y2="3790"/>
                        <a14:backgroundMark x1="44749" y1="27843" x2="44749" y2="27843"/>
                        <a14:backgroundMark x1="45890" y1="30321" x2="45890" y2="30321"/>
                        <a14:backgroundMark x1="51598" y1="22741" x2="51598" y2="22741"/>
                        <a14:backgroundMark x1="55023" y1="23032" x2="55023" y2="23032"/>
                        <a14:backgroundMark x1="39726" y1="28134" x2="39726" y2="28134"/>
                        <a14:backgroundMark x1="59132" y1="40087" x2="59132" y2="40087"/>
                        <a14:backgroundMark x1="50457" y1="38484" x2="50457" y2="38484"/>
                        <a14:backgroundMark x1="50913" y1="23615" x2="50913" y2="23615"/>
                        <a14:backgroundMark x1="63699" y1="36443" x2="63699" y2="36443"/>
                        <a14:backgroundMark x1="71689" y1="42566" x2="71689" y2="42566"/>
                        <a14:backgroundMark x1="35845" y1="43878" x2="35845" y2="43878"/>
                        <a14:backgroundMark x1="39269" y1="44898" x2="39269" y2="44898"/>
                        <a14:backgroundMark x1="35388" y1="46647" x2="35388" y2="46647"/>
                        <a14:backgroundMark x1="33333" y1="54665" x2="33333" y2="54665"/>
                        <a14:backgroundMark x1="49087" y1="89067" x2="49087" y2="89067"/>
                        <a14:backgroundMark x1="45205" y1="82653" x2="45205" y2="8265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93022" y="758635"/>
            <a:ext cx="668127" cy="104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Usine De Canne à Sucre Avec Les Feuilles Vertes - Produit Naturel De  Plantation De Canne à Sucre Illustration de Vecteur - Illustration du  étiquette, élément: 151086350">
            <a:extLst>
              <a:ext uri="{FF2B5EF4-FFF2-40B4-BE49-F238E27FC236}">
                <a16:creationId xmlns:a16="http://schemas.microsoft.com/office/drawing/2014/main" id="{34AF5F45-CB81-A1D8-E0DD-7A6D36168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6498" y="1432046"/>
            <a:ext cx="380408" cy="380408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7E06DFD-10C2-1AA2-4810-2CDCB80A1C23}"/>
              </a:ext>
            </a:extLst>
          </p:cNvPr>
          <p:cNvSpPr txBox="1"/>
          <p:nvPr/>
        </p:nvSpPr>
        <p:spPr>
          <a:xfrm>
            <a:off x="1656906" y="910269"/>
            <a:ext cx="1616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Semis LEG 1.5 mois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6C44BE9-D613-E32A-2693-A8D59471EB57}"/>
              </a:ext>
            </a:extLst>
          </p:cNvPr>
          <p:cNvSpPr txBox="1"/>
          <p:nvPr/>
        </p:nvSpPr>
        <p:spPr>
          <a:xfrm>
            <a:off x="5080251" y="920837"/>
            <a:ext cx="912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mois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A2F3B93-9542-4680-50E2-561B11602A27}"/>
              </a:ext>
            </a:extLst>
          </p:cNvPr>
          <p:cNvSpPr txBox="1"/>
          <p:nvPr/>
        </p:nvSpPr>
        <p:spPr>
          <a:xfrm>
            <a:off x="190380" y="901671"/>
            <a:ext cx="870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Coupe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F64671-AAAE-8211-7109-E4934E413160}"/>
              </a:ext>
            </a:extLst>
          </p:cNvPr>
          <p:cNvSpPr/>
          <p:nvPr/>
        </p:nvSpPr>
        <p:spPr>
          <a:xfrm>
            <a:off x="699157" y="4105634"/>
            <a:ext cx="1603775" cy="677334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Biomasse légumineuse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DB8B47-74D3-597C-49F7-42979E901B45}"/>
              </a:ext>
            </a:extLst>
          </p:cNvPr>
          <p:cNvSpPr/>
          <p:nvPr/>
        </p:nvSpPr>
        <p:spPr>
          <a:xfrm>
            <a:off x="3224813" y="3105376"/>
            <a:ext cx="1603775" cy="677334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Nombre tige canne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5AD5A4-43F1-D51C-E0FC-4CF0825D5113}"/>
              </a:ext>
            </a:extLst>
          </p:cNvPr>
          <p:cNvSpPr/>
          <p:nvPr/>
        </p:nvSpPr>
        <p:spPr>
          <a:xfrm>
            <a:off x="5489008" y="4118334"/>
            <a:ext cx="1603775" cy="677334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Biomasse aérienne canne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1F912B-3ED1-6BAF-59EF-370C66EABBB4}"/>
              </a:ext>
            </a:extLst>
          </p:cNvPr>
          <p:cNvSpPr/>
          <p:nvPr/>
        </p:nvSpPr>
        <p:spPr>
          <a:xfrm>
            <a:off x="5505559" y="5564812"/>
            <a:ext cx="1603775" cy="677334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Biomasse racinaire canne</a:t>
            </a:r>
          </a:p>
        </p:txBody>
      </p:sp>
      <p:cxnSp>
        <p:nvCxnSpPr>
          <p:cNvPr id="15" name="Connecteur : en arc 14">
            <a:extLst>
              <a:ext uri="{FF2B5EF4-FFF2-40B4-BE49-F238E27FC236}">
                <a16:creationId xmlns:a16="http://schemas.microsoft.com/office/drawing/2014/main" id="{C601ABFB-4DBD-0532-795E-60BE180FFCFE}"/>
              </a:ext>
            </a:extLst>
          </p:cNvPr>
          <p:cNvCxnSpPr>
            <a:stCxn id="11" idx="3"/>
            <a:endCxn id="12" idx="1"/>
          </p:cNvCxnSpPr>
          <p:nvPr/>
        </p:nvCxnSpPr>
        <p:spPr>
          <a:xfrm flipV="1">
            <a:off x="2302932" y="3444043"/>
            <a:ext cx="921881" cy="1000258"/>
          </a:xfrm>
          <a:prstGeom prst="curved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6" name="Connecteur : en arc 15">
            <a:extLst>
              <a:ext uri="{FF2B5EF4-FFF2-40B4-BE49-F238E27FC236}">
                <a16:creationId xmlns:a16="http://schemas.microsoft.com/office/drawing/2014/main" id="{3B30FBE1-4FB3-5C21-BD95-774157950858}"/>
              </a:ext>
            </a:extLst>
          </p:cNvPr>
          <p:cNvCxnSpPr>
            <a:cxnSpLocks/>
            <a:stCxn id="11" idx="3"/>
            <a:endCxn id="13" idx="1"/>
          </p:cNvCxnSpPr>
          <p:nvPr/>
        </p:nvCxnSpPr>
        <p:spPr>
          <a:xfrm>
            <a:off x="2302932" y="4444301"/>
            <a:ext cx="3186076" cy="12700"/>
          </a:xfrm>
          <a:prstGeom prst="curved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7" name="Connecteur : en arc 16">
            <a:extLst>
              <a:ext uri="{FF2B5EF4-FFF2-40B4-BE49-F238E27FC236}">
                <a16:creationId xmlns:a16="http://schemas.microsoft.com/office/drawing/2014/main" id="{ADCF7B1D-5D12-D20D-020A-189EFE615A00}"/>
              </a:ext>
            </a:extLst>
          </p:cNvPr>
          <p:cNvCxnSpPr>
            <a:cxnSpLocks/>
            <a:stCxn id="11" idx="3"/>
            <a:endCxn id="14" idx="1"/>
          </p:cNvCxnSpPr>
          <p:nvPr/>
        </p:nvCxnSpPr>
        <p:spPr>
          <a:xfrm>
            <a:off x="2302932" y="4444301"/>
            <a:ext cx="3202627" cy="1459178"/>
          </a:xfrm>
          <a:prstGeom prst="curved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8" name="Connecteur : en arc 17">
            <a:extLst>
              <a:ext uri="{FF2B5EF4-FFF2-40B4-BE49-F238E27FC236}">
                <a16:creationId xmlns:a16="http://schemas.microsoft.com/office/drawing/2014/main" id="{44E1FEDA-0A35-C348-8CAB-9AE6B68599B7}"/>
              </a:ext>
            </a:extLst>
          </p:cNvPr>
          <p:cNvCxnSpPr>
            <a:cxnSpLocks/>
            <a:stCxn id="12" idx="3"/>
            <a:endCxn id="13" idx="0"/>
          </p:cNvCxnSpPr>
          <p:nvPr/>
        </p:nvCxnSpPr>
        <p:spPr>
          <a:xfrm>
            <a:off x="4828588" y="3444043"/>
            <a:ext cx="1462308" cy="674291"/>
          </a:xfrm>
          <a:prstGeom prst="curved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1FB131D2-EF39-3D26-2FF5-D1C1CC670473}"/>
              </a:ext>
            </a:extLst>
          </p:cNvPr>
          <p:cNvSpPr txBox="1"/>
          <p:nvPr/>
        </p:nvSpPr>
        <p:spPr>
          <a:xfrm>
            <a:off x="6155426" y="3319981"/>
            <a:ext cx="1616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months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18C50E66-0105-05B0-1E3E-8A5EE64DDA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9435" y="3407732"/>
            <a:ext cx="304782" cy="30486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ABE70F4-6714-40B4-C6ED-6B1BC644DF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4086" y="4514413"/>
            <a:ext cx="304782" cy="30486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29A9854-47D8-0A2E-BBB6-CE46317150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2991" y="5595191"/>
            <a:ext cx="304782" cy="304866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B864304-2942-EEEE-C10C-E31552068F1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11" b="95963" l="9908" r="92166">
                        <a14:foregroundMark x1="29263" y1="8463" x2="29263" y2="8463"/>
                        <a14:foregroundMark x1="54724" y1="20031" x2="54724" y2="20031"/>
                        <a14:foregroundMark x1="68203" y1="9705" x2="68203" y2="9705"/>
                        <a14:foregroundMark x1="82949" y1="8851" x2="82949" y2="8851"/>
                        <a14:foregroundMark x1="81797" y1="19876" x2="81797" y2="19876"/>
                        <a14:foregroundMark x1="92166" y1="6599" x2="92166" y2="6599"/>
                        <a14:foregroundMark x1="51037" y1="92547" x2="51037" y2="92547"/>
                        <a14:foregroundMark x1="52880" y1="96040" x2="52880" y2="96040"/>
                        <a14:foregroundMark x1="67281" y1="6211" x2="67281" y2="6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5453" y="1698746"/>
            <a:ext cx="122758" cy="131915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865CE8E-4B5B-B1BA-652D-E58A58352BA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049" b="89791" l="0" r="100000">
                        <a14:foregroundMark x1="55062" y1="71462" x2="55062" y2="71462"/>
                        <a14:foregroundMark x1="56049" y1="63805" x2="56049" y2="63805"/>
                        <a14:foregroundMark x1="48642" y1="56613" x2="48642" y2="56613"/>
                        <a14:foregroundMark x1="49136" y1="71230" x2="49136" y2="71230"/>
                        <a14:foregroundMark x1="50123" y1="79350" x2="50123" y2="79350"/>
                        <a14:foregroundMark x1="25432" y1="9049" x2="25432" y2="9049"/>
                        <a14:foregroundMark x1="41728" y1="66589" x2="41728" y2="66589"/>
                        <a14:foregroundMark x1="42469" y1="67981" x2="42469" y2="67981"/>
                        <a14:foregroundMark x1="42963" y1="73550" x2="42963" y2="73550"/>
                        <a14:foregroundMark x1="45432" y1="81903" x2="45432" y2="81903"/>
                        <a14:foregroundMark x1="49877" y1="84223" x2="49877" y2="84223"/>
                        <a14:foregroundMark x1="55062" y1="80510" x2="55062" y2="80510"/>
                        <a14:foregroundMark x1="46420" y1="87703" x2="46420" y2="87703"/>
                        <a14:foregroundMark x1="47901" y1="90023" x2="47901" y2="90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6197" y="1145367"/>
            <a:ext cx="549167" cy="74019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94776A6E-FF90-958D-85E3-C57E61544E9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11" b="95963" l="9908" r="92166">
                        <a14:foregroundMark x1="29263" y1="8463" x2="29263" y2="8463"/>
                        <a14:foregroundMark x1="54724" y1="20031" x2="54724" y2="20031"/>
                        <a14:foregroundMark x1="68203" y1="9705" x2="68203" y2="9705"/>
                        <a14:foregroundMark x1="82949" y1="8851" x2="82949" y2="8851"/>
                        <a14:foregroundMark x1="81797" y1="19876" x2="81797" y2="19876"/>
                        <a14:foregroundMark x1="92166" y1="6599" x2="92166" y2="6599"/>
                        <a14:foregroundMark x1="51037" y1="92547" x2="51037" y2="92547"/>
                        <a14:foregroundMark x1="52880" y1="96040" x2="52880" y2="96040"/>
                        <a14:foregroundMark x1="67281" y1="6211" x2="67281" y2="6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4104" y="1353715"/>
            <a:ext cx="422668" cy="454197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DBED5CF2-1A6E-48AD-91AE-8894B65B4E5C}"/>
              </a:ext>
            </a:extLst>
          </p:cNvPr>
          <p:cNvSpPr txBox="1"/>
          <p:nvPr/>
        </p:nvSpPr>
        <p:spPr>
          <a:xfrm>
            <a:off x="8269297" y="2330874"/>
            <a:ext cx="32319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Compétition pour l’urée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Approche </a:t>
            </a:r>
            <a:r>
              <a:rPr kumimoji="0" lang="fr-FR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 !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393DE7CE-2571-3D87-311A-F5ECFA4CDA4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9754" y="3528589"/>
            <a:ext cx="2774258" cy="2774258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5D82778-97E9-8E76-B8A4-E6C40191FABC}"/>
              </a:ext>
            </a:extLst>
          </p:cNvPr>
          <p:cNvSpPr txBox="1"/>
          <p:nvPr/>
        </p:nvSpPr>
        <p:spPr>
          <a:xfrm rot="16200000">
            <a:off x="6489327" y="4623256"/>
            <a:ext cx="2617029" cy="369332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Devenir urée </a:t>
            </a:r>
            <a:r>
              <a:rPr kumimoji="0" lang="fr-FR" sz="18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(%)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FC92DAEB-0BF5-6943-A605-F4936769B3EA}"/>
              </a:ext>
            </a:extLst>
          </p:cNvPr>
          <p:cNvSpPr txBox="1"/>
          <p:nvPr/>
        </p:nvSpPr>
        <p:spPr>
          <a:xfrm>
            <a:off x="8226134" y="5919683"/>
            <a:ext cx="1166919" cy="30777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Canne x LEG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26200175-4970-8B83-126C-EA6A4BE98375}"/>
              </a:ext>
            </a:extLst>
          </p:cNvPr>
          <p:cNvSpPr txBox="1"/>
          <p:nvPr/>
        </p:nvSpPr>
        <p:spPr>
          <a:xfrm>
            <a:off x="10617102" y="5433036"/>
            <a:ext cx="669724" cy="33855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CD2D56E9-5F7C-13FA-4451-E4B0B2E7E566}"/>
              </a:ext>
            </a:extLst>
          </p:cNvPr>
          <p:cNvSpPr txBox="1"/>
          <p:nvPr/>
        </p:nvSpPr>
        <p:spPr>
          <a:xfrm>
            <a:off x="10617102" y="4915718"/>
            <a:ext cx="745924" cy="33855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Mulch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889C70D-F7E1-17A5-F5AB-7F847F290722}"/>
              </a:ext>
            </a:extLst>
          </p:cNvPr>
          <p:cNvSpPr txBox="1"/>
          <p:nvPr/>
        </p:nvSpPr>
        <p:spPr>
          <a:xfrm>
            <a:off x="10617102" y="4229123"/>
            <a:ext cx="1160311" cy="33855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Canne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7A92560A-3BEA-19E2-0F44-48D73815F616}"/>
              </a:ext>
            </a:extLst>
          </p:cNvPr>
          <p:cNvSpPr txBox="1"/>
          <p:nvPr/>
        </p:nvSpPr>
        <p:spPr>
          <a:xfrm>
            <a:off x="10617103" y="3631910"/>
            <a:ext cx="1308198" cy="33855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Légumineuse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14A9E0CD-8FDB-9422-7D8E-B86AFC40451B}"/>
              </a:ext>
            </a:extLst>
          </p:cNvPr>
          <p:cNvSpPr txBox="1"/>
          <p:nvPr/>
        </p:nvSpPr>
        <p:spPr>
          <a:xfrm>
            <a:off x="9393053" y="5919683"/>
            <a:ext cx="1321495" cy="30777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Canne pure</a:t>
            </a:r>
          </a:p>
        </p:txBody>
      </p: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32A066C2-72A6-D387-32A0-481523F3F4D9}"/>
              </a:ext>
            </a:extLst>
          </p:cNvPr>
          <p:cNvCxnSpPr>
            <a:endCxn id="33" idx="1"/>
          </p:cNvCxnSpPr>
          <p:nvPr/>
        </p:nvCxnSpPr>
        <p:spPr>
          <a:xfrm flipV="1">
            <a:off x="9010650" y="3801187"/>
            <a:ext cx="1606453" cy="113588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2572093A-AD6C-6904-AC84-CBC7CFFAE125}"/>
              </a:ext>
            </a:extLst>
          </p:cNvPr>
          <p:cNvCxnSpPr>
            <a:endCxn id="32" idx="1"/>
          </p:cNvCxnSpPr>
          <p:nvPr/>
        </p:nvCxnSpPr>
        <p:spPr>
          <a:xfrm flipV="1">
            <a:off x="9930110" y="4398400"/>
            <a:ext cx="686992" cy="16844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667249CB-D7DF-7F87-58E7-3FD0FA35DAB3}"/>
              </a:ext>
            </a:extLst>
          </p:cNvPr>
          <p:cNvCxnSpPr>
            <a:endCxn id="31" idx="1"/>
          </p:cNvCxnSpPr>
          <p:nvPr/>
        </p:nvCxnSpPr>
        <p:spPr>
          <a:xfrm>
            <a:off x="10053800" y="4908788"/>
            <a:ext cx="563302" cy="176207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50CA87A3-AF8E-A1F4-0876-8E891A41885A}"/>
              </a:ext>
            </a:extLst>
          </p:cNvPr>
          <p:cNvCxnSpPr>
            <a:endCxn id="30" idx="1"/>
          </p:cNvCxnSpPr>
          <p:nvPr/>
        </p:nvCxnSpPr>
        <p:spPr>
          <a:xfrm>
            <a:off x="10053800" y="5357649"/>
            <a:ext cx="563302" cy="244664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458025C2-CF0E-3A25-4024-70FD39CEAB56}"/>
              </a:ext>
            </a:extLst>
          </p:cNvPr>
          <p:cNvSpPr/>
          <p:nvPr/>
        </p:nvSpPr>
        <p:spPr>
          <a:xfrm>
            <a:off x="8588603" y="3499407"/>
            <a:ext cx="1208810" cy="30178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3F87FBD-76FD-B17E-87F9-391EA6E77911}"/>
              </a:ext>
            </a:extLst>
          </p:cNvPr>
          <p:cNvSpPr/>
          <p:nvPr/>
        </p:nvSpPr>
        <p:spPr>
          <a:xfrm>
            <a:off x="561316" y="2890957"/>
            <a:ext cx="6744832" cy="3435672"/>
          </a:xfrm>
          <a:prstGeom prst="rect">
            <a:avLst/>
          </a:prstGeom>
          <a:solidFill>
            <a:sysClr val="window" lastClr="FFFFFF">
              <a:alpha val="6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42202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63" y="121125"/>
            <a:ext cx="9591675" cy="516896"/>
          </a:xfrm>
        </p:spPr>
        <p:txBody>
          <a:bodyPr>
            <a:noAutofit/>
          </a:bodyPr>
          <a:lstStyle/>
          <a:p>
            <a:pPr algn="ctr"/>
            <a:r>
              <a:rPr lang="fr-FR" sz="3200" dirty="0"/>
              <a:t>Mécanisme de compétition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135291" y="6492875"/>
            <a:ext cx="305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34DD8511-6386-3CCC-22E2-14F1117AAE37}"/>
              </a:ext>
            </a:extLst>
          </p:cNvPr>
          <p:cNvSpPr/>
          <p:nvPr/>
        </p:nvSpPr>
        <p:spPr>
          <a:xfrm>
            <a:off x="699158" y="1684799"/>
            <a:ext cx="5679064" cy="541866"/>
          </a:xfrm>
          <a:prstGeom prst="rightArrow">
            <a:avLst/>
          </a:prstGeom>
          <a:gradFill flip="none" rotWithShape="1">
            <a:gsLst>
              <a:gs pos="0">
                <a:srgbClr val="70AD47">
                  <a:lumMod val="75000"/>
                </a:srgbClr>
              </a:gs>
              <a:gs pos="74000">
                <a:srgbClr val="70AD47">
                  <a:lumMod val="40000"/>
                  <a:lumOff val="60000"/>
                </a:srgbClr>
              </a:gs>
              <a:gs pos="83000">
                <a:srgbClr val="70AD47">
                  <a:lumMod val="60000"/>
                  <a:lumOff val="40000"/>
                </a:srgbClr>
              </a:gs>
              <a:gs pos="100000">
                <a:srgbClr val="70AD47">
                  <a:lumMod val="20000"/>
                  <a:lumOff val="80000"/>
                </a:srgb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Conception De Vecteur De Signe De Canne à Sucre Et De Canne Collection  D'illustration De Vecteur D'actions De Canne à Sucre Et De Illustration de  Vecteur - Illustration du saccharose, illustration: 137151750">
            <a:extLst>
              <a:ext uri="{FF2B5EF4-FFF2-40B4-BE49-F238E27FC236}">
                <a16:creationId xmlns:a16="http://schemas.microsoft.com/office/drawing/2014/main" id="{743D976C-1DC1-4871-EB19-01987E0B33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90" b="94315" l="8676" r="90868">
                        <a14:foregroundMark x1="47260" y1="90962" x2="47260" y2="90962"/>
                        <a14:foregroundMark x1="47032" y1="94315" x2="47032" y2="94315"/>
                        <a14:foregroundMark x1="90868" y1="44461" x2="90868" y2="44461"/>
                        <a14:foregroundMark x1="8676" y1="54519" x2="8676" y2="54519"/>
                        <a14:foregroundMark x1="56621" y1="8163" x2="56621" y2="8163"/>
                        <a14:foregroundMark x1="60502" y1="4519" x2="60502" y2="4519"/>
                        <a14:foregroundMark x1="62100" y1="3790" x2="62100" y2="3790"/>
                        <a14:backgroundMark x1="44749" y1="27843" x2="44749" y2="27843"/>
                        <a14:backgroundMark x1="45890" y1="30321" x2="45890" y2="30321"/>
                        <a14:backgroundMark x1="51598" y1="22741" x2="51598" y2="22741"/>
                        <a14:backgroundMark x1="55023" y1="23032" x2="55023" y2="23032"/>
                        <a14:backgroundMark x1="39726" y1="28134" x2="39726" y2="28134"/>
                        <a14:backgroundMark x1="59132" y1="40087" x2="59132" y2="40087"/>
                        <a14:backgroundMark x1="50457" y1="38484" x2="50457" y2="38484"/>
                        <a14:backgroundMark x1="50913" y1="23615" x2="50913" y2="23615"/>
                        <a14:backgroundMark x1="63699" y1="36443" x2="63699" y2="36443"/>
                        <a14:backgroundMark x1="71689" y1="42566" x2="71689" y2="42566"/>
                        <a14:backgroundMark x1="35845" y1="43878" x2="35845" y2="43878"/>
                        <a14:backgroundMark x1="39269" y1="44898" x2="39269" y2="44898"/>
                        <a14:backgroundMark x1="35388" y1="46647" x2="35388" y2="46647"/>
                        <a14:backgroundMark x1="33333" y1="54665" x2="33333" y2="54665"/>
                        <a14:backgroundMark x1="49087" y1="89067" x2="49087" y2="89067"/>
                        <a14:backgroundMark x1="45205" y1="82653" x2="45205" y2="8265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93022" y="758635"/>
            <a:ext cx="668127" cy="104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Usine De Canne à Sucre Avec Les Feuilles Vertes - Produit Naturel De  Plantation De Canne à Sucre Illustration de Vecteur - Illustration du  étiquette, élément: 151086350">
            <a:extLst>
              <a:ext uri="{FF2B5EF4-FFF2-40B4-BE49-F238E27FC236}">
                <a16:creationId xmlns:a16="http://schemas.microsoft.com/office/drawing/2014/main" id="{50EE3834-CB3A-15AB-AD32-6D355D832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6498" y="1432046"/>
            <a:ext cx="380408" cy="380408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9BB7079-4C6D-311A-C431-98CBBD389AED}"/>
              </a:ext>
            </a:extLst>
          </p:cNvPr>
          <p:cNvSpPr txBox="1"/>
          <p:nvPr/>
        </p:nvSpPr>
        <p:spPr>
          <a:xfrm>
            <a:off x="1656906" y="910269"/>
            <a:ext cx="1616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Semis LEG 1.5 mois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D4B0F1D-5EF8-CB40-A712-F8A5C2F0FBDB}"/>
              </a:ext>
            </a:extLst>
          </p:cNvPr>
          <p:cNvSpPr txBox="1"/>
          <p:nvPr/>
        </p:nvSpPr>
        <p:spPr>
          <a:xfrm>
            <a:off x="5080251" y="920837"/>
            <a:ext cx="912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mois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E94A0EA-3C4C-5B5B-ED1D-309C2FB5DD89}"/>
              </a:ext>
            </a:extLst>
          </p:cNvPr>
          <p:cNvSpPr txBox="1"/>
          <p:nvPr/>
        </p:nvSpPr>
        <p:spPr>
          <a:xfrm>
            <a:off x="190380" y="901671"/>
            <a:ext cx="870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Coupe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262781-E8B0-5363-A9BF-062897777CDF}"/>
              </a:ext>
            </a:extLst>
          </p:cNvPr>
          <p:cNvSpPr/>
          <p:nvPr/>
        </p:nvSpPr>
        <p:spPr>
          <a:xfrm>
            <a:off x="699157" y="4105634"/>
            <a:ext cx="1603775" cy="677334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Biomasse légumineuse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6B1C9C-19AF-4780-4658-918EA39A093E}"/>
              </a:ext>
            </a:extLst>
          </p:cNvPr>
          <p:cNvSpPr/>
          <p:nvPr/>
        </p:nvSpPr>
        <p:spPr>
          <a:xfrm>
            <a:off x="3224813" y="3105376"/>
            <a:ext cx="1603775" cy="677334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Nombre tige canne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030B38-4B4E-813B-D36A-D9E7262DB43F}"/>
              </a:ext>
            </a:extLst>
          </p:cNvPr>
          <p:cNvSpPr/>
          <p:nvPr/>
        </p:nvSpPr>
        <p:spPr>
          <a:xfrm>
            <a:off x="5489008" y="4118334"/>
            <a:ext cx="1603775" cy="677334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Biomasse aérienne canne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36B8E8-3FF3-AEDB-B09A-503F365A6991}"/>
              </a:ext>
            </a:extLst>
          </p:cNvPr>
          <p:cNvSpPr/>
          <p:nvPr/>
        </p:nvSpPr>
        <p:spPr>
          <a:xfrm>
            <a:off x="5505559" y="5564812"/>
            <a:ext cx="1603775" cy="677334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Biomasse racinaire canne</a:t>
            </a:r>
          </a:p>
        </p:txBody>
      </p:sp>
      <p:cxnSp>
        <p:nvCxnSpPr>
          <p:cNvPr id="15" name="Connecteur : en arc 14">
            <a:extLst>
              <a:ext uri="{FF2B5EF4-FFF2-40B4-BE49-F238E27FC236}">
                <a16:creationId xmlns:a16="http://schemas.microsoft.com/office/drawing/2014/main" id="{44AA335D-99C4-F2D5-CC88-5A24250D50DF}"/>
              </a:ext>
            </a:extLst>
          </p:cNvPr>
          <p:cNvCxnSpPr>
            <a:stCxn id="11" idx="3"/>
            <a:endCxn id="12" idx="1"/>
          </p:cNvCxnSpPr>
          <p:nvPr/>
        </p:nvCxnSpPr>
        <p:spPr>
          <a:xfrm flipV="1">
            <a:off x="2302932" y="3444043"/>
            <a:ext cx="921881" cy="1000258"/>
          </a:xfrm>
          <a:prstGeom prst="curved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6" name="Connecteur : en arc 15">
            <a:extLst>
              <a:ext uri="{FF2B5EF4-FFF2-40B4-BE49-F238E27FC236}">
                <a16:creationId xmlns:a16="http://schemas.microsoft.com/office/drawing/2014/main" id="{C4D844A4-C107-3E01-3C9C-3C34D44AF222}"/>
              </a:ext>
            </a:extLst>
          </p:cNvPr>
          <p:cNvCxnSpPr>
            <a:cxnSpLocks/>
            <a:stCxn id="11" idx="3"/>
            <a:endCxn id="13" idx="1"/>
          </p:cNvCxnSpPr>
          <p:nvPr/>
        </p:nvCxnSpPr>
        <p:spPr>
          <a:xfrm>
            <a:off x="2302932" y="4444301"/>
            <a:ext cx="3186076" cy="12700"/>
          </a:xfrm>
          <a:prstGeom prst="curved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7" name="Connecteur : en arc 16">
            <a:extLst>
              <a:ext uri="{FF2B5EF4-FFF2-40B4-BE49-F238E27FC236}">
                <a16:creationId xmlns:a16="http://schemas.microsoft.com/office/drawing/2014/main" id="{4FA2EDB4-9721-6F38-0A0E-0B9C488356B0}"/>
              </a:ext>
            </a:extLst>
          </p:cNvPr>
          <p:cNvCxnSpPr>
            <a:cxnSpLocks/>
            <a:stCxn id="11" idx="3"/>
            <a:endCxn id="14" idx="1"/>
          </p:cNvCxnSpPr>
          <p:nvPr/>
        </p:nvCxnSpPr>
        <p:spPr>
          <a:xfrm>
            <a:off x="2302932" y="4444301"/>
            <a:ext cx="3202627" cy="1459178"/>
          </a:xfrm>
          <a:prstGeom prst="curved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8" name="Connecteur : en arc 17">
            <a:extLst>
              <a:ext uri="{FF2B5EF4-FFF2-40B4-BE49-F238E27FC236}">
                <a16:creationId xmlns:a16="http://schemas.microsoft.com/office/drawing/2014/main" id="{F11EBB88-888F-8B00-35D0-7008595A6DE1}"/>
              </a:ext>
            </a:extLst>
          </p:cNvPr>
          <p:cNvCxnSpPr>
            <a:cxnSpLocks/>
            <a:stCxn id="12" idx="3"/>
            <a:endCxn id="13" idx="0"/>
          </p:cNvCxnSpPr>
          <p:nvPr/>
        </p:nvCxnSpPr>
        <p:spPr>
          <a:xfrm>
            <a:off x="4828588" y="3444043"/>
            <a:ext cx="1462308" cy="674291"/>
          </a:xfrm>
          <a:prstGeom prst="curved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F7B93E40-4BE2-AAF9-DEFD-52F842A18BD0}"/>
              </a:ext>
            </a:extLst>
          </p:cNvPr>
          <p:cNvSpPr txBox="1"/>
          <p:nvPr/>
        </p:nvSpPr>
        <p:spPr>
          <a:xfrm>
            <a:off x="6155426" y="3319981"/>
            <a:ext cx="1616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months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BD949171-76C6-A563-C755-D0418CF3D0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9435" y="3407732"/>
            <a:ext cx="304782" cy="30486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56BD430-4AC3-4090-9077-2302C9E66F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4086" y="4514413"/>
            <a:ext cx="304782" cy="30486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78C5DC1-ADEE-5FF4-FF40-1FFF07755C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2991" y="5595191"/>
            <a:ext cx="304782" cy="304866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11BD70C-AA03-9418-5843-B7684A27972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11" b="95963" l="9908" r="92166">
                        <a14:foregroundMark x1="29263" y1="8463" x2="29263" y2="8463"/>
                        <a14:foregroundMark x1="54724" y1="20031" x2="54724" y2="20031"/>
                        <a14:foregroundMark x1="68203" y1="9705" x2="68203" y2="9705"/>
                        <a14:foregroundMark x1="82949" y1="8851" x2="82949" y2="8851"/>
                        <a14:foregroundMark x1="81797" y1="19876" x2="81797" y2="19876"/>
                        <a14:foregroundMark x1="92166" y1="6599" x2="92166" y2="6599"/>
                        <a14:foregroundMark x1="51037" y1="92547" x2="51037" y2="92547"/>
                        <a14:foregroundMark x1="52880" y1="96040" x2="52880" y2="96040"/>
                        <a14:foregroundMark x1="67281" y1="6211" x2="67281" y2="6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5453" y="1698746"/>
            <a:ext cx="122758" cy="131915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FF93AC0-61C2-19FD-FEBE-904489F8376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049" b="89791" l="0" r="100000">
                        <a14:foregroundMark x1="55062" y1="71462" x2="55062" y2="71462"/>
                        <a14:foregroundMark x1="56049" y1="63805" x2="56049" y2="63805"/>
                        <a14:foregroundMark x1="48642" y1="56613" x2="48642" y2="56613"/>
                        <a14:foregroundMark x1="49136" y1="71230" x2="49136" y2="71230"/>
                        <a14:foregroundMark x1="50123" y1="79350" x2="50123" y2="79350"/>
                        <a14:foregroundMark x1="25432" y1="9049" x2="25432" y2="9049"/>
                        <a14:foregroundMark x1="41728" y1="66589" x2="41728" y2="66589"/>
                        <a14:foregroundMark x1="42469" y1="67981" x2="42469" y2="67981"/>
                        <a14:foregroundMark x1="42963" y1="73550" x2="42963" y2="73550"/>
                        <a14:foregroundMark x1="45432" y1="81903" x2="45432" y2="81903"/>
                        <a14:foregroundMark x1="49877" y1="84223" x2="49877" y2="84223"/>
                        <a14:foregroundMark x1="55062" y1="80510" x2="55062" y2="80510"/>
                        <a14:foregroundMark x1="46420" y1="87703" x2="46420" y2="87703"/>
                        <a14:foregroundMark x1="47901" y1="90023" x2="47901" y2="90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6197" y="1145367"/>
            <a:ext cx="549167" cy="74019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920A0E4A-8089-CC20-C604-43F59F916BC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11" b="95963" l="9908" r="92166">
                        <a14:foregroundMark x1="29263" y1="8463" x2="29263" y2="8463"/>
                        <a14:foregroundMark x1="54724" y1="20031" x2="54724" y2="20031"/>
                        <a14:foregroundMark x1="68203" y1="9705" x2="68203" y2="9705"/>
                        <a14:foregroundMark x1="82949" y1="8851" x2="82949" y2="8851"/>
                        <a14:foregroundMark x1="81797" y1="19876" x2="81797" y2="19876"/>
                        <a14:foregroundMark x1="92166" y1="6599" x2="92166" y2="6599"/>
                        <a14:foregroundMark x1="51037" y1="92547" x2="51037" y2="92547"/>
                        <a14:foregroundMark x1="52880" y1="96040" x2="52880" y2="96040"/>
                        <a14:foregroundMark x1="67281" y1="6211" x2="67281" y2="6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4104" y="1353715"/>
            <a:ext cx="422668" cy="454197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BD901812-5EFC-1BF5-D421-AFC1450BA3B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4881" y="3197896"/>
            <a:ext cx="2695899" cy="2850464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B200E97F-98DC-611D-7239-7A5A4169C9C5}"/>
              </a:ext>
            </a:extLst>
          </p:cNvPr>
          <p:cNvSpPr txBox="1"/>
          <p:nvPr/>
        </p:nvSpPr>
        <p:spPr>
          <a:xfrm>
            <a:off x="8254442" y="2843303"/>
            <a:ext cx="6325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Coupe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CF941A61-4DF2-BB8A-ED20-C379E81C080C}"/>
              </a:ext>
            </a:extLst>
          </p:cNvPr>
          <p:cNvSpPr txBox="1"/>
          <p:nvPr/>
        </p:nvSpPr>
        <p:spPr>
          <a:xfrm>
            <a:off x="9031032" y="2742638"/>
            <a:ext cx="10107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Semis légumineuse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06CC0238-CEAA-7E76-D0AB-7161BFE62FDC}"/>
              </a:ext>
            </a:extLst>
          </p:cNvPr>
          <p:cNvSpPr txBox="1"/>
          <p:nvPr/>
        </p:nvSpPr>
        <p:spPr>
          <a:xfrm>
            <a:off x="10609720" y="2860453"/>
            <a:ext cx="6357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Coupe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17893D8F-464D-FA76-DEDB-ADA87810697C}"/>
              </a:ext>
            </a:extLst>
          </p:cNvPr>
          <p:cNvCxnSpPr>
            <a:stCxn id="28" idx="2"/>
          </p:cNvCxnSpPr>
          <p:nvPr/>
        </p:nvCxnSpPr>
        <p:spPr>
          <a:xfrm>
            <a:off x="8570742" y="3104913"/>
            <a:ext cx="70403" cy="341596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CC10E032-8AB3-FA56-E8C1-5D6A2F9253E2}"/>
              </a:ext>
            </a:extLst>
          </p:cNvPr>
          <p:cNvCxnSpPr>
            <a:stCxn id="29" idx="1"/>
          </p:cNvCxnSpPr>
          <p:nvPr/>
        </p:nvCxnSpPr>
        <p:spPr>
          <a:xfrm flipH="1">
            <a:off x="8724632" y="2958082"/>
            <a:ext cx="306400" cy="488427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32555276-2B54-3182-45A5-37D5E768EDFB}"/>
              </a:ext>
            </a:extLst>
          </p:cNvPr>
          <p:cNvCxnSpPr>
            <a:stCxn id="30" idx="2"/>
          </p:cNvCxnSpPr>
          <p:nvPr/>
        </p:nvCxnSpPr>
        <p:spPr>
          <a:xfrm>
            <a:off x="10927612" y="3122063"/>
            <a:ext cx="0" cy="260577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667C7D9B-40AA-B7FF-5787-C010B7F4C137}"/>
              </a:ext>
            </a:extLst>
          </p:cNvPr>
          <p:cNvCxnSpPr/>
          <p:nvPr/>
        </p:nvCxnSpPr>
        <p:spPr>
          <a:xfrm>
            <a:off x="8724631" y="4662037"/>
            <a:ext cx="1538537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8E4C5A13-6A37-2E93-DA99-CCC899D46EE6}"/>
              </a:ext>
            </a:extLst>
          </p:cNvPr>
          <p:cNvSpPr txBox="1"/>
          <p:nvPr/>
        </p:nvSpPr>
        <p:spPr>
          <a:xfrm>
            <a:off x="9484222" y="4400427"/>
            <a:ext cx="15744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Cohabitation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42BB3165-855F-558B-5A03-80584F33FEAE}"/>
              </a:ext>
            </a:extLst>
          </p:cNvPr>
          <p:cNvSpPr txBox="1"/>
          <p:nvPr/>
        </p:nvSpPr>
        <p:spPr>
          <a:xfrm>
            <a:off x="7341420" y="1566441"/>
            <a:ext cx="4771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Compétition pour l’eau?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Mesures contenu en eau du sol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Possible en surface (0-25cm) en condition pluvial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906A2561-A92C-ABAC-9AC9-E2A3FADAB811}"/>
              </a:ext>
            </a:extLst>
          </p:cNvPr>
          <p:cNvSpPr txBox="1"/>
          <p:nvPr/>
        </p:nvSpPr>
        <p:spPr>
          <a:xfrm rot="16200000">
            <a:off x="6772572" y="4486131"/>
            <a:ext cx="2988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Déficit en eau dû à la légumineuse (m</a:t>
            </a:r>
            <a:r>
              <a:rPr kumimoji="0" lang="fr-FR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/m</a:t>
            </a:r>
            <a:r>
              <a:rPr kumimoji="0" lang="fr-FR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3CEDAE6-E64E-C270-A979-9E6982300DFD}"/>
              </a:ext>
            </a:extLst>
          </p:cNvPr>
          <p:cNvSpPr/>
          <p:nvPr/>
        </p:nvSpPr>
        <p:spPr>
          <a:xfrm>
            <a:off x="561316" y="2890957"/>
            <a:ext cx="6744832" cy="3435672"/>
          </a:xfrm>
          <a:prstGeom prst="rect">
            <a:avLst/>
          </a:prstGeom>
          <a:solidFill>
            <a:sysClr val="window" lastClr="FFFFFF">
              <a:alpha val="6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5204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63" y="121125"/>
            <a:ext cx="9591675" cy="516896"/>
          </a:xfrm>
        </p:spPr>
        <p:txBody>
          <a:bodyPr>
            <a:noAutofit/>
          </a:bodyPr>
          <a:lstStyle/>
          <a:p>
            <a:pPr algn="ctr"/>
            <a:r>
              <a:rPr lang="fr-FR" sz="3200" dirty="0"/>
              <a:t>Mécanisme de compétition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135291" y="6492875"/>
            <a:ext cx="305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AAB50A74-1848-A5F8-C136-94FCB33FC076}"/>
              </a:ext>
            </a:extLst>
          </p:cNvPr>
          <p:cNvSpPr/>
          <p:nvPr/>
        </p:nvSpPr>
        <p:spPr>
          <a:xfrm>
            <a:off x="699157" y="1684799"/>
            <a:ext cx="9499743" cy="541866"/>
          </a:xfrm>
          <a:prstGeom prst="rightArrow">
            <a:avLst/>
          </a:prstGeom>
          <a:gradFill flip="none" rotWithShape="1">
            <a:gsLst>
              <a:gs pos="0">
                <a:srgbClr val="70AD47">
                  <a:lumMod val="75000"/>
                </a:srgbClr>
              </a:gs>
              <a:gs pos="74000">
                <a:srgbClr val="70AD47">
                  <a:lumMod val="40000"/>
                  <a:lumOff val="60000"/>
                </a:srgbClr>
              </a:gs>
              <a:gs pos="83000">
                <a:srgbClr val="70AD47">
                  <a:lumMod val="60000"/>
                  <a:lumOff val="40000"/>
                </a:srgbClr>
              </a:gs>
              <a:gs pos="100000">
                <a:srgbClr val="70AD47">
                  <a:lumMod val="20000"/>
                  <a:lumOff val="80000"/>
                </a:srgb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OH ! KANNA | Vente d&amp;#39;extracteur de jus de canne à sucre">
            <a:extLst>
              <a:ext uri="{FF2B5EF4-FFF2-40B4-BE49-F238E27FC236}">
                <a16:creationId xmlns:a16="http://schemas.microsoft.com/office/drawing/2014/main" id="{122AD43E-2551-BB82-3E20-4EAA1F49B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58610" y="724056"/>
            <a:ext cx="1433202" cy="143320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40396A6-8A46-0DB1-85AD-11D4193B291F}"/>
              </a:ext>
            </a:extLst>
          </p:cNvPr>
          <p:cNvSpPr txBox="1"/>
          <p:nvPr/>
        </p:nvSpPr>
        <p:spPr>
          <a:xfrm>
            <a:off x="9300946" y="954521"/>
            <a:ext cx="870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Coupe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AA9B4D-5481-5133-ABCC-31E5846E23AC}"/>
              </a:ext>
            </a:extLst>
          </p:cNvPr>
          <p:cNvSpPr/>
          <p:nvPr/>
        </p:nvSpPr>
        <p:spPr>
          <a:xfrm>
            <a:off x="8535448" y="5561390"/>
            <a:ext cx="1603775" cy="677334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Verse canne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AD7D95-AD6A-E0C9-D529-D83E461E4059}"/>
              </a:ext>
            </a:extLst>
          </p:cNvPr>
          <p:cNvSpPr/>
          <p:nvPr/>
        </p:nvSpPr>
        <p:spPr>
          <a:xfrm>
            <a:off x="10119498" y="4128678"/>
            <a:ext cx="1603775" cy="677334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Rendement canne</a:t>
            </a:r>
          </a:p>
        </p:txBody>
      </p:sp>
      <p:cxnSp>
        <p:nvCxnSpPr>
          <p:cNvPr id="10" name="Connecteur : en arc 9">
            <a:extLst>
              <a:ext uri="{FF2B5EF4-FFF2-40B4-BE49-F238E27FC236}">
                <a16:creationId xmlns:a16="http://schemas.microsoft.com/office/drawing/2014/main" id="{3AAF896C-F018-B22D-2A9E-5D89F2F22A8C}"/>
              </a:ext>
            </a:extLst>
          </p:cNvPr>
          <p:cNvCxnSpPr>
            <a:cxnSpLocks/>
            <a:stCxn id="23" idx="3"/>
            <a:endCxn id="8" idx="1"/>
          </p:cNvCxnSpPr>
          <p:nvPr/>
        </p:nvCxnSpPr>
        <p:spPr>
          <a:xfrm flipV="1">
            <a:off x="7109334" y="5900057"/>
            <a:ext cx="1426114" cy="3422"/>
          </a:xfrm>
          <a:prstGeom prst="curvedConnector3">
            <a:avLst>
              <a:gd name="adj1" fmla="val 50000"/>
            </a:avLst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  <a:tailEnd type="triangle"/>
          </a:ln>
          <a:effectLst/>
        </p:spPr>
      </p:cxnSp>
      <p:cxnSp>
        <p:nvCxnSpPr>
          <p:cNvPr id="11" name="Connecteur : en arc 10">
            <a:extLst>
              <a:ext uri="{FF2B5EF4-FFF2-40B4-BE49-F238E27FC236}">
                <a16:creationId xmlns:a16="http://schemas.microsoft.com/office/drawing/2014/main" id="{10236572-37A1-2F12-9FE6-0BA5B7383F88}"/>
              </a:ext>
            </a:extLst>
          </p:cNvPr>
          <p:cNvCxnSpPr>
            <a:cxnSpLocks/>
            <a:stCxn id="8" idx="3"/>
            <a:endCxn id="9" idx="2"/>
          </p:cNvCxnSpPr>
          <p:nvPr/>
        </p:nvCxnSpPr>
        <p:spPr>
          <a:xfrm flipV="1">
            <a:off x="10139223" y="4806012"/>
            <a:ext cx="782163" cy="1094045"/>
          </a:xfrm>
          <a:prstGeom prst="curved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2" name="Connecteur : en arc 11">
            <a:extLst>
              <a:ext uri="{FF2B5EF4-FFF2-40B4-BE49-F238E27FC236}">
                <a16:creationId xmlns:a16="http://schemas.microsoft.com/office/drawing/2014/main" id="{5F67C7CC-E8A2-EB2A-06C3-BA6BF6997B02}"/>
              </a:ext>
            </a:extLst>
          </p:cNvPr>
          <p:cNvCxnSpPr>
            <a:cxnSpLocks/>
            <a:endCxn id="8" idx="2"/>
          </p:cNvCxnSpPr>
          <p:nvPr/>
        </p:nvCxnSpPr>
        <p:spPr>
          <a:xfrm rot="16200000" flipH="1">
            <a:off x="4683592" y="1584980"/>
            <a:ext cx="1459178" cy="7848310"/>
          </a:xfrm>
          <a:prstGeom prst="curvedConnector3">
            <a:avLst>
              <a:gd name="adj1" fmla="val 115666"/>
            </a:avLst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3" name="Connecteur : en arc 12">
            <a:extLst>
              <a:ext uri="{FF2B5EF4-FFF2-40B4-BE49-F238E27FC236}">
                <a16:creationId xmlns:a16="http://schemas.microsoft.com/office/drawing/2014/main" id="{DAD5C3F4-6839-C2DD-3302-74BAE6AE9068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7092783" y="4457001"/>
            <a:ext cx="3026715" cy="10344"/>
          </a:xfrm>
          <a:prstGeom prst="curvedConnector3">
            <a:avLst>
              <a:gd name="adj1" fmla="val 50000"/>
            </a:avLst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1F810B82-DF69-6AC7-786E-9A5DA37955C9}"/>
              </a:ext>
            </a:extLst>
          </p:cNvPr>
          <p:cNvSpPr txBox="1"/>
          <p:nvPr/>
        </p:nvSpPr>
        <p:spPr>
          <a:xfrm>
            <a:off x="10375764" y="3751495"/>
            <a:ext cx="10912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months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1AB5760-E602-1F83-ADCA-DE307ECC1A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9435" y="3407732"/>
            <a:ext cx="304782" cy="30486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A32409C-4190-A427-F12A-8B1EBDF4D0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4086" y="4514413"/>
            <a:ext cx="304782" cy="30486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52B2EF7-634C-09EE-F1C9-9D47FB4AD8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2991" y="5595191"/>
            <a:ext cx="304782" cy="30486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39CEF18-5F42-A48D-E7A4-BC7AF6B30D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1385" y="5051572"/>
            <a:ext cx="304782" cy="30486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8FFCF0B-C5F6-612D-AB15-A4931E6D25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8842" y="6417623"/>
            <a:ext cx="347298" cy="34648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4F35B27-55AD-AE30-038C-ED5F369C33A3}"/>
              </a:ext>
            </a:extLst>
          </p:cNvPr>
          <p:cNvSpPr/>
          <p:nvPr/>
        </p:nvSpPr>
        <p:spPr>
          <a:xfrm>
            <a:off x="699157" y="4105634"/>
            <a:ext cx="1603775" cy="677334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Biomasse légumineuse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AE98E63-372B-6BAD-F394-845C456EF70D}"/>
              </a:ext>
            </a:extLst>
          </p:cNvPr>
          <p:cNvSpPr/>
          <p:nvPr/>
        </p:nvSpPr>
        <p:spPr>
          <a:xfrm>
            <a:off x="3224813" y="3105376"/>
            <a:ext cx="1603775" cy="677334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Nombre tige canne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E301472-F91F-6463-D3F2-715C7E7727E0}"/>
              </a:ext>
            </a:extLst>
          </p:cNvPr>
          <p:cNvSpPr/>
          <p:nvPr/>
        </p:nvSpPr>
        <p:spPr>
          <a:xfrm>
            <a:off x="5489008" y="4118334"/>
            <a:ext cx="1603775" cy="677334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Biomasse aérienne canne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4F0EFF7-F17D-F8C4-CED7-40EE1485D052}"/>
              </a:ext>
            </a:extLst>
          </p:cNvPr>
          <p:cNvSpPr/>
          <p:nvPr/>
        </p:nvSpPr>
        <p:spPr>
          <a:xfrm>
            <a:off x="5505559" y="5564812"/>
            <a:ext cx="1603775" cy="677334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Biomasse racinaire canne</a:t>
            </a:r>
          </a:p>
        </p:txBody>
      </p:sp>
      <p:cxnSp>
        <p:nvCxnSpPr>
          <p:cNvPr id="24" name="Connecteur : en arc 34">
            <a:extLst>
              <a:ext uri="{FF2B5EF4-FFF2-40B4-BE49-F238E27FC236}">
                <a16:creationId xmlns:a16="http://schemas.microsoft.com/office/drawing/2014/main" id="{4D44F56B-243C-5E94-1C12-656FFE5322E2}"/>
              </a:ext>
            </a:extLst>
          </p:cNvPr>
          <p:cNvCxnSpPr>
            <a:stCxn id="20" idx="3"/>
            <a:endCxn id="21" idx="1"/>
          </p:cNvCxnSpPr>
          <p:nvPr/>
        </p:nvCxnSpPr>
        <p:spPr>
          <a:xfrm flipV="1">
            <a:off x="2302932" y="3444043"/>
            <a:ext cx="921881" cy="1000258"/>
          </a:xfrm>
          <a:prstGeom prst="curved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5" name="Connecteur : en arc 35">
            <a:extLst>
              <a:ext uri="{FF2B5EF4-FFF2-40B4-BE49-F238E27FC236}">
                <a16:creationId xmlns:a16="http://schemas.microsoft.com/office/drawing/2014/main" id="{FC530FED-ADA9-0A56-3DD9-A974E825399B}"/>
              </a:ext>
            </a:extLst>
          </p:cNvPr>
          <p:cNvCxnSpPr>
            <a:cxnSpLocks/>
            <a:stCxn id="20" idx="3"/>
            <a:endCxn id="22" idx="1"/>
          </p:cNvCxnSpPr>
          <p:nvPr/>
        </p:nvCxnSpPr>
        <p:spPr>
          <a:xfrm>
            <a:off x="2302932" y="4444301"/>
            <a:ext cx="3186076" cy="12700"/>
          </a:xfrm>
          <a:prstGeom prst="curved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6" name="Connecteur : en arc 38">
            <a:extLst>
              <a:ext uri="{FF2B5EF4-FFF2-40B4-BE49-F238E27FC236}">
                <a16:creationId xmlns:a16="http://schemas.microsoft.com/office/drawing/2014/main" id="{804007AD-9C84-3CC6-3DF3-410CDBFB6FE9}"/>
              </a:ext>
            </a:extLst>
          </p:cNvPr>
          <p:cNvCxnSpPr>
            <a:cxnSpLocks/>
            <a:stCxn id="20" idx="3"/>
            <a:endCxn id="23" idx="1"/>
          </p:cNvCxnSpPr>
          <p:nvPr/>
        </p:nvCxnSpPr>
        <p:spPr>
          <a:xfrm>
            <a:off x="2302932" y="4444301"/>
            <a:ext cx="3202627" cy="1459178"/>
          </a:xfrm>
          <a:prstGeom prst="curved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7" name="Connecteur : en arc 41">
            <a:extLst>
              <a:ext uri="{FF2B5EF4-FFF2-40B4-BE49-F238E27FC236}">
                <a16:creationId xmlns:a16="http://schemas.microsoft.com/office/drawing/2014/main" id="{786414BF-7EFA-DB29-1E8E-E47080AF8BDA}"/>
              </a:ext>
            </a:extLst>
          </p:cNvPr>
          <p:cNvCxnSpPr>
            <a:cxnSpLocks/>
            <a:stCxn id="21" idx="3"/>
            <a:endCxn id="22" idx="0"/>
          </p:cNvCxnSpPr>
          <p:nvPr/>
        </p:nvCxnSpPr>
        <p:spPr>
          <a:xfrm>
            <a:off x="4828588" y="3444043"/>
            <a:ext cx="1462308" cy="674291"/>
          </a:xfrm>
          <a:prstGeom prst="curved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pic>
        <p:nvPicPr>
          <p:cNvPr id="28" name="Picture 2" descr="Conception De Vecteur De Signe De Canne à Sucre Et De Canne Collection  D'illustration De Vecteur D'actions De Canne à Sucre Et De Illustration de  Vecteur - Illustration du saccharose, illustration: 137151750">
            <a:extLst>
              <a:ext uri="{FF2B5EF4-FFF2-40B4-BE49-F238E27FC236}">
                <a16:creationId xmlns:a16="http://schemas.microsoft.com/office/drawing/2014/main" id="{9C3AB681-5946-7D02-538E-BF7195DF28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90" b="94315" l="8676" r="90868">
                        <a14:foregroundMark x1="47260" y1="90962" x2="47260" y2="90962"/>
                        <a14:foregroundMark x1="47032" y1="94315" x2="47032" y2="94315"/>
                        <a14:foregroundMark x1="90868" y1="44461" x2="90868" y2="44461"/>
                        <a14:foregroundMark x1="8676" y1="54519" x2="8676" y2="54519"/>
                        <a14:foregroundMark x1="56621" y1="8163" x2="56621" y2="8163"/>
                        <a14:foregroundMark x1="60502" y1="4519" x2="60502" y2="4519"/>
                        <a14:foregroundMark x1="62100" y1="3790" x2="62100" y2="3790"/>
                        <a14:backgroundMark x1="44749" y1="27843" x2="44749" y2="27843"/>
                        <a14:backgroundMark x1="45890" y1="30321" x2="45890" y2="30321"/>
                        <a14:backgroundMark x1="51598" y1="22741" x2="51598" y2="22741"/>
                        <a14:backgroundMark x1="55023" y1="23032" x2="55023" y2="23032"/>
                        <a14:backgroundMark x1="39726" y1="28134" x2="39726" y2="28134"/>
                        <a14:backgroundMark x1="59132" y1="40087" x2="59132" y2="40087"/>
                        <a14:backgroundMark x1="50457" y1="38484" x2="50457" y2="38484"/>
                        <a14:backgroundMark x1="50913" y1="23615" x2="50913" y2="23615"/>
                        <a14:backgroundMark x1="63699" y1="36443" x2="63699" y2="36443"/>
                        <a14:backgroundMark x1="71689" y1="42566" x2="71689" y2="42566"/>
                        <a14:backgroundMark x1="35845" y1="43878" x2="35845" y2="43878"/>
                        <a14:backgroundMark x1="39269" y1="44898" x2="39269" y2="44898"/>
                        <a14:backgroundMark x1="35388" y1="46647" x2="35388" y2="46647"/>
                        <a14:backgroundMark x1="33333" y1="54665" x2="33333" y2="54665"/>
                        <a14:backgroundMark x1="49087" y1="89067" x2="49087" y2="89067"/>
                        <a14:backgroundMark x1="45205" y1="82653" x2="45205" y2="8265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93022" y="758635"/>
            <a:ext cx="668127" cy="104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Usine De Canne à Sucre Avec Les Feuilles Vertes - Produit Naturel De  Plantation De Canne à Sucre Illustration de Vecteur - Illustration du  étiquette, élément: 151086350">
            <a:extLst>
              <a:ext uri="{FF2B5EF4-FFF2-40B4-BE49-F238E27FC236}">
                <a16:creationId xmlns:a16="http://schemas.microsoft.com/office/drawing/2014/main" id="{7060FB23-4C3E-DAAD-7E76-AA2B21208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6498" y="1432046"/>
            <a:ext cx="380408" cy="380408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06765BBE-9733-011C-AF12-EA7F8F100EA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11" b="95963" l="9908" r="92166">
                        <a14:foregroundMark x1="29263" y1="8463" x2="29263" y2="8463"/>
                        <a14:foregroundMark x1="54724" y1="20031" x2="54724" y2="20031"/>
                        <a14:foregroundMark x1="68203" y1="9705" x2="68203" y2="9705"/>
                        <a14:foregroundMark x1="82949" y1="8851" x2="82949" y2="8851"/>
                        <a14:foregroundMark x1="81797" y1="19876" x2="81797" y2="19876"/>
                        <a14:foregroundMark x1="92166" y1="6599" x2="92166" y2="6599"/>
                        <a14:foregroundMark x1="51037" y1="92547" x2="51037" y2="92547"/>
                        <a14:foregroundMark x1="52880" y1="96040" x2="52880" y2="96040"/>
                        <a14:foregroundMark x1="67281" y1="6211" x2="67281" y2="6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5453" y="1698746"/>
            <a:ext cx="122758" cy="131915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C3A0B79D-2F48-7101-6DC3-7A68DEE3A01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049" b="89791" l="0" r="100000">
                        <a14:foregroundMark x1="55062" y1="71462" x2="55062" y2="71462"/>
                        <a14:foregroundMark x1="56049" y1="63805" x2="56049" y2="63805"/>
                        <a14:foregroundMark x1="48642" y1="56613" x2="48642" y2="56613"/>
                        <a14:foregroundMark x1="49136" y1="71230" x2="49136" y2="71230"/>
                        <a14:foregroundMark x1="50123" y1="79350" x2="50123" y2="79350"/>
                        <a14:foregroundMark x1="25432" y1="9049" x2="25432" y2="9049"/>
                        <a14:foregroundMark x1="41728" y1="66589" x2="41728" y2="66589"/>
                        <a14:foregroundMark x1="42469" y1="67981" x2="42469" y2="67981"/>
                        <a14:foregroundMark x1="42963" y1="73550" x2="42963" y2="73550"/>
                        <a14:foregroundMark x1="45432" y1="81903" x2="45432" y2="81903"/>
                        <a14:foregroundMark x1="49877" y1="84223" x2="49877" y2="84223"/>
                        <a14:foregroundMark x1="55062" y1="80510" x2="55062" y2="80510"/>
                        <a14:foregroundMark x1="46420" y1="87703" x2="46420" y2="87703"/>
                        <a14:foregroundMark x1="47901" y1="90023" x2="47901" y2="90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6197" y="1145367"/>
            <a:ext cx="549167" cy="740197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1EEDC556-54A4-85D5-1E42-C107D39FB58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211" b="95963" l="9908" r="92166">
                        <a14:foregroundMark x1="29263" y1="8463" x2="29263" y2="8463"/>
                        <a14:foregroundMark x1="54724" y1="20031" x2="54724" y2="20031"/>
                        <a14:foregroundMark x1="68203" y1="9705" x2="68203" y2="9705"/>
                        <a14:foregroundMark x1="82949" y1="8851" x2="82949" y2="8851"/>
                        <a14:foregroundMark x1="81797" y1="19876" x2="81797" y2="19876"/>
                        <a14:foregroundMark x1="92166" y1="6599" x2="92166" y2="6599"/>
                        <a14:foregroundMark x1="51037" y1="92547" x2="51037" y2="92547"/>
                        <a14:foregroundMark x1="52880" y1="96040" x2="52880" y2="96040"/>
                        <a14:foregroundMark x1="67281" y1="6211" x2="67281" y2="6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4104" y="1353715"/>
            <a:ext cx="422668" cy="454197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266419CA-B58C-9D54-7C3F-9012DCA742B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211" b="95963" l="9908" r="92166">
                        <a14:foregroundMark x1="29263" y1="8463" x2="29263" y2="8463"/>
                        <a14:foregroundMark x1="54724" y1="20031" x2="54724" y2="20031"/>
                        <a14:foregroundMark x1="68203" y1="9705" x2="68203" y2="9705"/>
                        <a14:foregroundMark x1="82949" y1="8851" x2="82949" y2="8851"/>
                        <a14:foregroundMark x1="81797" y1="19876" x2="81797" y2="19876"/>
                        <a14:foregroundMark x1="92166" y1="6599" x2="92166" y2="6599"/>
                        <a14:foregroundMark x1="51037" y1="92547" x2="51037" y2="92547"/>
                        <a14:foregroundMark x1="52880" y1="96040" x2="52880" y2="96040"/>
                        <a14:foregroundMark x1="67281" y1="6211" x2="67281" y2="6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09666">
            <a:off x="7344942" y="1465264"/>
            <a:ext cx="350583" cy="376735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20F57F5A-34D5-416C-73F5-195E07D63D6D}"/>
              </a:ext>
            </a:extLst>
          </p:cNvPr>
          <p:cNvSpPr txBox="1"/>
          <p:nvPr/>
        </p:nvSpPr>
        <p:spPr>
          <a:xfrm>
            <a:off x="7123340" y="939490"/>
            <a:ext cx="1355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Mort naturelle LEG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B9749C47-F405-8F6F-3443-6580CD423EC7}"/>
              </a:ext>
            </a:extLst>
          </p:cNvPr>
          <p:cNvSpPr txBox="1"/>
          <p:nvPr/>
        </p:nvSpPr>
        <p:spPr>
          <a:xfrm>
            <a:off x="6155426" y="3319981"/>
            <a:ext cx="1616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months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F180F7EF-EE87-7FCB-0D8F-387DA8E77057}"/>
              </a:ext>
            </a:extLst>
          </p:cNvPr>
          <p:cNvSpPr txBox="1"/>
          <p:nvPr/>
        </p:nvSpPr>
        <p:spPr>
          <a:xfrm>
            <a:off x="7639511" y="5529056"/>
            <a:ext cx="365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DEF33ECE-A313-11DF-38C0-FB82513FA48A}"/>
              </a:ext>
            </a:extLst>
          </p:cNvPr>
          <p:cNvSpPr txBox="1"/>
          <p:nvPr/>
        </p:nvSpPr>
        <p:spPr>
          <a:xfrm>
            <a:off x="1656906" y="910269"/>
            <a:ext cx="1616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Semis LEG 1.5 mois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4FC6AE56-2DF6-81CB-E01B-CB3B9A5EB67C}"/>
              </a:ext>
            </a:extLst>
          </p:cNvPr>
          <p:cNvSpPr txBox="1"/>
          <p:nvPr/>
        </p:nvSpPr>
        <p:spPr>
          <a:xfrm>
            <a:off x="5080251" y="920837"/>
            <a:ext cx="912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mois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74BB88A7-8E9E-F7C0-B621-4C08C1BA50EF}"/>
              </a:ext>
            </a:extLst>
          </p:cNvPr>
          <p:cNvSpPr txBox="1"/>
          <p:nvPr/>
        </p:nvSpPr>
        <p:spPr>
          <a:xfrm>
            <a:off x="190380" y="901671"/>
            <a:ext cx="870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Coupe</a:t>
            </a:r>
          </a:p>
        </p:txBody>
      </p:sp>
    </p:spTree>
    <p:extLst>
      <p:ext uri="{BB962C8B-B14F-4D97-AF65-F5344CB8AC3E}">
        <p14:creationId xmlns:p14="http://schemas.microsoft.com/office/powerpoint/2010/main" val="410041839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63" y="121125"/>
            <a:ext cx="9591675" cy="516896"/>
          </a:xfrm>
        </p:spPr>
        <p:txBody>
          <a:bodyPr>
            <a:noAutofit/>
          </a:bodyPr>
          <a:lstStyle/>
          <a:p>
            <a:pPr algn="ctr"/>
            <a:r>
              <a:rPr lang="fr-FR" sz="3200" dirty="0"/>
              <a:t>Mécanisme de compétition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135291" y="6492875"/>
            <a:ext cx="305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C2CC848-6087-661B-6092-4F64D8A608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0163" y="1546246"/>
            <a:ext cx="987860" cy="87886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4A93562-72D6-AD3E-EDB2-F9F568FD952A}"/>
              </a:ext>
            </a:extLst>
          </p:cNvPr>
          <p:cNvSpPr txBox="1"/>
          <p:nvPr/>
        </p:nvSpPr>
        <p:spPr>
          <a:xfrm>
            <a:off x="2723745" y="1594109"/>
            <a:ext cx="6896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Des mécanismes qui peuvent être très site spécifique (notamment la verse)</a:t>
            </a:r>
          </a:p>
        </p:txBody>
      </p:sp>
      <p:sp>
        <p:nvSpPr>
          <p:cNvPr id="8" name="Flèche droite 5">
            <a:extLst>
              <a:ext uri="{FF2B5EF4-FFF2-40B4-BE49-F238E27FC236}">
                <a16:creationId xmlns:a16="http://schemas.microsoft.com/office/drawing/2014/main" id="{C7D51371-8A2E-837C-06AD-6722BBA0A789}"/>
              </a:ext>
            </a:extLst>
          </p:cNvPr>
          <p:cNvSpPr/>
          <p:nvPr/>
        </p:nvSpPr>
        <p:spPr>
          <a:xfrm>
            <a:off x="2239385" y="2943196"/>
            <a:ext cx="869133" cy="390135"/>
          </a:xfrm>
          <a:prstGeom prst="rightArrow">
            <a:avLst/>
          </a:prstGeom>
          <a:solidFill>
            <a:srgbClr val="70AD47"/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2057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8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911D97C-F72F-8D23-AF95-76EC03174D5D}"/>
              </a:ext>
            </a:extLst>
          </p:cNvPr>
          <p:cNvSpPr txBox="1"/>
          <p:nvPr/>
        </p:nvSpPr>
        <p:spPr>
          <a:xfrm>
            <a:off x="3197157" y="2677292"/>
            <a:ext cx="7694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Compétition pour l’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urée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: non (fertilisation sur le rang)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Compétition pour l’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eau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: dans certaines situations de déficit</a:t>
            </a:r>
          </a:p>
        </p:txBody>
      </p:sp>
      <p:sp>
        <p:nvSpPr>
          <p:cNvPr id="10" name="Flèche droite 5">
            <a:extLst>
              <a:ext uri="{FF2B5EF4-FFF2-40B4-BE49-F238E27FC236}">
                <a16:creationId xmlns:a16="http://schemas.microsoft.com/office/drawing/2014/main" id="{602F580F-FD3B-3243-282A-576166744AE4}"/>
              </a:ext>
            </a:extLst>
          </p:cNvPr>
          <p:cNvSpPr/>
          <p:nvPr/>
        </p:nvSpPr>
        <p:spPr>
          <a:xfrm>
            <a:off x="2239385" y="4147119"/>
            <a:ext cx="869133" cy="390135"/>
          </a:xfrm>
          <a:prstGeom prst="rightArrow">
            <a:avLst/>
          </a:prstGeom>
          <a:solidFill>
            <a:srgbClr val="70AD47"/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2057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8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EF47A21-6380-3B52-AF65-660826DA08DE}"/>
              </a:ext>
            </a:extLst>
          </p:cNvPr>
          <p:cNvSpPr txBox="1"/>
          <p:nvPr/>
        </p:nvSpPr>
        <p:spPr>
          <a:xfrm>
            <a:off x="3197157" y="4075589"/>
            <a:ext cx="7694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Compétition pour d’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autres éléments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(P, K) à creuser ?</a:t>
            </a:r>
          </a:p>
        </p:txBody>
      </p:sp>
      <p:sp>
        <p:nvSpPr>
          <p:cNvPr id="12" name="Flèche droite 5">
            <a:extLst>
              <a:ext uri="{FF2B5EF4-FFF2-40B4-BE49-F238E27FC236}">
                <a16:creationId xmlns:a16="http://schemas.microsoft.com/office/drawing/2014/main" id="{86E50116-A2D8-0E5F-3A95-9C10D0C71D8A}"/>
              </a:ext>
            </a:extLst>
          </p:cNvPr>
          <p:cNvSpPr/>
          <p:nvPr/>
        </p:nvSpPr>
        <p:spPr>
          <a:xfrm>
            <a:off x="2239384" y="5351042"/>
            <a:ext cx="869133" cy="390135"/>
          </a:xfrm>
          <a:prstGeom prst="rightArrow">
            <a:avLst/>
          </a:prstGeom>
          <a:solidFill>
            <a:srgbClr val="70AD47"/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2057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81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DC23FCD-B86A-A254-31D1-3F8834BA9DFB}"/>
              </a:ext>
            </a:extLst>
          </p:cNvPr>
          <p:cNvSpPr txBox="1"/>
          <p:nvPr/>
        </p:nvSpPr>
        <p:spPr>
          <a:xfrm>
            <a:off x="3197156" y="5130610"/>
            <a:ext cx="7694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Interactions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racinaires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à creuser 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Thèse CIFRE (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eRcane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, CIRAD) de L. Chevalier (2022-2025)</a:t>
            </a:r>
          </a:p>
        </p:txBody>
      </p:sp>
    </p:spTree>
    <p:extLst>
      <p:ext uri="{BB962C8B-B14F-4D97-AF65-F5344CB8AC3E}">
        <p14:creationId xmlns:p14="http://schemas.microsoft.com/office/powerpoint/2010/main" val="365899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63" y="121125"/>
            <a:ext cx="9591675" cy="516896"/>
          </a:xfrm>
        </p:spPr>
        <p:txBody>
          <a:bodyPr>
            <a:noAutofit/>
          </a:bodyPr>
          <a:lstStyle/>
          <a:p>
            <a:pPr algn="ctr"/>
            <a:r>
              <a:rPr lang="fr-FR" sz="3200" dirty="0"/>
              <a:t>Actu herbicides</a:t>
            </a:r>
          </a:p>
        </p:txBody>
      </p:sp>
      <p:graphicFrame>
        <p:nvGraphicFramePr>
          <p:cNvPr id="5" name="Tableau 8">
            <a:extLst>
              <a:ext uri="{FF2B5EF4-FFF2-40B4-BE49-F238E27FC236}">
                <a16:creationId xmlns:a16="http://schemas.microsoft.com/office/drawing/2014/main" id="{FF9B4E9F-CE8C-4088-8D4B-EFF21CB8AE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2416446"/>
              </p:ext>
            </p:extLst>
          </p:nvPr>
        </p:nvGraphicFramePr>
        <p:xfrm>
          <a:off x="319632" y="1867103"/>
          <a:ext cx="11347266" cy="4058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5328">
                  <a:extLst>
                    <a:ext uri="{9D8B030D-6E8A-4147-A177-3AD203B41FA5}">
                      <a16:colId xmlns:a16="http://schemas.microsoft.com/office/drawing/2014/main" val="646659442"/>
                    </a:ext>
                  </a:extLst>
                </a:gridCol>
                <a:gridCol w="1907657">
                  <a:extLst>
                    <a:ext uri="{9D8B030D-6E8A-4147-A177-3AD203B41FA5}">
                      <a16:colId xmlns:a16="http://schemas.microsoft.com/office/drawing/2014/main" val="258696473"/>
                    </a:ext>
                  </a:extLst>
                </a:gridCol>
                <a:gridCol w="1704477">
                  <a:extLst>
                    <a:ext uri="{9D8B030D-6E8A-4147-A177-3AD203B41FA5}">
                      <a16:colId xmlns:a16="http://schemas.microsoft.com/office/drawing/2014/main" val="3868858714"/>
                    </a:ext>
                  </a:extLst>
                </a:gridCol>
                <a:gridCol w="1045029">
                  <a:extLst>
                    <a:ext uri="{9D8B030D-6E8A-4147-A177-3AD203B41FA5}">
                      <a16:colId xmlns:a16="http://schemas.microsoft.com/office/drawing/2014/main" val="1459126307"/>
                    </a:ext>
                  </a:extLst>
                </a:gridCol>
                <a:gridCol w="5564775">
                  <a:extLst>
                    <a:ext uri="{9D8B030D-6E8A-4147-A177-3AD203B41FA5}">
                      <a16:colId xmlns:a16="http://schemas.microsoft.com/office/drawing/2014/main" val="37533152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Firme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Postlevée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Substance active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Dose l/ha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Statut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0448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i="0" dirty="0">
                          <a:solidFill>
                            <a:schemeClr val="tx1"/>
                          </a:solidFill>
                        </a:rPr>
                        <a:t>Syngenta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i="0" dirty="0">
                          <a:solidFill>
                            <a:schemeClr val="tx1"/>
                          </a:solidFill>
                        </a:rPr>
                        <a:t>Callisto</a:t>
                      </a:r>
                      <a:endParaRPr lang="fr-FR" b="0" i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fr-FR" sz="1600" b="0" i="1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fr-FR" sz="1600" b="0" i="1" dirty="0" err="1">
                          <a:solidFill>
                            <a:schemeClr val="tx1"/>
                          </a:solidFill>
                        </a:rPr>
                        <a:t>Lumestra</a:t>
                      </a:r>
                      <a:r>
                        <a:rPr lang="fr-FR" sz="1600" b="0" i="1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fr-FR" sz="1600" b="0" i="1" dirty="0" err="1">
                          <a:solidFill>
                            <a:schemeClr val="tx1"/>
                          </a:solidFill>
                        </a:rPr>
                        <a:t>Maran</a:t>
                      </a:r>
                      <a:r>
                        <a:rPr lang="fr-FR" sz="1600" b="0" i="1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fr-FR" sz="1600" b="0" i="1" dirty="0" err="1">
                          <a:solidFill>
                            <a:schemeClr val="tx1"/>
                          </a:solidFill>
                        </a:rPr>
                        <a:t>Callido,Lumeo</a:t>
                      </a:r>
                      <a:r>
                        <a:rPr lang="fr-FR" sz="1600" b="0" i="1" dirty="0">
                          <a:solidFill>
                            <a:schemeClr val="tx1"/>
                          </a:solidFill>
                        </a:rPr>
                        <a:t>, …)</a:t>
                      </a:r>
                      <a:endParaRPr lang="fr-FR" sz="1600" b="1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i="0" dirty="0">
                          <a:solidFill>
                            <a:schemeClr val="tx1"/>
                          </a:solidFill>
                        </a:rPr>
                        <a:t>mésotrione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i="0" dirty="0">
                          <a:solidFill>
                            <a:schemeClr val="tx1"/>
                          </a:solidFill>
                        </a:rPr>
                        <a:t>1,5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i="0" dirty="0">
                          <a:solidFill>
                            <a:srgbClr val="FF0000"/>
                          </a:solidFill>
                        </a:rPr>
                        <a:t>Statut bloquant de la </a:t>
                      </a:r>
                      <a:r>
                        <a:rPr lang="fr-FR" b="1" i="0" dirty="0">
                          <a:solidFill>
                            <a:srgbClr val="FF0000"/>
                          </a:solidFill>
                        </a:rPr>
                        <a:t>mésotrione</a:t>
                      </a:r>
                      <a:r>
                        <a:rPr lang="fr-FR" i="0" dirty="0">
                          <a:solidFill>
                            <a:srgbClr val="FF0000"/>
                          </a:solidFill>
                        </a:rPr>
                        <a:t> (modèle ANSES)</a:t>
                      </a:r>
                    </a:p>
                    <a:p>
                      <a:r>
                        <a:rPr lang="fr-FR" i="0" dirty="0">
                          <a:solidFill>
                            <a:srgbClr val="FF0000"/>
                          </a:solidFill>
                        </a:rPr>
                        <a:t>Date fin d’utilisation : </a:t>
                      </a:r>
                      <a:r>
                        <a:rPr lang="fr-FR" b="1" i="0" dirty="0">
                          <a:solidFill>
                            <a:srgbClr val="FF0000"/>
                          </a:solidFill>
                        </a:rPr>
                        <a:t>15/03/2023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85870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i="0" dirty="0">
                          <a:solidFill>
                            <a:schemeClr val="tx1"/>
                          </a:solidFill>
                        </a:rPr>
                        <a:t>Syngenta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1" i="0" dirty="0">
                          <a:solidFill>
                            <a:schemeClr val="tx1"/>
                          </a:solidFill>
                        </a:rPr>
                        <a:t>Elumis</a:t>
                      </a:r>
                    </a:p>
                    <a:p>
                      <a:endParaRPr lang="fr-FR" sz="1800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i="0" dirty="0">
                          <a:solidFill>
                            <a:schemeClr val="tx1"/>
                          </a:solidFill>
                        </a:rPr>
                        <a:t>mésotrione + nicosulfuron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i="0" dirty="0">
                          <a:solidFill>
                            <a:schemeClr val="tx1"/>
                          </a:solidFill>
                        </a:rPr>
                        <a:t>2*0,75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i="0" dirty="0">
                          <a:solidFill>
                            <a:srgbClr val="FF0000"/>
                          </a:solidFill>
                        </a:rPr>
                        <a:t>Statut bloquant de la </a:t>
                      </a:r>
                      <a:r>
                        <a:rPr lang="fr-FR" b="1" i="0" dirty="0">
                          <a:solidFill>
                            <a:srgbClr val="FF0000"/>
                          </a:solidFill>
                        </a:rPr>
                        <a:t>mésotrione</a:t>
                      </a:r>
                      <a:r>
                        <a:rPr lang="fr-FR" i="0" dirty="0">
                          <a:solidFill>
                            <a:srgbClr val="FF0000"/>
                          </a:solidFill>
                        </a:rPr>
                        <a:t> (modèle ANSES)</a:t>
                      </a:r>
                    </a:p>
                    <a:p>
                      <a:r>
                        <a:rPr lang="fr-FR" i="0" dirty="0">
                          <a:solidFill>
                            <a:srgbClr val="FF0000"/>
                          </a:solidFill>
                        </a:rPr>
                        <a:t>Date fin d’utilisation : </a:t>
                      </a:r>
                      <a:r>
                        <a:rPr lang="fr-FR" b="1" i="0" dirty="0">
                          <a:solidFill>
                            <a:srgbClr val="FF0000"/>
                          </a:solidFill>
                        </a:rPr>
                        <a:t>15/03/2023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00586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i="0" dirty="0" err="1">
                          <a:solidFill>
                            <a:schemeClr val="tx1"/>
                          </a:solidFill>
                        </a:rPr>
                        <a:t>Nufarm</a:t>
                      </a:r>
                      <a:endParaRPr lang="fr-FR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1" i="0" dirty="0">
                          <a:solidFill>
                            <a:schemeClr val="tx1"/>
                          </a:solidFill>
                        </a:rPr>
                        <a:t>Chardol 600</a:t>
                      </a:r>
                    </a:p>
                    <a:p>
                      <a:endParaRPr lang="fr-FR" sz="1800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i="0" dirty="0">
                          <a:solidFill>
                            <a:schemeClr val="tx1"/>
                          </a:solidFill>
                        </a:rPr>
                        <a:t>2,4-D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i="0" dirty="0">
                          <a:solidFill>
                            <a:schemeClr val="tx1"/>
                          </a:solidFill>
                        </a:rPr>
                        <a:t>1,25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0" i="0" u="none" dirty="0">
                          <a:solidFill>
                            <a:schemeClr val="tx1"/>
                          </a:solidFill>
                        </a:rPr>
                        <a:t>Ré approbation sur canne à dose avec diminution de </a:t>
                      </a:r>
                    </a:p>
                    <a:p>
                      <a:r>
                        <a:rPr lang="fr-FR" b="0" i="0" u="none" dirty="0">
                          <a:solidFill>
                            <a:schemeClr val="tx1"/>
                          </a:solidFill>
                        </a:rPr>
                        <a:t>dose : </a:t>
                      </a:r>
                      <a:r>
                        <a:rPr lang="fr-FR" b="1" i="0" u="none" dirty="0">
                          <a:solidFill>
                            <a:schemeClr val="tx1"/>
                          </a:solidFill>
                        </a:rPr>
                        <a:t>1,25 l/ha </a:t>
                      </a:r>
                      <a:r>
                        <a:rPr lang="fr-FR" b="0" i="0" u="none" dirty="0">
                          <a:solidFill>
                            <a:schemeClr val="tx1"/>
                          </a:solidFill>
                        </a:rPr>
                        <a:t>au lieu de 2 l/ha</a:t>
                      </a:r>
                    </a:p>
                    <a:p>
                      <a:r>
                        <a:rPr lang="fr-FR" b="0" i="0" u="sng" dirty="0">
                          <a:solidFill>
                            <a:schemeClr val="tx1"/>
                          </a:solidFill>
                        </a:rPr>
                        <a:t>Pour même quantité, </a:t>
                      </a:r>
                      <a:r>
                        <a:rPr lang="fr-FR" b="1" i="0" u="sng" dirty="0">
                          <a:solidFill>
                            <a:schemeClr val="tx1"/>
                          </a:solidFill>
                        </a:rPr>
                        <a:t>l’IFT</a:t>
                      </a:r>
                      <a:r>
                        <a:rPr lang="fr-FR" b="0" i="0" u="sng" dirty="0">
                          <a:solidFill>
                            <a:schemeClr val="tx1"/>
                          </a:solidFill>
                        </a:rPr>
                        <a:t> augmente de 60%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63712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i="0" dirty="0" err="1">
                          <a:solidFill>
                            <a:schemeClr val="tx1"/>
                          </a:solidFill>
                        </a:rPr>
                        <a:t>Corteva</a:t>
                      </a:r>
                      <a:r>
                        <a:rPr lang="fr-FR" i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1" i="0" dirty="0" err="1">
                          <a:solidFill>
                            <a:schemeClr val="tx1"/>
                          </a:solidFill>
                        </a:rPr>
                        <a:t>Starane</a:t>
                      </a:r>
                      <a:r>
                        <a:rPr lang="fr-FR" sz="1800" b="1" i="0" dirty="0">
                          <a:solidFill>
                            <a:schemeClr val="tx1"/>
                          </a:solidFill>
                        </a:rPr>
                        <a:t> 200</a:t>
                      </a:r>
                    </a:p>
                    <a:p>
                      <a:endParaRPr lang="fr-FR" sz="1800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i="0" dirty="0">
                          <a:solidFill>
                            <a:schemeClr val="tx1"/>
                          </a:solidFill>
                        </a:rPr>
                        <a:t>fluroxypyr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i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i="0" dirty="0">
                          <a:solidFill>
                            <a:schemeClr val="tx1"/>
                          </a:solidFill>
                        </a:rPr>
                        <a:t>RAS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8166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i="0" dirty="0">
                          <a:solidFill>
                            <a:schemeClr val="tx1"/>
                          </a:solidFill>
                        </a:rPr>
                        <a:t>Syngenta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800" b="1" i="0" dirty="0" err="1">
                          <a:solidFill>
                            <a:schemeClr val="tx1"/>
                          </a:solidFill>
                        </a:rPr>
                        <a:t>Banvel</a:t>
                      </a:r>
                      <a:r>
                        <a:rPr lang="fr-FR" sz="1800" b="1" i="0" dirty="0">
                          <a:solidFill>
                            <a:schemeClr val="tx1"/>
                          </a:solidFill>
                        </a:rPr>
                        <a:t> 4S</a:t>
                      </a:r>
                    </a:p>
                    <a:p>
                      <a:endParaRPr lang="fr-FR" sz="1800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i="0" dirty="0">
                          <a:solidFill>
                            <a:schemeClr val="tx1"/>
                          </a:solidFill>
                        </a:rPr>
                        <a:t>dicamba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i="0" dirty="0">
                          <a:solidFill>
                            <a:schemeClr val="tx1"/>
                          </a:solidFill>
                        </a:rPr>
                        <a:t>0,6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i="0" dirty="0">
                          <a:solidFill>
                            <a:schemeClr val="tx1"/>
                          </a:solidFill>
                        </a:rPr>
                        <a:t>RAS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3066542"/>
                  </a:ext>
                </a:extLst>
              </a:tr>
            </a:tbl>
          </a:graphicData>
        </a:graphic>
      </p:graphicFrame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135291" y="6492875"/>
            <a:ext cx="305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137A8AD-5B68-43F7-81A8-070196E1F1E8}"/>
              </a:ext>
            </a:extLst>
          </p:cNvPr>
          <p:cNvSpPr txBox="1"/>
          <p:nvPr/>
        </p:nvSpPr>
        <p:spPr>
          <a:xfrm>
            <a:off x="5072275" y="1179219"/>
            <a:ext cx="2675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Herbicides de </a:t>
            </a:r>
            <a:r>
              <a:rPr lang="fr-FR" sz="2400" b="1" dirty="0"/>
              <a:t>postlevée</a:t>
            </a:r>
            <a:endParaRPr lang="fr-FR" b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09584A7-0E93-4030-99FF-DA03576FDE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4210" y="2298293"/>
            <a:ext cx="776377" cy="26202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3F95D97-605B-46B3-A6DB-9F71BFA083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685" y="3166972"/>
            <a:ext cx="873427" cy="262028"/>
          </a:xfrm>
          <a:prstGeom prst="rect">
            <a:avLst/>
          </a:prstGeom>
        </p:spPr>
      </p:pic>
      <p:pic>
        <p:nvPicPr>
          <p:cNvPr id="11" name="Image 10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5BB20A48-3C19-462D-A4F7-F3A8BFFA37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022" y="4128803"/>
            <a:ext cx="914948" cy="22873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FFE9550-9310-4C92-8550-EEF13A0CC8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0804" y="5044374"/>
            <a:ext cx="551385" cy="14964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B8FA408-C9E0-441D-A30D-034FE43B868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307" y="5586622"/>
            <a:ext cx="776379" cy="26202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5A2689A-F6D1-4DEE-942A-B906E67A52DA}"/>
              </a:ext>
            </a:extLst>
          </p:cNvPr>
          <p:cNvSpPr/>
          <p:nvPr/>
        </p:nvSpPr>
        <p:spPr>
          <a:xfrm>
            <a:off x="206477" y="3077497"/>
            <a:ext cx="11460421" cy="6587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48FAAFF-7C78-4BF9-A8C0-D855149D5EB6}"/>
              </a:ext>
            </a:extLst>
          </p:cNvPr>
          <p:cNvSpPr/>
          <p:nvPr/>
        </p:nvSpPr>
        <p:spPr>
          <a:xfrm>
            <a:off x="319632" y="3711650"/>
            <a:ext cx="11460421" cy="9401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9533367-166E-4AC6-9DA9-BC229E9FACFF}"/>
              </a:ext>
            </a:extLst>
          </p:cNvPr>
          <p:cNvSpPr/>
          <p:nvPr/>
        </p:nvSpPr>
        <p:spPr>
          <a:xfrm>
            <a:off x="319631" y="4627221"/>
            <a:ext cx="11460421" cy="12988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Image 24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904BFD4C-1F84-4929-A9ED-E5787764997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5706" y="0"/>
            <a:ext cx="1686294" cy="78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82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63" y="121125"/>
            <a:ext cx="9591675" cy="516896"/>
          </a:xfrm>
        </p:spPr>
        <p:txBody>
          <a:bodyPr>
            <a:noAutofit/>
          </a:bodyPr>
          <a:lstStyle/>
          <a:p>
            <a:pPr algn="ctr"/>
            <a:r>
              <a:rPr lang="fr-FR" sz="3200" dirty="0"/>
              <a:t>Devenir de l’N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135291" y="6492875"/>
            <a:ext cx="305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F26241-05F9-ADCC-07A5-36B0710946AB}"/>
              </a:ext>
            </a:extLst>
          </p:cNvPr>
          <p:cNvSpPr txBox="1">
            <a:spLocks/>
          </p:cNvSpPr>
          <p:nvPr/>
        </p:nvSpPr>
        <p:spPr>
          <a:xfrm>
            <a:off x="3320646" y="1818952"/>
            <a:ext cx="8445500" cy="792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Devenir de l’N des légumineuses dans le système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DA4F76C-B3A5-D108-704D-F6C57DD2CC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rgbClr val="70AD47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845" y="1653203"/>
            <a:ext cx="2031695" cy="203169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86F1F3B-792E-28E9-ABF8-175E40240AE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626" y="3792810"/>
            <a:ext cx="3034966" cy="22762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4A0F0BE-DBB0-C15C-EEAD-4FB75D7AAAF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5917" y="3792810"/>
            <a:ext cx="3086577" cy="23149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015EB9C-CEF1-55E4-D8A8-5124F33EAC5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591145" y="3017106"/>
            <a:ext cx="2315699" cy="30906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203771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63" y="121125"/>
            <a:ext cx="9591675" cy="516896"/>
          </a:xfrm>
        </p:spPr>
        <p:txBody>
          <a:bodyPr>
            <a:noAutofit/>
          </a:bodyPr>
          <a:lstStyle/>
          <a:p>
            <a:pPr algn="ctr"/>
            <a:r>
              <a:rPr lang="fr-FR" sz="3200" dirty="0"/>
              <a:t>Devenir de l’N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135291" y="6492875"/>
            <a:ext cx="305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" name="Flèche : droite 4">
            <a:extLst>
              <a:ext uri="{FF2B5EF4-FFF2-40B4-BE49-F238E27FC236}">
                <a16:creationId xmlns:a16="http://schemas.microsoft.com/office/drawing/2014/main" id="{34634961-5C98-38FF-42AE-6AC2E502E528}"/>
              </a:ext>
            </a:extLst>
          </p:cNvPr>
          <p:cNvSpPr/>
          <p:nvPr/>
        </p:nvSpPr>
        <p:spPr>
          <a:xfrm>
            <a:off x="466536" y="1716697"/>
            <a:ext cx="2752026" cy="541866"/>
          </a:xfrm>
          <a:prstGeom prst="rightArrow">
            <a:avLst/>
          </a:prstGeom>
          <a:gradFill flip="none" rotWithShape="1">
            <a:gsLst>
              <a:gs pos="0">
                <a:srgbClr val="70AD47">
                  <a:lumMod val="75000"/>
                </a:srgbClr>
              </a:gs>
              <a:gs pos="74000">
                <a:srgbClr val="70AD47">
                  <a:lumMod val="40000"/>
                  <a:lumOff val="60000"/>
                </a:srgbClr>
              </a:gs>
              <a:gs pos="83000">
                <a:srgbClr val="70AD47">
                  <a:lumMod val="60000"/>
                  <a:lumOff val="40000"/>
                </a:srgbClr>
              </a:gs>
              <a:gs pos="100000">
                <a:srgbClr val="70AD47">
                  <a:lumMod val="20000"/>
                  <a:lumOff val="80000"/>
                </a:srgb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Conception De Vecteur De Signe De Canne à Sucre Et De Canne Collection  D'illustration De Vecteur D'actions De Canne à Sucre Et De Illustration de  Vecteur - Illustration du saccharose, illustration: 137151750">
            <a:extLst>
              <a:ext uri="{FF2B5EF4-FFF2-40B4-BE49-F238E27FC236}">
                <a16:creationId xmlns:a16="http://schemas.microsoft.com/office/drawing/2014/main" id="{9FD8810B-02CE-192D-550A-CC00A3E4A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90" b="94315" l="8676" r="90868">
                        <a14:foregroundMark x1="47260" y1="90962" x2="47260" y2="90962"/>
                        <a14:foregroundMark x1="47032" y1="94315" x2="47032" y2="94315"/>
                        <a14:foregroundMark x1="90868" y1="44461" x2="90868" y2="44461"/>
                        <a14:foregroundMark x1="8676" y1="54519" x2="8676" y2="54519"/>
                        <a14:foregroundMark x1="56621" y1="8163" x2="56621" y2="8163"/>
                        <a14:foregroundMark x1="60502" y1="4519" x2="60502" y2="4519"/>
                        <a14:foregroundMark x1="62100" y1="3790" x2="62100" y2="3790"/>
                        <a14:backgroundMark x1="44749" y1="27843" x2="44749" y2="27843"/>
                        <a14:backgroundMark x1="45890" y1="30321" x2="45890" y2="30321"/>
                        <a14:backgroundMark x1="51598" y1="22741" x2="51598" y2="22741"/>
                        <a14:backgroundMark x1="55023" y1="23032" x2="55023" y2="23032"/>
                        <a14:backgroundMark x1="39726" y1="28134" x2="39726" y2="28134"/>
                        <a14:backgroundMark x1="59132" y1="40087" x2="59132" y2="40087"/>
                        <a14:backgroundMark x1="50457" y1="38484" x2="50457" y2="38484"/>
                        <a14:backgroundMark x1="50913" y1="23615" x2="50913" y2="23615"/>
                        <a14:backgroundMark x1="63699" y1="36443" x2="63699" y2="36443"/>
                        <a14:backgroundMark x1="71689" y1="42566" x2="71689" y2="42566"/>
                        <a14:backgroundMark x1="35845" y1="43878" x2="35845" y2="43878"/>
                        <a14:backgroundMark x1="39269" y1="44898" x2="39269" y2="44898"/>
                        <a14:backgroundMark x1="35388" y1="46647" x2="35388" y2="46647"/>
                        <a14:backgroundMark x1="33333" y1="54665" x2="33333" y2="54665"/>
                        <a14:backgroundMark x1="49087" y1="89067" x2="49087" y2="89067"/>
                        <a14:backgroundMark x1="45205" y1="82653" x2="45205" y2="8265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33362" y="790533"/>
            <a:ext cx="668127" cy="104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2775D10-F6C7-9F99-E0CF-9C682973091E}"/>
              </a:ext>
            </a:extLst>
          </p:cNvPr>
          <p:cNvSpPr txBox="1"/>
          <p:nvPr/>
        </p:nvSpPr>
        <p:spPr>
          <a:xfrm>
            <a:off x="1920591" y="952735"/>
            <a:ext cx="912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mois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2206C34-4DDC-7BEE-A699-C916444E5C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49" b="89791" l="0" r="100000">
                        <a14:foregroundMark x1="55062" y1="71462" x2="55062" y2="71462"/>
                        <a14:foregroundMark x1="56049" y1="63805" x2="56049" y2="63805"/>
                        <a14:foregroundMark x1="48642" y1="56613" x2="48642" y2="56613"/>
                        <a14:foregroundMark x1="49136" y1="71230" x2="49136" y2="71230"/>
                        <a14:foregroundMark x1="50123" y1="79350" x2="50123" y2="79350"/>
                        <a14:foregroundMark x1="25432" y1="9049" x2="25432" y2="9049"/>
                        <a14:foregroundMark x1="41728" y1="66589" x2="41728" y2="66589"/>
                        <a14:foregroundMark x1="42469" y1="67981" x2="42469" y2="67981"/>
                        <a14:foregroundMark x1="42963" y1="73550" x2="42963" y2="73550"/>
                        <a14:foregroundMark x1="45432" y1="81903" x2="45432" y2="81903"/>
                        <a14:foregroundMark x1="49877" y1="84223" x2="49877" y2="84223"/>
                        <a14:foregroundMark x1="55062" y1="80510" x2="55062" y2="80510"/>
                        <a14:foregroundMark x1="46420" y1="87703" x2="46420" y2="87703"/>
                        <a14:foregroundMark x1="47901" y1="90023" x2="47901" y2="90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537" y="1177265"/>
            <a:ext cx="549167" cy="74019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FFE5790-350C-365F-3C09-3A5CFF2E225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11" b="95963" l="9908" r="92166">
                        <a14:foregroundMark x1="29263" y1="8463" x2="29263" y2="8463"/>
                        <a14:foregroundMark x1="54724" y1="20031" x2="54724" y2="20031"/>
                        <a14:foregroundMark x1="68203" y1="9705" x2="68203" y2="9705"/>
                        <a14:foregroundMark x1="82949" y1="8851" x2="82949" y2="8851"/>
                        <a14:foregroundMark x1="81797" y1="19876" x2="81797" y2="19876"/>
                        <a14:foregroundMark x1="92166" y1="6599" x2="92166" y2="6599"/>
                        <a14:foregroundMark x1="51037" y1="92547" x2="51037" y2="92547"/>
                        <a14:foregroundMark x1="52880" y1="96040" x2="52880" y2="96040"/>
                        <a14:foregroundMark x1="67281" y1="6211" x2="67281" y2="6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4444" y="1385613"/>
            <a:ext cx="422668" cy="45419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AC227AE-418A-812D-7B3B-0C6EBE77542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288" y="3774531"/>
            <a:ext cx="491667" cy="278637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C28034C-3073-12F0-8309-7E50166B0D14}"/>
              </a:ext>
            </a:extLst>
          </p:cNvPr>
          <p:cNvSpPr txBox="1"/>
          <p:nvPr/>
        </p:nvSpPr>
        <p:spPr>
          <a:xfrm>
            <a:off x="3700952" y="1716697"/>
            <a:ext cx="527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Quantité d’N apporté au système par la légumineuse: méthode abondance naturelle </a:t>
            </a:r>
            <a:r>
              <a:rPr kumimoji="0" lang="fr-FR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EDCEC39-92CD-9FB9-E16E-8D9950110528}"/>
              </a:ext>
            </a:extLst>
          </p:cNvPr>
          <p:cNvSpPr txBox="1"/>
          <p:nvPr/>
        </p:nvSpPr>
        <p:spPr>
          <a:xfrm>
            <a:off x="1294937" y="2725069"/>
            <a:ext cx="2164080" cy="800219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 </a:t>
            </a: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à 50 </a:t>
            </a:r>
            <a:r>
              <a:rPr kumimoji="0" lang="fr-FR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kgN</a:t>
            </a: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/ha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Dont 50-80% fixé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8319AE2-D240-979D-3662-B873C99F7D19}"/>
              </a:ext>
            </a:extLst>
          </p:cNvPr>
          <p:cNvSpPr txBox="1"/>
          <p:nvPr/>
        </p:nvSpPr>
        <p:spPr>
          <a:xfrm rot="16200000">
            <a:off x="-854123" y="4843719"/>
            <a:ext cx="2988810" cy="30777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Minéralomasse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LEG (</a:t>
            </a:r>
            <a:r>
              <a:rPr kumimoji="0" lang="fr-FR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kgN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/ha)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2512FA1-EFF3-6984-D9D9-956F47C7239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955" y="3774531"/>
            <a:ext cx="2767303" cy="2786371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3244693" y="4351486"/>
            <a:ext cx="550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Sol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3423559" y="4979491"/>
            <a:ext cx="550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Fixé</a:t>
            </a:r>
          </a:p>
        </p:txBody>
      </p:sp>
      <p:cxnSp>
        <p:nvCxnSpPr>
          <p:cNvPr id="17" name="Connecteur droit 16"/>
          <p:cNvCxnSpPr>
            <a:stCxn id="15" idx="1"/>
          </p:cNvCxnSpPr>
          <p:nvPr/>
        </p:nvCxnSpPr>
        <p:spPr>
          <a:xfrm flipH="1">
            <a:off x="2608118" y="4505375"/>
            <a:ext cx="636575" cy="1538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necteur droit 17"/>
          <p:cNvCxnSpPr>
            <a:stCxn id="16" idx="1"/>
          </p:cNvCxnSpPr>
          <p:nvPr/>
        </p:nvCxnSpPr>
        <p:spPr>
          <a:xfrm flipH="1">
            <a:off x="2608118" y="5133380"/>
            <a:ext cx="815441" cy="2567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065955" y="6350433"/>
            <a:ext cx="586200" cy="2104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20098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63" y="121125"/>
            <a:ext cx="9591675" cy="516896"/>
          </a:xfrm>
        </p:spPr>
        <p:txBody>
          <a:bodyPr>
            <a:noAutofit/>
          </a:bodyPr>
          <a:lstStyle/>
          <a:p>
            <a:pPr algn="ctr"/>
            <a:r>
              <a:rPr lang="fr-FR" sz="3200" dirty="0"/>
              <a:t>Devenir de l’N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135291" y="6492875"/>
            <a:ext cx="305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" name="Flèche : droite 4">
            <a:extLst>
              <a:ext uri="{FF2B5EF4-FFF2-40B4-BE49-F238E27FC236}">
                <a16:creationId xmlns:a16="http://schemas.microsoft.com/office/drawing/2014/main" id="{D6A4B142-F9A6-073C-3A90-08D7E34593C6}"/>
              </a:ext>
            </a:extLst>
          </p:cNvPr>
          <p:cNvSpPr/>
          <p:nvPr/>
        </p:nvSpPr>
        <p:spPr>
          <a:xfrm>
            <a:off x="466536" y="1716697"/>
            <a:ext cx="5233224" cy="541866"/>
          </a:xfrm>
          <a:prstGeom prst="rightArrow">
            <a:avLst/>
          </a:prstGeom>
          <a:gradFill flip="none" rotWithShape="1">
            <a:gsLst>
              <a:gs pos="0">
                <a:srgbClr val="70AD47">
                  <a:lumMod val="75000"/>
                </a:srgbClr>
              </a:gs>
              <a:gs pos="74000">
                <a:srgbClr val="70AD47">
                  <a:lumMod val="40000"/>
                  <a:lumOff val="60000"/>
                </a:srgbClr>
              </a:gs>
              <a:gs pos="83000">
                <a:srgbClr val="70AD47">
                  <a:lumMod val="60000"/>
                  <a:lumOff val="40000"/>
                </a:srgbClr>
              </a:gs>
              <a:gs pos="100000">
                <a:srgbClr val="70AD47">
                  <a:lumMod val="20000"/>
                  <a:lumOff val="80000"/>
                </a:srgb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Conception De Vecteur De Signe De Canne à Sucre Et De Canne Collection  D'illustration De Vecteur D'actions De Canne à Sucre Et De Illustration de  Vecteur - Illustration du saccharose, illustration: 137151750">
            <a:extLst>
              <a:ext uri="{FF2B5EF4-FFF2-40B4-BE49-F238E27FC236}">
                <a16:creationId xmlns:a16="http://schemas.microsoft.com/office/drawing/2014/main" id="{449DA8D9-886B-322C-0957-7C6597EC16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90" b="94315" l="8676" r="90868">
                        <a14:foregroundMark x1="47260" y1="90962" x2="47260" y2="90962"/>
                        <a14:foregroundMark x1="47032" y1="94315" x2="47032" y2="94315"/>
                        <a14:foregroundMark x1="90868" y1="44461" x2="90868" y2="44461"/>
                        <a14:foregroundMark x1="8676" y1="54519" x2="8676" y2="54519"/>
                        <a14:foregroundMark x1="56621" y1="8163" x2="56621" y2="8163"/>
                        <a14:foregroundMark x1="60502" y1="4519" x2="60502" y2="4519"/>
                        <a14:foregroundMark x1="62100" y1="3790" x2="62100" y2="3790"/>
                        <a14:backgroundMark x1="44749" y1="27843" x2="44749" y2="27843"/>
                        <a14:backgroundMark x1="45890" y1="30321" x2="45890" y2="30321"/>
                        <a14:backgroundMark x1="51598" y1="22741" x2="51598" y2="22741"/>
                        <a14:backgroundMark x1="55023" y1="23032" x2="55023" y2="23032"/>
                        <a14:backgroundMark x1="39726" y1="28134" x2="39726" y2="28134"/>
                        <a14:backgroundMark x1="59132" y1="40087" x2="59132" y2="40087"/>
                        <a14:backgroundMark x1="50457" y1="38484" x2="50457" y2="38484"/>
                        <a14:backgroundMark x1="50913" y1="23615" x2="50913" y2="23615"/>
                        <a14:backgroundMark x1="63699" y1="36443" x2="63699" y2="36443"/>
                        <a14:backgroundMark x1="71689" y1="42566" x2="71689" y2="42566"/>
                        <a14:backgroundMark x1="35845" y1="43878" x2="35845" y2="43878"/>
                        <a14:backgroundMark x1="39269" y1="44898" x2="39269" y2="44898"/>
                        <a14:backgroundMark x1="35388" y1="46647" x2="35388" y2="46647"/>
                        <a14:backgroundMark x1="33333" y1="54665" x2="33333" y2="54665"/>
                        <a14:backgroundMark x1="49087" y1="89067" x2="49087" y2="89067"/>
                        <a14:backgroundMark x1="45205" y1="82653" x2="45205" y2="8265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33362" y="790533"/>
            <a:ext cx="668127" cy="104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6ABF231-9CA9-9E07-3669-92BC65CCBD3C}"/>
              </a:ext>
            </a:extLst>
          </p:cNvPr>
          <p:cNvSpPr txBox="1"/>
          <p:nvPr/>
        </p:nvSpPr>
        <p:spPr>
          <a:xfrm>
            <a:off x="1920591" y="952735"/>
            <a:ext cx="912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mois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CCCDDBA-15D7-C472-CF98-DF900A721C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49" b="89791" l="0" r="100000">
                        <a14:foregroundMark x1="55062" y1="71462" x2="55062" y2="71462"/>
                        <a14:foregroundMark x1="56049" y1="63805" x2="56049" y2="63805"/>
                        <a14:foregroundMark x1="48642" y1="56613" x2="48642" y2="56613"/>
                        <a14:foregroundMark x1="49136" y1="71230" x2="49136" y2="71230"/>
                        <a14:foregroundMark x1="50123" y1="79350" x2="50123" y2="79350"/>
                        <a14:foregroundMark x1="25432" y1="9049" x2="25432" y2="9049"/>
                        <a14:foregroundMark x1="41728" y1="66589" x2="41728" y2="66589"/>
                        <a14:foregroundMark x1="42469" y1="67981" x2="42469" y2="67981"/>
                        <a14:foregroundMark x1="42963" y1="73550" x2="42963" y2="73550"/>
                        <a14:foregroundMark x1="45432" y1="81903" x2="45432" y2="81903"/>
                        <a14:foregroundMark x1="49877" y1="84223" x2="49877" y2="84223"/>
                        <a14:foregroundMark x1="55062" y1="80510" x2="55062" y2="80510"/>
                        <a14:foregroundMark x1="46420" y1="87703" x2="46420" y2="87703"/>
                        <a14:foregroundMark x1="47901" y1="90023" x2="47901" y2="90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537" y="1177265"/>
            <a:ext cx="549167" cy="74019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CB1FA78-DD2B-EFE6-D422-EF55D6BC844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11" b="95963" l="9908" r="92166">
                        <a14:foregroundMark x1="29263" y1="8463" x2="29263" y2="8463"/>
                        <a14:foregroundMark x1="54724" y1="20031" x2="54724" y2="20031"/>
                        <a14:foregroundMark x1="68203" y1="9705" x2="68203" y2="9705"/>
                        <a14:foregroundMark x1="82949" y1="8851" x2="82949" y2="8851"/>
                        <a14:foregroundMark x1="81797" y1="19876" x2="81797" y2="19876"/>
                        <a14:foregroundMark x1="92166" y1="6599" x2="92166" y2="6599"/>
                        <a14:foregroundMark x1="51037" y1="92547" x2="51037" y2="92547"/>
                        <a14:foregroundMark x1="52880" y1="96040" x2="52880" y2="96040"/>
                        <a14:foregroundMark x1="67281" y1="6211" x2="67281" y2="6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4444" y="1385613"/>
            <a:ext cx="422668" cy="45419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5A76562-59E4-0343-9707-8FEF254D3976}"/>
              </a:ext>
            </a:extLst>
          </p:cNvPr>
          <p:cNvSpPr txBox="1"/>
          <p:nvPr/>
        </p:nvSpPr>
        <p:spPr>
          <a:xfrm>
            <a:off x="5957436" y="1442738"/>
            <a:ext cx="3532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Dynamique de décomposition de la légumineuse: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litter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bag</a:t>
            </a:r>
          </a:p>
        </p:txBody>
      </p:sp>
      <p:pic>
        <p:nvPicPr>
          <p:cNvPr id="11" name="Image 10" descr="Une image contenant extérieur, herbe, colline&#10;&#10;Description générée automatiquement">
            <a:extLst>
              <a:ext uri="{FF2B5EF4-FFF2-40B4-BE49-F238E27FC236}">
                <a16:creationId xmlns:a16="http://schemas.microsoft.com/office/drawing/2014/main" id="{B983AF4C-6276-4185-1BD5-BB3E7FD6C93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8169" y="1014028"/>
            <a:ext cx="1873912" cy="146549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6BD1339-565B-D73C-8BF8-4357FAB9C7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11" b="95963" l="9908" r="92166">
                        <a14:foregroundMark x1="29263" y1="8463" x2="29263" y2="8463"/>
                        <a14:foregroundMark x1="54724" y1="20031" x2="54724" y2="20031"/>
                        <a14:foregroundMark x1="68203" y1="9705" x2="68203" y2="9705"/>
                        <a14:foregroundMark x1="82949" y1="8851" x2="82949" y2="8851"/>
                        <a14:foregroundMark x1="81797" y1="19876" x2="81797" y2="19876"/>
                        <a14:foregroundMark x1="92166" y1="6599" x2="92166" y2="6599"/>
                        <a14:foregroundMark x1="51037" y1="92547" x2="51037" y2="92547"/>
                        <a14:foregroundMark x1="52880" y1="96040" x2="52880" y2="96040"/>
                        <a14:foregroundMark x1="67281" y1="6211" x2="67281" y2="6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979240">
            <a:off x="3793436" y="1434196"/>
            <a:ext cx="422668" cy="45419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72DCDED-E0D8-B370-E690-CB9F1C00002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8281" y="3871563"/>
            <a:ext cx="2140637" cy="2523635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DE5A20EB-FA0F-0686-D854-F1B5DB110052}"/>
              </a:ext>
            </a:extLst>
          </p:cNvPr>
          <p:cNvSpPr txBox="1"/>
          <p:nvPr/>
        </p:nvSpPr>
        <p:spPr>
          <a:xfrm>
            <a:off x="4145864" y="2656173"/>
            <a:ext cx="2988001" cy="1077218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spcAft>
                <a:spcPts val="1200"/>
              </a:spcAft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Décomposition en 3 mois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Une partie </a:t>
            </a: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immobilisée 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sur la paille de CAS.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852D213-AB5D-413F-FF4B-10A201A6126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3783" y="3826798"/>
            <a:ext cx="1260163" cy="252363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4A8D995-16D7-5D91-B113-AA860FA7984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288" y="3774531"/>
            <a:ext cx="491667" cy="2786371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7374038C-370C-851A-0187-65D277837178}"/>
              </a:ext>
            </a:extLst>
          </p:cNvPr>
          <p:cNvSpPr txBox="1"/>
          <p:nvPr/>
        </p:nvSpPr>
        <p:spPr>
          <a:xfrm>
            <a:off x="1294937" y="2725069"/>
            <a:ext cx="2164080" cy="800219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 </a:t>
            </a: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à 50 </a:t>
            </a:r>
            <a:r>
              <a:rPr kumimoji="0" lang="fr-FR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kgN</a:t>
            </a: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/ha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Dont 50-80% fixé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47441C2-69A3-ADD5-11AD-E9A1755CD938}"/>
              </a:ext>
            </a:extLst>
          </p:cNvPr>
          <p:cNvSpPr txBox="1"/>
          <p:nvPr/>
        </p:nvSpPr>
        <p:spPr>
          <a:xfrm rot="16200000">
            <a:off x="-854123" y="4843719"/>
            <a:ext cx="2988810" cy="30777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Minéralomasse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LEG (</a:t>
            </a:r>
            <a:r>
              <a:rPr kumimoji="0" lang="fr-FR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kgN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/ha)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A1C8052B-CAA5-8FAD-9FAD-3F67116D23B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955" y="3774531"/>
            <a:ext cx="2767303" cy="2786371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065955" y="6350433"/>
            <a:ext cx="586200" cy="2104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CE9AD51-D388-969E-5126-97F61B5B3898}"/>
              </a:ext>
            </a:extLst>
          </p:cNvPr>
          <p:cNvSpPr/>
          <p:nvPr/>
        </p:nvSpPr>
        <p:spPr>
          <a:xfrm>
            <a:off x="203200" y="3733391"/>
            <a:ext cx="3550368" cy="2988084"/>
          </a:xfrm>
          <a:prstGeom prst="rect">
            <a:avLst/>
          </a:prstGeom>
          <a:solidFill>
            <a:sysClr val="window" lastClr="FFFFFF">
              <a:alpha val="7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92208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63" y="121125"/>
            <a:ext cx="9591675" cy="516896"/>
          </a:xfrm>
        </p:spPr>
        <p:txBody>
          <a:bodyPr>
            <a:noAutofit/>
          </a:bodyPr>
          <a:lstStyle/>
          <a:p>
            <a:pPr algn="ctr"/>
            <a:r>
              <a:rPr lang="fr-FR" sz="3200" dirty="0"/>
              <a:t>Devenir de l’N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135291" y="6492875"/>
            <a:ext cx="305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" name="Flèche : droite 4">
            <a:extLst>
              <a:ext uri="{FF2B5EF4-FFF2-40B4-BE49-F238E27FC236}">
                <a16:creationId xmlns:a16="http://schemas.microsoft.com/office/drawing/2014/main" id="{4B699AFE-91C2-20B5-98F5-4EA1F461CF5B}"/>
              </a:ext>
            </a:extLst>
          </p:cNvPr>
          <p:cNvSpPr/>
          <p:nvPr/>
        </p:nvSpPr>
        <p:spPr>
          <a:xfrm>
            <a:off x="466536" y="1716697"/>
            <a:ext cx="7336344" cy="541866"/>
          </a:xfrm>
          <a:prstGeom prst="rightArrow">
            <a:avLst/>
          </a:prstGeom>
          <a:gradFill flip="none" rotWithShape="1">
            <a:gsLst>
              <a:gs pos="0">
                <a:srgbClr val="70AD47">
                  <a:lumMod val="75000"/>
                </a:srgbClr>
              </a:gs>
              <a:gs pos="74000">
                <a:srgbClr val="70AD47">
                  <a:lumMod val="40000"/>
                  <a:lumOff val="60000"/>
                </a:srgbClr>
              </a:gs>
              <a:gs pos="83000">
                <a:srgbClr val="70AD47">
                  <a:lumMod val="60000"/>
                  <a:lumOff val="40000"/>
                </a:srgbClr>
              </a:gs>
              <a:gs pos="100000">
                <a:srgbClr val="70AD47">
                  <a:lumMod val="20000"/>
                  <a:lumOff val="80000"/>
                </a:srgb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Conception De Vecteur De Signe De Canne à Sucre Et De Canne Collection  D'illustration De Vecteur D'actions De Canne à Sucre Et De Illustration de  Vecteur - Illustration du saccharose, illustration: 137151750">
            <a:extLst>
              <a:ext uri="{FF2B5EF4-FFF2-40B4-BE49-F238E27FC236}">
                <a16:creationId xmlns:a16="http://schemas.microsoft.com/office/drawing/2014/main" id="{6A60B3A2-174B-643E-FCB3-523685BED9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90" b="94315" l="8676" r="90868">
                        <a14:foregroundMark x1="47260" y1="90962" x2="47260" y2="90962"/>
                        <a14:foregroundMark x1="47032" y1="94315" x2="47032" y2="94315"/>
                        <a14:foregroundMark x1="90868" y1="44461" x2="90868" y2="44461"/>
                        <a14:foregroundMark x1="8676" y1="54519" x2="8676" y2="54519"/>
                        <a14:foregroundMark x1="56621" y1="8163" x2="56621" y2="8163"/>
                        <a14:foregroundMark x1="60502" y1="4519" x2="60502" y2="4519"/>
                        <a14:foregroundMark x1="62100" y1="3790" x2="62100" y2="3790"/>
                        <a14:backgroundMark x1="44749" y1="27843" x2="44749" y2="27843"/>
                        <a14:backgroundMark x1="45890" y1="30321" x2="45890" y2="30321"/>
                        <a14:backgroundMark x1="51598" y1="22741" x2="51598" y2="22741"/>
                        <a14:backgroundMark x1="55023" y1="23032" x2="55023" y2="23032"/>
                        <a14:backgroundMark x1="39726" y1="28134" x2="39726" y2="28134"/>
                        <a14:backgroundMark x1="59132" y1="40087" x2="59132" y2="40087"/>
                        <a14:backgroundMark x1="50457" y1="38484" x2="50457" y2="38484"/>
                        <a14:backgroundMark x1="50913" y1="23615" x2="50913" y2="23615"/>
                        <a14:backgroundMark x1="63699" y1="36443" x2="63699" y2="36443"/>
                        <a14:backgroundMark x1="71689" y1="42566" x2="71689" y2="42566"/>
                        <a14:backgroundMark x1="35845" y1="43878" x2="35845" y2="43878"/>
                        <a14:backgroundMark x1="39269" y1="44898" x2="39269" y2="44898"/>
                        <a14:backgroundMark x1="35388" y1="46647" x2="35388" y2="46647"/>
                        <a14:backgroundMark x1="33333" y1="54665" x2="33333" y2="54665"/>
                        <a14:backgroundMark x1="49087" y1="89067" x2="49087" y2="89067"/>
                        <a14:backgroundMark x1="45205" y1="82653" x2="45205" y2="8265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33362" y="790533"/>
            <a:ext cx="668127" cy="104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91D6564-70B1-0578-8325-6140E3E9B5F3}"/>
              </a:ext>
            </a:extLst>
          </p:cNvPr>
          <p:cNvSpPr txBox="1"/>
          <p:nvPr/>
        </p:nvSpPr>
        <p:spPr>
          <a:xfrm>
            <a:off x="1920591" y="952735"/>
            <a:ext cx="912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mois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F76FDD3-DBD3-BFCA-7D36-F2730E801A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049" b="89791" l="0" r="100000">
                        <a14:foregroundMark x1="55062" y1="71462" x2="55062" y2="71462"/>
                        <a14:foregroundMark x1="56049" y1="63805" x2="56049" y2="63805"/>
                        <a14:foregroundMark x1="48642" y1="56613" x2="48642" y2="56613"/>
                        <a14:foregroundMark x1="49136" y1="71230" x2="49136" y2="71230"/>
                        <a14:foregroundMark x1="50123" y1="79350" x2="50123" y2="79350"/>
                        <a14:foregroundMark x1="25432" y1="9049" x2="25432" y2="9049"/>
                        <a14:foregroundMark x1="41728" y1="66589" x2="41728" y2="66589"/>
                        <a14:foregroundMark x1="42469" y1="67981" x2="42469" y2="67981"/>
                        <a14:foregroundMark x1="42963" y1="73550" x2="42963" y2="73550"/>
                        <a14:foregroundMark x1="45432" y1="81903" x2="45432" y2="81903"/>
                        <a14:foregroundMark x1="49877" y1="84223" x2="49877" y2="84223"/>
                        <a14:foregroundMark x1="55062" y1="80510" x2="55062" y2="80510"/>
                        <a14:foregroundMark x1="46420" y1="87703" x2="46420" y2="87703"/>
                        <a14:foregroundMark x1="47901" y1="90023" x2="47901" y2="90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537" y="1177265"/>
            <a:ext cx="549167" cy="74019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F207BA1-27B1-92FF-E547-B3A7D485CCB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11" b="95963" l="9908" r="92166">
                        <a14:foregroundMark x1="29263" y1="8463" x2="29263" y2="8463"/>
                        <a14:foregroundMark x1="54724" y1="20031" x2="54724" y2="20031"/>
                        <a14:foregroundMark x1="68203" y1="9705" x2="68203" y2="9705"/>
                        <a14:foregroundMark x1="82949" y1="8851" x2="82949" y2="8851"/>
                        <a14:foregroundMark x1="81797" y1="19876" x2="81797" y2="19876"/>
                        <a14:foregroundMark x1="92166" y1="6599" x2="92166" y2="6599"/>
                        <a14:foregroundMark x1="51037" y1="92547" x2="51037" y2="92547"/>
                        <a14:foregroundMark x1="52880" y1="96040" x2="52880" y2="96040"/>
                        <a14:foregroundMark x1="67281" y1="6211" x2="67281" y2="6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4444" y="1385613"/>
            <a:ext cx="422668" cy="45419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B6C4EC1-FBB1-2885-D0B5-A084720DBA37}"/>
              </a:ext>
            </a:extLst>
          </p:cNvPr>
          <p:cNvSpPr txBox="1"/>
          <p:nvPr/>
        </p:nvSpPr>
        <p:spPr>
          <a:xfrm>
            <a:off x="8551621" y="1649076"/>
            <a:ext cx="2186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Suivi marquage </a:t>
            </a:r>
            <a:r>
              <a:rPr kumimoji="0" lang="fr-FR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25697EB-A41D-A4DE-C725-EFE7FE13268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11" b="95963" l="9908" r="92166">
                        <a14:foregroundMark x1="29263" y1="8463" x2="29263" y2="8463"/>
                        <a14:foregroundMark x1="54724" y1="20031" x2="54724" y2="20031"/>
                        <a14:foregroundMark x1="68203" y1="9705" x2="68203" y2="9705"/>
                        <a14:foregroundMark x1="82949" y1="8851" x2="82949" y2="8851"/>
                        <a14:foregroundMark x1="81797" y1="19876" x2="81797" y2="19876"/>
                        <a14:foregroundMark x1="92166" y1="6599" x2="92166" y2="6599"/>
                        <a14:foregroundMark x1="51037" y1="92547" x2="51037" y2="92547"/>
                        <a14:foregroundMark x1="52880" y1="96040" x2="52880" y2="96040"/>
                        <a14:foregroundMark x1="67281" y1="6211" x2="67281" y2="6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979240">
            <a:off x="3793436" y="1434196"/>
            <a:ext cx="422668" cy="454197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4C254AF1-5F3C-4BC2-D3CE-B4C92773A24C}"/>
              </a:ext>
            </a:extLst>
          </p:cNvPr>
          <p:cNvSpPr txBox="1"/>
          <p:nvPr/>
        </p:nvSpPr>
        <p:spPr>
          <a:xfrm>
            <a:off x="6082826" y="989784"/>
            <a:ext cx="870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Coupe</a:t>
            </a:r>
          </a:p>
        </p:txBody>
      </p:sp>
      <p:pic>
        <p:nvPicPr>
          <p:cNvPr id="13" name="Picture 2" descr="Conception De Vecteur De Signe De Canne à Sucre Et De Canne Collection  D'illustration De Vecteur D'actions De Canne à Sucre Et De Illustration de  Vecteur - Illustration du saccharose, illustration: 137151750">
            <a:extLst>
              <a:ext uri="{FF2B5EF4-FFF2-40B4-BE49-F238E27FC236}">
                <a16:creationId xmlns:a16="http://schemas.microsoft.com/office/drawing/2014/main" id="{E10509D4-DA82-10D2-631C-195D15F8F9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90" b="94315" l="8676" r="90868">
                        <a14:foregroundMark x1="47260" y1="90962" x2="47260" y2="90962"/>
                        <a14:foregroundMark x1="47032" y1="94315" x2="47032" y2="94315"/>
                        <a14:foregroundMark x1="90868" y1="44461" x2="90868" y2="44461"/>
                        <a14:foregroundMark x1="8676" y1="54519" x2="8676" y2="54519"/>
                        <a14:foregroundMark x1="56621" y1="8163" x2="56621" y2="8163"/>
                        <a14:foregroundMark x1="60502" y1="4519" x2="60502" y2="4519"/>
                        <a14:foregroundMark x1="62100" y1="3790" x2="62100" y2="3790"/>
                        <a14:backgroundMark x1="44749" y1="27843" x2="44749" y2="27843"/>
                        <a14:backgroundMark x1="45890" y1="30321" x2="45890" y2="30321"/>
                        <a14:backgroundMark x1="51598" y1="22741" x2="51598" y2="22741"/>
                        <a14:backgroundMark x1="55023" y1="23032" x2="55023" y2="23032"/>
                        <a14:backgroundMark x1="39726" y1="28134" x2="39726" y2="28134"/>
                        <a14:backgroundMark x1="59132" y1="40087" x2="59132" y2="40087"/>
                        <a14:backgroundMark x1="50457" y1="38484" x2="50457" y2="38484"/>
                        <a14:backgroundMark x1="50913" y1="23615" x2="50913" y2="23615"/>
                        <a14:backgroundMark x1="63699" y1="36443" x2="63699" y2="36443"/>
                        <a14:backgroundMark x1="71689" y1="42566" x2="71689" y2="42566"/>
                        <a14:backgroundMark x1="35845" y1="43878" x2="35845" y2="43878"/>
                        <a14:backgroundMark x1="39269" y1="44898" x2="39269" y2="44898"/>
                        <a14:backgroundMark x1="35388" y1="46647" x2="35388" y2="46647"/>
                        <a14:backgroundMark x1="33333" y1="54665" x2="33333" y2="54665"/>
                        <a14:backgroundMark x1="49087" y1="89067" x2="49087" y2="89067"/>
                        <a14:backgroundMark x1="45205" y1="82653" x2="45205" y2="8265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63583" y="668309"/>
            <a:ext cx="755633" cy="118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0E2C0A09-4ADF-A329-690A-6993B0D74D96}"/>
              </a:ext>
            </a:extLst>
          </p:cNvPr>
          <p:cNvSpPr txBox="1"/>
          <p:nvPr/>
        </p:nvSpPr>
        <p:spPr>
          <a:xfrm>
            <a:off x="7858981" y="1006378"/>
            <a:ext cx="870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Coupe +1</a:t>
            </a:r>
          </a:p>
        </p:txBody>
      </p:sp>
      <p:pic>
        <p:nvPicPr>
          <p:cNvPr id="15" name="Picture 2" descr="Conception De Vecteur De Signe De Canne à Sucre Et De Canne Collection  D'illustration De Vecteur D'actions De Canne à Sucre Et De Illustration de  Vecteur - Illustration du saccharose, illustration: 137151750">
            <a:extLst>
              <a:ext uri="{FF2B5EF4-FFF2-40B4-BE49-F238E27FC236}">
                <a16:creationId xmlns:a16="http://schemas.microsoft.com/office/drawing/2014/main" id="{85CFBCB6-E9DB-7558-5016-09D2EDD0CD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90" b="94315" l="8676" r="90868">
                        <a14:foregroundMark x1="47260" y1="90962" x2="47260" y2="90962"/>
                        <a14:foregroundMark x1="47032" y1="94315" x2="47032" y2="94315"/>
                        <a14:foregroundMark x1="90868" y1="44461" x2="90868" y2="44461"/>
                        <a14:foregroundMark x1="8676" y1="54519" x2="8676" y2="54519"/>
                        <a14:foregroundMark x1="56621" y1="8163" x2="56621" y2="8163"/>
                        <a14:foregroundMark x1="60502" y1="4519" x2="60502" y2="4519"/>
                        <a14:foregroundMark x1="62100" y1="3790" x2="62100" y2="3790"/>
                        <a14:backgroundMark x1="44749" y1="27843" x2="44749" y2="27843"/>
                        <a14:backgroundMark x1="45890" y1="30321" x2="45890" y2="30321"/>
                        <a14:backgroundMark x1="51598" y1="22741" x2="51598" y2="22741"/>
                        <a14:backgroundMark x1="55023" y1="23032" x2="55023" y2="23032"/>
                        <a14:backgroundMark x1="39726" y1="28134" x2="39726" y2="28134"/>
                        <a14:backgroundMark x1="59132" y1="40087" x2="59132" y2="40087"/>
                        <a14:backgroundMark x1="50457" y1="38484" x2="50457" y2="38484"/>
                        <a14:backgroundMark x1="50913" y1="23615" x2="50913" y2="23615"/>
                        <a14:backgroundMark x1="63699" y1="36443" x2="63699" y2="36443"/>
                        <a14:backgroundMark x1="71689" y1="42566" x2="71689" y2="42566"/>
                        <a14:backgroundMark x1="35845" y1="43878" x2="35845" y2="43878"/>
                        <a14:backgroundMark x1="39269" y1="44898" x2="39269" y2="44898"/>
                        <a14:backgroundMark x1="35388" y1="46647" x2="35388" y2="46647"/>
                        <a14:backgroundMark x1="33333" y1="54665" x2="33333" y2="54665"/>
                        <a14:backgroundMark x1="49087" y1="89067" x2="49087" y2="89067"/>
                        <a14:backgroundMark x1="45205" y1="82653" x2="45205" y2="8265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83510" y="652668"/>
            <a:ext cx="755633" cy="118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3C13C13-25C9-8868-147E-A37A37D2B1A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8138" y="768647"/>
            <a:ext cx="1049511" cy="140072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098F0176-533F-2E48-D1F3-960DC43069D7}"/>
              </a:ext>
            </a:extLst>
          </p:cNvPr>
          <p:cNvSpPr txBox="1"/>
          <p:nvPr/>
        </p:nvSpPr>
        <p:spPr>
          <a:xfrm>
            <a:off x="7860259" y="2551133"/>
            <a:ext cx="3575698" cy="1117229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285750" marR="0" lvl="0" indent="-285750" algn="l" defTabSz="8890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  <a:sym typeface="Wingdings" panose="05000000000000000000" pitchFamily="2" charset="2"/>
              </a:rPr>
              <a:t>Plus de 50% de l’N est </a:t>
            </a: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  <a:sym typeface="Wingdings" panose="05000000000000000000" pitchFamily="2" charset="2"/>
              </a:rPr>
              <a:t>perdu</a:t>
            </a:r>
          </a:p>
          <a:p>
            <a:pPr marL="285750" marR="0" lvl="0" indent="-285750" algn="l" defTabSz="8890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  <a:sym typeface="Wingdings" panose="05000000000000000000" pitchFamily="2" charset="2"/>
              </a:rPr>
              <a:t>Peu d’N récupéré par la canne</a:t>
            </a:r>
          </a:p>
          <a:p>
            <a:pPr marL="285750" marR="0" lvl="0" indent="-285750" algn="l" defTabSz="8890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  <a:sym typeface="Wingdings" panose="05000000000000000000" pitchFamily="2" charset="2"/>
              </a:rPr>
              <a:t>20% dans le sol 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  <a:sym typeface="Wingdings" panose="05000000000000000000" pitchFamily="2" charset="2"/>
              </a:rPr>
              <a:t>après 1.5 ans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0BCD2AAA-DF9A-5E6D-C1DF-C94518E35D5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3349" y="3711543"/>
            <a:ext cx="3760451" cy="291346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49DE2B1-5FA4-4113-9C60-507A1479009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8281" y="3871563"/>
            <a:ext cx="2140637" cy="2523635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54CEC21E-A4A1-7402-9ED4-1A3D13B6BD01}"/>
              </a:ext>
            </a:extLst>
          </p:cNvPr>
          <p:cNvSpPr txBox="1"/>
          <p:nvPr/>
        </p:nvSpPr>
        <p:spPr>
          <a:xfrm>
            <a:off x="4145864" y="2656173"/>
            <a:ext cx="2988001" cy="1077218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spcAft>
                <a:spcPts val="1200"/>
              </a:spcAft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Décomposition en 3 mois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Une partie </a:t>
            </a: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immobilisée 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sur la paille de CAS.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426FC865-A263-03C3-DD23-ACFE8D6A108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288" y="3774531"/>
            <a:ext cx="491667" cy="278637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A00ED1E1-31DB-22D8-E06A-6DA31AEE4BE9}"/>
              </a:ext>
            </a:extLst>
          </p:cNvPr>
          <p:cNvSpPr txBox="1"/>
          <p:nvPr/>
        </p:nvSpPr>
        <p:spPr>
          <a:xfrm>
            <a:off x="1294937" y="2725069"/>
            <a:ext cx="2164080" cy="800219"/>
          </a:xfrm>
          <a:prstGeom prst="rect">
            <a:avLst/>
          </a:prstGeom>
          <a:solidFill>
            <a:srgbClr val="70AD47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 </a:t>
            </a: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à 50 </a:t>
            </a:r>
            <a:r>
              <a:rPr kumimoji="0" lang="fr-FR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kgN</a:t>
            </a: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/ha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Dont 50-80% fixé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F4347C1-DF76-BDF3-5F11-002173FDC79B}"/>
              </a:ext>
            </a:extLst>
          </p:cNvPr>
          <p:cNvSpPr txBox="1"/>
          <p:nvPr/>
        </p:nvSpPr>
        <p:spPr>
          <a:xfrm rot="16200000">
            <a:off x="-854123" y="4843719"/>
            <a:ext cx="2988810" cy="30777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Minéralomasse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LEG (</a:t>
            </a:r>
            <a:r>
              <a:rPr kumimoji="0" lang="fr-FR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kgN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/ha)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D8B0A888-77CF-2B90-5686-F52289AB4AC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955" y="3774531"/>
            <a:ext cx="2767303" cy="278637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CE9AD51-D388-969E-5126-97F61B5B3898}"/>
              </a:ext>
            </a:extLst>
          </p:cNvPr>
          <p:cNvSpPr/>
          <p:nvPr/>
        </p:nvSpPr>
        <p:spPr>
          <a:xfrm>
            <a:off x="203200" y="3733391"/>
            <a:ext cx="3550368" cy="2988084"/>
          </a:xfrm>
          <a:prstGeom prst="rect">
            <a:avLst/>
          </a:prstGeom>
          <a:solidFill>
            <a:sysClr val="window" lastClr="FFFFFF">
              <a:alpha val="7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E49ADBB-6CDD-4865-D415-7C250BF1073B}"/>
              </a:ext>
            </a:extLst>
          </p:cNvPr>
          <p:cNvSpPr/>
          <p:nvPr/>
        </p:nvSpPr>
        <p:spPr>
          <a:xfrm>
            <a:off x="3809680" y="3813678"/>
            <a:ext cx="3550368" cy="2988084"/>
          </a:xfrm>
          <a:prstGeom prst="rect">
            <a:avLst/>
          </a:prstGeom>
          <a:solidFill>
            <a:sysClr val="window" lastClr="FFFFFF">
              <a:alpha val="70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20745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63" y="121125"/>
            <a:ext cx="9591675" cy="516896"/>
          </a:xfrm>
        </p:spPr>
        <p:txBody>
          <a:bodyPr>
            <a:noAutofit/>
          </a:bodyPr>
          <a:lstStyle/>
          <a:p>
            <a:pPr algn="ctr"/>
            <a:r>
              <a:rPr lang="fr-FR" sz="3200" dirty="0"/>
              <a:t>Devenir de l’N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135291" y="6492875"/>
            <a:ext cx="305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D06BB9-6A96-A078-83A4-E4C9DE7F33E5}"/>
              </a:ext>
            </a:extLst>
          </p:cNvPr>
          <p:cNvSpPr/>
          <p:nvPr/>
        </p:nvSpPr>
        <p:spPr>
          <a:xfrm>
            <a:off x="1225684" y="1634247"/>
            <a:ext cx="9407591" cy="40398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Pourquoi ces pertes 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La légumineuse morte se dépose et se décompose sur la paille de canne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Hypothèse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: l’N est immobilisé sur la paille de canne et se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volatilise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Pas le temps de s’infiltrer dans le sol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Comment y remédier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? Broyage / IR non paillé / Enfouissement ?</a:t>
            </a:r>
          </a:p>
        </p:txBody>
      </p:sp>
    </p:spTree>
    <p:extLst>
      <p:ext uri="{BB962C8B-B14F-4D97-AF65-F5344CB8AC3E}">
        <p14:creationId xmlns:p14="http://schemas.microsoft.com/office/powerpoint/2010/main" val="53377879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63" y="121125"/>
            <a:ext cx="9591675" cy="516896"/>
          </a:xfrm>
        </p:spPr>
        <p:txBody>
          <a:bodyPr>
            <a:noAutofit/>
          </a:bodyPr>
          <a:lstStyle/>
          <a:p>
            <a:pPr algn="ctr"/>
            <a:r>
              <a:rPr lang="fr-FR" sz="2800" b="1" dirty="0"/>
              <a:t>Conclusion</a:t>
            </a:r>
            <a:r>
              <a:rPr lang="fr-FR" sz="2800" dirty="0"/>
              <a:t>: un compromis à trouver en termes d’ITK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135291" y="6492875"/>
            <a:ext cx="305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" name="ZoneTexte 3">
            <a:extLst>
              <a:ext uri="{FF2B5EF4-FFF2-40B4-BE49-F238E27FC236}">
                <a16:creationId xmlns:a16="http://schemas.microsoft.com/office/drawing/2014/main" id="{80F3BCBB-217A-FE7A-8C1F-5D3CD3C4EE11}"/>
              </a:ext>
            </a:extLst>
          </p:cNvPr>
          <p:cNvSpPr txBox="1"/>
          <p:nvPr/>
        </p:nvSpPr>
        <p:spPr>
          <a:xfrm>
            <a:off x="1974716" y="1360764"/>
            <a:ext cx="8472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 compromis à trouver: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gestion des adventices vs rendements</a:t>
            </a:r>
          </a:p>
        </p:txBody>
      </p:sp>
      <p:sp>
        <p:nvSpPr>
          <p:cNvPr id="4" name="Organigramme : Fusion 3">
            <a:extLst>
              <a:ext uri="{FF2B5EF4-FFF2-40B4-BE49-F238E27FC236}">
                <a16:creationId xmlns:a16="http://schemas.microsoft.com/office/drawing/2014/main" id="{DF285E29-87DB-C755-CF66-4687EA6B9314}"/>
              </a:ext>
            </a:extLst>
          </p:cNvPr>
          <p:cNvSpPr/>
          <p:nvPr/>
        </p:nvSpPr>
        <p:spPr>
          <a:xfrm rot="5400000">
            <a:off x="5767386" y="92935"/>
            <a:ext cx="657231" cy="5272087"/>
          </a:xfrm>
          <a:prstGeom prst="flowChartMerge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rganigramme : Fusion 4">
            <a:extLst>
              <a:ext uri="{FF2B5EF4-FFF2-40B4-BE49-F238E27FC236}">
                <a16:creationId xmlns:a16="http://schemas.microsoft.com/office/drawing/2014/main" id="{18804AD7-F23A-A2F7-7547-290F84F0696B}"/>
              </a:ext>
            </a:extLst>
          </p:cNvPr>
          <p:cNvSpPr/>
          <p:nvPr/>
        </p:nvSpPr>
        <p:spPr>
          <a:xfrm rot="5400000">
            <a:off x="5767385" y="1146098"/>
            <a:ext cx="657231" cy="5272087"/>
          </a:xfrm>
          <a:prstGeom prst="flowChartMerge">
            <a:avLst/>
          </a:prstGeom>
          <a:solidFill>
            <a:srgbClr val="ED7D31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rganigramme : Fusion 7">
            <a:extLst>
              <a:ext uri="{FF2B5EF4-FFF2-40B4-BE49-F238E27FC236}">
                <a16:creationId xmlns:a16="http://schemas.microsoft.com/office/drawing/2014/main" id="{0F4CA0ED-ACD4-1873-EF1A-089B96BE85D4}"/>
              </a:ext>
            </a:extLst>
          </p:cNvPr>
          <p:cNvSpPr/>
          <p:nvPr/>
        </p:nvSpPr>
        <p:spPr>
          <a:xfrm rot="5400000">
            <a:off x="5767385" y="2199261"/>
            <a:ext cx="657231" cy="5272087"/>
          </a:xfrm>
          <a:prstGeom prst="flowChartMerge">
            <a:avLst/>
          </a:prstGeom>
          <a:solidFill>
            <a:srgbClr val="FFC000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rganigramme : Fusion 8">
            <a:extLst>
              <a:ext uri="{FF2B5EF4-FFF2-40B4-BE49-F238E27FC236}">
                <a16:creationId xmlns:a16="http://schemas.microsoft.com/office/drawing/2014/main" id="{055B373D-4D40-0462-D78E-89CF0036381C}"/>
              </a:ext>
            </a:extLst>
          </p:cNvPr>
          <p:cNvSpPr/>
          <p:nvPr/>
        </p:nvSpPr>
        <p:spPr>
          <a:xfrm rot="16200000">
            <a:off x="5767384" y="3252424"/>
            <a:ext cx="657231" cy="5272087"/>
          </a:xfrm>
          <a:prstGeom prst="flowChartMerge">
            <a:avLst/>
          </a:prstGeom>
          <a:solidFill>
            <a:srgbClr val="4472C4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2">
            <a:extLst>
              <a:ext uri="{FF2B5EF4-FFF2-40B4-BE49-F238E27FC236}">
                <a16:creationId xmlns:a16="http://schemas.microsoft.com/office/drawing/2014/main" id="{7D45069D-1E0B-AEC9-28A5-3557CFC2D938}"/>
              </a:ext>
            </a:extLst>
          </p:cNvPr>
          <p:cNvSpPr txBox="1"/>
          <p:nvPr/>
        </p:nvSpPr>
        <p:spPr>
          <a:xfrm>
            <a:off x="4848936" y="2060974"/>
            <a:ext cx="2724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Biomasse de légumineuse</a:t>
            </a:r>
          </a:p>
        </p:txBody>
      </p:sp>
      <p:sp>
        <p:nvSpPr>
          <p:cNvPr id="11" name="ZoneTexte 27">
            <a:extLst>
              <a:ext uri="{FF2B5EF4-FFF2-40B4-BE49-F238E27FC236}">
                <a16:creationId xmlns:a16="http://schemas.microsoft.com/office/drawing/2014/main" id="{52096B88-F1BC-FEDF-0376-033E7FD551C1}"/>
              </a:ext>
            </a:extLst>
          </p:cNvPr>
          <p:cNvSpPr txBox="1"/>
          <p:nvPr/>
        </p:nvSpPr>
        <p:spPr>
          <a:xfrm>
            <a:off x="4962521" y="3193024"/>
            <a:ext cx="2266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Quantité d’N fixé</a:t>
            </a:r>
          </a:p>
        </p:txBody>
      </p:sp>
      <p:sp>
        <p:nvSpPr>
          <p:cNvPr id="12" name="ZoneTexte 28">
            <a:extLst>
              <a:ext uri="{FF2B5EF4-FFF2-40B4-BE49-F238E27FC236}">
                <a16:creationId xmlns:a16="http://schemas.microsoft.com/office/drawing/2014/main" id="{75B35485-1AFE-3B54-75F3-F9B9F91C0DAB}"/>
              </a:ext>
            </a:extLst>
          </p:cNvPr>
          <p:cNvSpPr txBox="1"/>
          <p:nvPr/>
        </p:nvSpPr>
        <p:spPr>
          <a:xfrm>
            <a:off x="4905728" y="4235538"/>
            <a:ext cx="2610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Limitation des adventices</a:t>
            </a:r>
          </a:p>
        </p:txBody>
      </p:sp>
      <p:sp>
        <p:nvSpPr>
          <p:cNvPr id="13" name="ZoneTexte 29">
            <a:extLst>
              <a:ext uri="{FF2B5EF4-FFF2-40B4-BE49-F238E27FC236}">
                <a16:creationId xmlns:a16="http://schemas.microsoft.com/office/drawing/2014/main" id="{A8A7E61C-5A7F-2A86-347C-A901D2AB0466}"/>
              </a:ext>
            </a:extLst>
          </p:cNvPr>
          <p:cNvSpPr txBox="1"/>
          <p:nvPr/>
        </p:nvSpPr>
        <p:spPr>
          <a:xfrm>
            <a:off x="4962522" y="5250404"/>
            <a:ext cx="2266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Rendements cannier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36AE803-D26E-2FB4-10E4-99C9A2C0B6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1971" y="3191593"/>
            <a:ext cx="2807365" cy="157773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2E19B44-1950-6DE4-4EE5-FB7ACD1946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674" y="3191593"/>
            <a:ext cx="2800350" cy="1573797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9713680" y="2610561"/>
            <a:ext cx="1839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Ex semis précoce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639128" y="2679231"/>
            <a:ext cx="1839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Ex semis tardif</a:t>
            </a:r>
          </a:p>
        </p:txBody>
      </p:sp>
    </p:spTree>
    <p:extLst>
      <p:ext uri="{BB962C8B-B14F-4D97-AF65-F5344CB8AC3E}">
        <p14:creationId xmlns:p14="http://schemas.microsoft.com/office/powerpoint/2010/main" val="39792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0" grpId="0"/>
      <p:bldP spid="11" grpId="0"/>
      <p:bldP spid="12" grpId="0"/>
      <p:bldP spid="1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63" y="121125"/>
            <a:ext cx="9591675" cy="516896"/>
          </a:xfrm>
        </p:spPr>
        <p:txBody>
          <a:bodyPr>
            <a:noAutofit/>
          </a:bodyPr>
          <a:lstStyle/>
          <a:p>
            <a:pPr algn="ctr"/>
            <a:r>
              <a:rPr lang="fr-FR" sz="2800" b="1" dirty="0"/>
              <a:t>Conclusion</a:t>
            </a:r>
            <a:r>
              <a:rPr lang="fr-FR" sz="2800" dirty="0"/>
              <a:t>: un compromis à trouver en termes d’ITK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135291" y="6492875"/>
            <a:ext cx="305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937EB372-9B39-DF6E-7501-1D020FEB4CFF}"/>
              </a:ext>
            </a:extLst>
          </p:cNvPr>
          <p:cNvSpPr/>
          <p:nvPr/>
        </p:nvSpPr>
        <p:spPr>
          <a:xfrm>
            <a:off x="592682" y="1204024"/>
            <a:ext cx="1414962" cy="1396939"/>
          </a:xfrm>
          <a:prstGeom prst="ellipse">
            <a:avLst/>
          </a:prstGeom>
          <a:solidFill>
            <a:srgbClr val="70AD47">
              <a:lumMod val="75000"/>
            </a:srgbClr>
          </a:solidFill>
          <a:ln w="28575" cap="flat" cmpd="sng" algn="ctr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451B380-EFCE-72F5-1E98-BCE6A3FE6A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157" y="1371339"/>
            <a:ext cx="919145" cy="103739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826327" y="127782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Repenser nos itinéraires techniques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sur la base du compromis:</a:t>
            </a:r>
          </a:p>
        </p:txBody>
      </p:sp>
      <p:sp>
        <p:nvSpPr>
          <p:cNvPr id="4" name="Rectangle 3"/>
          <p:cNvSpPr/>
          <p:nvPr/>
        </p:nvSpPr>
        <p:spPr>
          <a:xfrm>
            <a:off x="3048000" y="2090152"/>
            <a:ext cx="22587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Gestion des adventices</a:t>
            </a:r>
          </a:p>
        </p:txBody>
      </p:sp>
      <p:sp>
        <p:nvSpPr>
          <p:cNvPr id="9" name="Rectangle 8"/>
          <p:cNvSpPr/>
          <p:nvPr/>
        </p:nvSpPr>
        <p:spPr>
          <a:xfrm>
            <a:off x="5877998" y="2090151"/>
            <a:ext cx="14060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Rendement cannier 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53401" y="2090153"/>
            <a:ext cx="25296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Devenir de l’N des légumineuses</a:t>
            </a:r>
          </a:p>
        </p:txBody>
      </p:sp>
      <p:sp>
        <p:nvSpPr>
          <p:cNvPr id="11" name="Croix 10"/>
          <p:cNvSpPr/>
          <p:nvPr/>
        </p:nvSpPr>
        <p:spPr>
          <a:xfrm rot="18794310">
            <a:off x="5047381" y="2143279"/>
            <a:ext cx="533348" cy="540075"/>
          </a:xfrm>
          <a:prstGeom prst="plus">
            <a:avLst>
              <a:gd name="adj" fmla="val 376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2" name="Croix 11"/>
          <p:cNvSpPr/>
          <p:nvPr/>
        </p:nvSpPr>
        <p:spPr>
          <a:xfrm rot="18794310">
            <a:off x="7331721" y="2143279"/>
            <a:ext cx="533348" cy="540075"/>
          </a:xfrm>
          <a:prstGeom prst="plus">
            <a:avLst>
              <a:gd name="adj" fmla="val 376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3" name="Flèche : droite 2">
            <a:extLst>
              <a:ext uri="{FF2B5EF4-FFF2-40B4-BE49-F238E27FC236}">
                <a16:creationId xmlns:a16="http://schemas.microsoft.com/office/drawing/2014/main" id="{AAB50A74-1848-A5F8-C136-94FCB33FC076}"/>
              </a:ext>
            </a:extLst>
          </p:cNvPr>
          <p:cNvSpPr/>
          <p:nvPr/>
        </p:nvSpPr>
        <p:spPr>
          <a:xfrm>
            <a:off x="1101459" y="4839921"/>
            <a:ext cx="9499743" cy="541866"/>
          </a:xfrm>
          <a:prstGeom prst="rightArrow">
            <a:avLst/>
          </a:prstGeom>
          <a:gradFill flip="none" rotWithShape="1">
            <a:gsLst>
              <a:gs pos="0">
                <a:srgbClr val="70AD47">
                  <a:lumMod val="75000"/>
                </a:srgbClr>
              </a:gs>
              <a:gs pos="74000">
                <a:srgbClr val="70AD47">
                  <a:lumMod val="40000"/>
                  <a:lumOff val="60000"/>
                </a:srgbClr>
              </a:gs>
              <a:gs pos="83000">
                <a:srgbClr val="70AD47">
                  <a:lumMod val="60000"/>
                  <a:lumOff val="40000"/>
                </a:srgbClr>
              </a:gs>
              <a:gs pos="100000">
                <a:srgbClr val="70AD47">
                  <a:lumMod val="20000"/>
                  <a:lumOff val="80000"/>
                </a:srgb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4" descr="OH ! KANNA | Vente d&amp;#39;extracteur de jus de canne à sucre">
            <a:extLst>
              <a:ext uri="{FF2B5EF4-FFF2-40B4-BE49-F238E27FC236}">
                <a16:creationId xmlns:a16="http://schemas.microsoft.com/office/drawing/2014/main" id="{122AD43E-2551-BB82-3E20-4EAA1F49B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60912" y="3879178"/>
            <a:ext cx="1433202" cy="143320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40396A6-8A46-0DB1-85AD-11D4193B291F}"/>
              </a:ext>
            </a:extLst>
          </p:cNvPr>
          <p:cNvSpPr txBox="1"/>
          <p:nvPr/>
        </p:nvSpPr>
        <p:spPr>
          <a:xfrm>
            <a:off x="9730542" y="4231558"/>
            <a:ext cx="870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Coupe</a:t>
            </a:r>
          </a:p>
        </p:txBody>
      </p:sp>
      <p:pic>
        <p:nvPicPr>
          <p:cNvPr id="16" name="Picture 2" descr="Conception De Vecteur De Signe De Canne à Sucre Et De Canne Collection  D'illustration De Vecteur D'actions De Canne à Sucre Et De Illustration de  Vecteur - Illustration du saccharose, illustration: 137151750">
            <a:extLst>
              <a:ext uri="{FF2B5EF4-FFF2-40B4-BE49-F238E27FC236}">
                <a16:creationId xmlns:a16="http://schemas.microsoft.com/office/drawing/2014/main" id="{9C3AB681-5946-7D02-538E-BF7195DF28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90" b="94315" l="8676" r="90868">
                        <a14:foregroundMark x1="47260" y1="90962" x2="47260" y2="90962"/>
                        <a14:foregroundMark x1="47032" y1="94315" x2="47032" y2="94315"/>
                        <a14:foregroundMark x1="90868" y1="44461" x2="90868" y2="44461"/>
                        <a14:foregroundMark x1="8676" y1="54519" x2="8676" y2="54519"/>
                        <a14:foregroundMark x1="56621" y1="8163" x2="56621" y2="8163"/>
                        <a14:foregroundMark x1="60502" y1="4519" x2="60502" y2="4519"/>
                        <a14:foregroundMark x1="62100" y1="3790" x2="62100" y2="3790"/>
                        <a14:backgroundMark x1="44749" y1="27843" x2="44749" y2="27843"/>
                        <a14:backgroundMark x1="45890" y1="30321" x2="45890" y2="30321"/>
                        <a14:backgroundMark x1="51598" y1="22741" x2="51598" y2="22741"/>
                        <a14:backgroundMark x1="55023" y1="23032" x2="55023" y2="23032"/>
                        <a14:backgroundMark x1="39726" y1="28134" x2="39726" y2="28134"/>
                        <a14:backgroundMark x1="59132" y1="40087" x2="59132" y2="40087"/>
                        <a14:backgroundMark x1="50457" y1="38484" x2="50457" y2="38484"/>
                        <a14:backgroundMark x1="50913" y1="23615" x2="50913" y2="23615"/>
                        <a14:backgroundMark x1="63699" y1="36443" x2="63699" y2="36443"/>
                        <a14:backgroundMark x1="71689" y1="42566" x2="71689" y2="42566"/>
                        <a14:backgroundMark x1="35845" y1="43878" x2="35845" y2="43878"/>
                        <a14:backgroundMark x1="39269" y1="44898" x2="39269" y2="44898"/>
                        <a14:backgroundMark x1="35388" y1="46647" x2="35388" y2="46647"/>
                        <a14:backgroundMark x1="33333" y1="54665" x2="33333" y2="54665"/>
                        <a14:backgroundMark x1="49087" y1="89067" x2="49087" y2="89067"/>
                        <a14:backgroundMark x1="45205" y1="82653" x2="45205" y2="8265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95324" y="3913757"/>
            <a:ext cx="668127" cy="104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Usine De Canne à Sucre Avec Les Feuilles Vertes - Produit Naturel De  Plantation De Canne à Sucre Illustration de Vecteur - Illustration du  étiquette, élément: 151086350">
            <a:extLst>
              <a:ext uri="{FF2B5EF4-FFF2-40B4-BE49-F238E27FC236}">
                <a16:creationId xmlns:a16="http://schemas.microsoft.com/office/drawing/2014/main" id="{7060FB23-4C3E-DAAD-7E76-AA2B21208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1416" y="4592694"/>
            <a:ext cx="380408" cy="380408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6765BBE-9733-011C-AF12-EA7F8F100EA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11" b="95963" l="9908" r="92166">
                        <a14:foregroundMark x1="29263" y1="8463" x2="29263" y2="8463"/>
                        <a14:foregroundMark x1="54724" y1="20031" x2="54724" y2="20031"/>
                        <a14:foregroundMark x1="68203" y1="9705" x2="68203" y2="9705"/>
                        <a14:foregroundMark x1="82949" y1="8851" x2="82949" y2="8851"/>
                        <a14:foregroundMark x1="81797" y1="19876" x2="81797" y2="19876"/>
                        <a14:foregroundMark x1="92166" y1="6599" x2="92166" y2="6599"/>
                        <a14:foregroundMark x1="51037" y1="92547" x2="51037" y2="92547"/>
                        <a14:foregroundMark x1="52880" y1="96040" x2="52880" y2="96040"/>
                        <a14:foregroundMark x1="67281" y1="6211" x2="67281" y2="6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7755" y="4618268"/>
            <a:ext cx="342004" cy="36751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3A0B79D-2F48-7101-6DC3-7A68DEE3A01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049" b="89791" l="0" r="100000">
                        <a14:foregroundMark x1="55062" y1="71462" x2="55062" y2="71462"/>
                        <a14:foregroundMark x1="56049" y1="63805" x2="56049" y2="63805"/>
                        <a14:foregroundMark x1="48642" y1="56613" x2="48642" y2="56613"/>
                        <a14:foregroundMark x1="49136" y1="71230" x2="49136" y2="71230"/>
                        <a14:foregroundMark x1="50123" y1="79350" x2="50123" y2="79350"/>
                        <a14:foregroundMark x1="25432" y1="9049" x2="25432" y2="9049"/>
                        <a14:foregroundMark x1="41728" y1="66589" x2="41728" y2="66589"/>
                        <a14:foregroundMark x1="42469" y1="67981" x2="42469" y2="67981"/>
                        <a14:foregroundMark x1="42963" y1="73550" x2="42963" y2="73550"/>
                        <a14:foregroundMark x1="45432" y1="81903" x2="45432" y2="81903"/>
                        <a14:foregroundMark x1="49877" y1="84223" x2="49877" y2="84223"/>
                        <a14:foregroundMark x1="55062" y1="80510" x2="55062" y2="80510"/>
                        <a14:foregroundMark x1="46420" y1="87703" x2="46420" y2="87703"/>
                        <a14:foregroundMark x1="47901" y1="90023" x2="47901" y2="90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8499" y="4300489"/>
            <a:ext cx="549167" cy="74019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EEDC556-54A4-85D5-1E42-C107D39FB58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211" b="95963" l="9908" r="92166">
                        <a14:foregroundMark x1="29263" y1="8463" x2="29263" y2="8463"/>
                        <a14:foregroundMark x1="54724" y1="20031" x2="54724" y2="20031"/>
                        <a14:foregroundMark x1="68203" y1="9705" x2="68203" y2="9705"/>
                        <a14:foregroundMark x1="82949" y1="8851" x2="82949" y2="8851"/>
                        <a14:foregroundMark x1="81797" y1="19876" x2="81797" y2="19876"/>
                        <a14:foregroundMark x1="92166" y1="6599" x2="92166" y2="6599"/>
                        <a14:foregroundMark x1="51037" y1="92547" x2="51037" y2="92547"/>
                        <a14:foregroundMark x1="52880" y1="96040" x2="52880" y2="96040"/>
                        <a14:foregroundMark x1="67281" y1="6211" x2="67281" y2="6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6406" y="4508837"/>
            <a:ext cx="422668" cy="454197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20F57F5A-34D5-416C-73F5-195E07D63D6D}"/>
              </a:ext>
            </a:extLst>
          </p:cNvPr>
          <p:cNvSpPr txBox="1"/>
          <p:nvPr/>
        </p:nvSpPr>
        <p:spPr>
          <a:xfrm>
            <a:off x="4495863" y="3479244"/>
            <a:ext cx="1355467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400"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Destruction de la légumineuse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EF33ECE-A313-11DF-38C0-FB82513FA48A}"/>
              </a:ext>
            </a:extLst>
          </p:cNvPr>
          <p:cNvSpPr txBox="1"/>
          <p:nvPr/>
        </p:nvSpPr>
        <p:spPr>
          <a:xfrm>
            <a:off x="1687204" y="3482485"/>
            <a:ext cx="132168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Semis LEG à la coupe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FC6AE56-2DF6-81CB-E01B-CB3B9A5EB67C}"/>
              </a:ext>
            </a:extLst>
          </p:cNvPr>
          <p:cNvSpPr txBox="1"/>
          <p:nvPr/>
        </p:nvSpPr>
        <p:spPr>
          <a:xfrm>
            <a:off x="5537740" y="4207751"/>
            <a:ext cx="912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4-6 mois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74BB88A7-8E9E-F7C0-B621-4C08C1BA50EF}"/>
              </a:ext>
            </a:extLst>
          </p:cNvPr>
          <p:cNvSpPr txBox="1"/>
          <p:nvPr/>
        </p:nvSpPr>
        <p:spPr>
          <a:xfrm>
            <a:off x="631038" y="4203125"/>
            <a:ext cx="870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Coupe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20F57F5A-34D5-416C-73F5-195E07D63D6D}"/>
              </a:ext>
            </a:extLst>
          </p:cNvPr>
          <p:cNvSpPr txBox="1"/>
          <p:nvPr/>
        </p:nvSpPr>
        <p:spPr>
          <a:xfrm>
            <a:off x="5693462" y="5615480"/>
            <a:ext cx="1407157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400"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Broyage paille +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mulch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LEG ?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0F57F5A-34D5-416C-73F5-195E07D63D6D}"/>
              </a:ext>
            </a:extLst>
          </p:cNvPr>
          <p:cNvSpPr txBox="1"/>
          <p:nvPr/>
        </p:nvSpPr>
        <p:spPr>
          <a:xfrm>
            <a:off x="5693462" y="6240111"/>
            <a:ext cx="1407157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400"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Léger enfouissement ?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194367" y="3127743"/>
            <a:ext cx="1179580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EXEMPLE</a:t>
            </a:r>
          </a:p>
        </p:txBody>
      </p:sp>
      <p:cxnSp>
        <p:nvCxnSpPr>
          <p:cNvPr id="31" name="Connecteur en arc 30"/>
          <p:cNvCxnSpPr>
            <a:stCxn id="23" idx="2"/>
            <a:endCxn id="35" idx="0"/>
          </p:cNvCxnSpPr>
          <p:nvPr/>
        </p:nvCxnSpPr>
        <p:spPr>
          <a:xfrm rot="5400000">
            <a:off x="1459683" y="3952826"/>
            <a:ext cx="835482" cy="941241"/>
          </a:xfrm>
          <a:prstGeom prst="curvedConnector3">
            <a:avLst>
              <a:gd name="adj1" fmla="val 50000"/>
            </a:avLst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en arc 31"/>
          <p:cNvCxnSpPr>
            <a:stCxn id="22" idx="2"/>
            <a:endCxn id="20" idx="0"/>
          </p:cNvCxnSpPr>
          <p:nvPr/>
        </p:nvCxnSpPr>
        <p:spPr>
          <a:xfrm rot="16200000" flipH="1">
            <a:off x="5102482" y="4073578"/>
            <a:ext cx="506373" cy="364143"/>
          </a:xfrm>
          <a:prstGeom prst="curvedConnector3">
            <a:avLst>
              <a:gd name="adj1" fmla="val 50000"/>
            </a:avLst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age 34">
            <a:extLst>
              <a:ext uri="{FF2B5EF4-FFF2-40B4-BE49-F238E27FC236}">
                <a16:creationId xmlns:a16="http://schemas.microsoft.com/office/drawing/2014/main" id="{06765BBE-9733-011C-AF12-EA7F8F100EA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211" b="95963" l="9908" r="92166">
                        <a14:foregroundMark x1="29263" y1="8463" x2="29263" y2="8463"/>
                        <a14:foregroundMark x1="54724" y1="20031" x2="54724" y2="20031"/>
                        <a14:foregroundMark x1="68203" y1="9705" x2="68203" y2="9705"/>
                        <a14:foregroundMark x1="82949" y1="8851" x2="82949" y2="8851"/>
                        <a14:foregroundMark x1="81797" y1="19876" x2="81797" y2="19876"/>
                        <a14:foregroundMark x1="92166" y1="6599" x2="92166" y2="6599"/>
                        <a14:foregroundMark x1="51037" y1="92547" x2="51037" y2="92547"/>
                        <a14:foregroundMark x1="52880" y1="96040" x2="52880" y2="96040"/>
                        <a14:foregroundMark x1="67281" y1="6211" x2="67281" y2="6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5424" y="4841187"/>
            <a:ext cx="122758" cy="131915"/>
          </a:xfrm>
          <a:prstGeom prst="rect">
            <a:avLst/>
          </a:prstGeom>
        </p:spPr>
      </p:pic>
      <p:cxnSp>
        <p:nvCxnSpPr>
          <p:cNvPr id="37" name="Connecteur en arc 36"/>
          <p:cNvCxnSpPr>
            <a:stCxn id="26" idx="0"/>
            <a:endCxn id="20" idx="2"/>
          </p:cNvCxnSpPr>
          <p:nvPr/>
        </p:nvCxnSpPr>
        <p:spPr>
          <a:xfrm rot="16200000" flipV="1">
            <a:off x="5641168" y="4859606"/>
            <a:ext cx="652446" cy="859301"/>
          </a:xfrm>
          <a:prstGeom prst="curvedConnector3">
            <a:avLst>
              <a:gd name="adj1" fmla="val 50000"/>
            </a:avLst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en arc 39"/>
          <p:cNvCxnSpPr>
            <a:stCxn id="23" idx="0"/>
            <a:endCxn id="4" idx="2"/>
          </p:cNvCxnSpPr>
          <p:nvPr/>
        </p:nvCxnSpPr>
        <p:spPr>
          <a:xfrm rot="5400000" flipH="1" flipV="1">
            <a:off x="2889699" y="2194828"/>
            <a:ext cx="746002" cy="1829312"/>
          </a:xfrm>
          <a:prstGeom prst="curvedConnector3">
            <a:avLst>
              <a:gd name="adj1" fmla="val 50000"/>
            </a:avLst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en arc 42"/>
          <p:cNvCxnSpPr>
            <a:stCxn id="22" idx="0"/>
            <a:endCxn id="9" idx="2"/>
          </p:cNvCxnSpPr>
          <p:nvPr/>
        </p:nvCxnSpPr>
        <p:spPr>
          <a:xfrm rot="5400000" flipH="1" flipV="1">
            <a:off x="5505924" y="2404155"/>
            <a:ext cx="742762" cy="1407416"/>
          </a:xfrm>
          <a:prstGeom prst="curvedConnector3">
            <a:avLst>
              <a:gd name="adj1" fmla="val 50000"/>
            </a:avLst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en arc 45"/>
          <p:cNvCxnSpPr>
            <a:stCxn id="26" idx="3"/>
            <a:endCxn id="10" idx="2"/>
          </p:cNvCxnSpPr>
          <p:nvPr/>
        </p:nvCxnSpPr>
        <p:spPr>
          <a:xfrm flipV="1">
            <a:off x="7100619" y="2736484"/>
            <a:ext cx="1817627" cy="3140606"/>
          </a:xfrm>
          <a:prstGeom prst="curvedConnector2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Image 48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4469" y="6023522"/>
            <a:ext cx="437864" cy="568858"/>
          </a:xfrm>
          <a:prstGeom prst="rect">
            <a:avLst/>
          </a:prstGeom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20F57F5A-34D5-416C-73F5-195E07D63D6D}"/>
              </a:ext>
            </a:extLst>
          </p:cNvPr>
          <p:cNvSpPr txBox="1"/>
          <p:nvPr/>
        </p:nvSpPr>
        <p:spPr>
          <a:xfrm>
            <a:off x="4128938" y="5623544"/>
            <a:ext cx="1355467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400">
                <a:solidFill>
                  <a:prstClr val="black"/>
                </a:solidFill>
                <a:latin typeface="Calibri" panose="020F050202020403020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Paille concentré sur le rang ?</a:t>
            </a:r>
          </a:p>
        </p:txBody>
      </p:sp>
      <p:cxnSp>
        <p:nvCxnSpPr>
          <p:cNvPr id="53" name="Connecteur en arc 52"/>
          <p:cNvCxnSpPr>
            <a:stCxn id="50" idx="0"/>
            <a:endCxn id="20" idx="2"/>
          </p:cNvCxnSpPr>
          <p:nvPr/>
        </p:nvCxnSpPr>
        <p:spPr>
          <a:xfrm rot="5400000" flipH="1" flipV="1">
            <a:off x="4841951" y="4927755"/>
            <a:ext cx="660510" cy="731068"/>
          </a:xfrm>
          <a:prstGeom prst="curvedConnector3">
            <a:avLst>
              <a:gd name="adj1" fmla="val 50000"/>
            </a:avLst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313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22" grpId="0" animBg="1"/>
      <p:bldP spid="23" grpId="0" animBg="1"/>
      <p:bldP spid="24" grpId="0"/>
      <p:bldP spid="25" grpId="0"/>
      <p:bldP spid="26" grpId="0" animBg="1"/>
      <p:bldP spid="28" grpId="0" animBg="1"/>
      <p:bldP spid="29" grpId="0" animBg="1"/>
      <p:bldP spid="50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F262E0E-45D9-6AE5-C31A-B172FE8EEB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838"/>
          <a:stretch/>
        </p:blipFill>
        <p:spPr>
          <a:xfrm>
            <a:off x="3608" y="0"/>
            <a:ext cx="12408886" cy="6858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63" y="121125"/>
            <a:ext cx="9591675" cy="516896"/>
          </a:xfrm>
        </p:spPr>
        <p:txBody>
          <a:bodyPr>
            <a:noAutofit/>
          </a:bodyPr>
          <a:lstStyle/>
          <a:p>
            <a:pPr algn="ctr"/>
            <a:r>
              <a:rPr lang="fr-FR" sz="3200" dirty="0"/>
              <a:t>Merci !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383486" y="6492875"/>
            <a:ext cx="2808514" cy="3651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5702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3DA171F-8E71-4C7D-AA3C-9B82FC0A26C3}"/>
              </a:ext>
            </a:extLst>
          </p:cNvPr>
          <p:cNvSpPr/>
          <p:nvPr/>
        </p:nvSpPr>
        <p:spPr>
          <a:xfrm>
            <a:off x="2463800" y="2162725"/>
            <a:ext cx="7848600" cy="2973789"/>
          </a:xfrm>
          <a:prstGeom prst="rect">
            <a:avLst/>
          </a:prstGeom>
          <a:solidFill>
            <a:srgbClr val="3CB497">
              <a:alpha val="48000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7" name="Image 6" descr="Une image contenant signe&#10;&#10;Description générée automatiquement">
            <a:extLst>
              <a:ext uri="{FF2B5EF4-FFF2-40B4-BE49-F238E27FC236}">
                <a16:creationId xmlns:a16="http://schemas.microsoft.com/office/drawing/2014/main" id="{0A6C0736-43FD-4E06-8870-23A9647D64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F906DC97-7621-4E61-A1C0-9511123AA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4331" y="6496706"/>
            <a:ext cx="3134066" cy="365125"/>
          </a:xfrm>
        </p:spPr>
        <p:txBody>
          <a:bodyPr/>
          <a:lstStyle>
            <a:lvl1pPr>
              <a:defRPr i="1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F354F68B-BF03-4147-BCF5-D947E770300D}"/>
              </a:ext>
            </a:extLst>
          </p:cNvPr>
          <p:cNvSpPr txBox="1"/>
          <p:nvPr/>
        </p:nvSpPr>
        <p:spPr>
          <a:xfrm>
            <a:off x="2755900" y="2777368"/>
            <a:ext cx="7264400" cy="163121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Bilan des actions transfert 2022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Alizé MANSUY, eRcane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i="1" dirty="0">
              <a:solidFill>
                <a:prstClr val="white"/>
              </a:solidFill>
              <a:latin typeface="Century Gothic"/>
            </a:endParaRPr>
          </a:p>
        </p:txBody>
      </p:sp>
      <p:pic>
        <p:nvPicPr>
          <p:cNvPr id="5" name="Image 4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C4F86D99-8E17-4688-94D0-8F04B40111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5706" y="0"/>
            <a:ext cx="1686294" cy="78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16850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63" y="121125"/>
            <a:ext cx="9591675" cy="516896"/>
          </a:xfrm>
        </p:spPr>
        <p:txBody>
          <a:bodyPr>
            <a:noAutofit/>
          </a:bodyPr>
          <a:lstStyle/>
          <a:p>
            <a:pPr algn="ctr"/>
            <a:r>
              <a:rPr lang="fr-FR" sz="3200" dirty="0"/>
              <a:t>Bilan actions transfert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135291" y="6492875"/>
            <a:ext cx="305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A2689A-F6D1-4DEE-942A-B906E67A52DA}"/>
              </a:ext>
            </a:extLst>
          </p:cNvPr>
          <p:cNvSpPr/>
          <p:nvPr/>
        </p:nvSpPr>
        <p:spPr>
          <a:xfrm>
            <a:off x="206477" y="3077497"/>
            <a:ext cx="11460421" cy="6587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CDB7E7F-E61A-44ED-AB56-7480FB866527}"/>
              </a:ext>
            </a:extLst>
          </p:cNvPr>
          <p:cNvSpPr txBox="1"/>
          <p:nvPr/>
        </p:nvSpPr>
        <p:spPr>
          <a:xfrm>
            <a:off x="766473" y="1061560"/>
            <a:ext cx="11301118" cy="4216539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>
            <a:spAutoFit/>
          </a:bodyPr>
          <a:lstStyle/>
          <a:p>
            <a:r>
              <a:rPr lang="fr-FR" sz="2800" u="sng" dirty="0">
                <a:solidFill>
                  <a:srgbClr val="C00000"/>
                </a:solidFill>
              </a:rPr>
              <a:t>RITA CANNE : 9 matinées techniques bord de champ</a:t>
            </a:r>
          </a:p>
          <a:p>
            <a:r>
              <a:rPr lang="fr-FR" sz="2800" dirty="0">
                <a:sym typeface="Wingdings" panose="05000000000000000000" pitchFamily="2" charset="2"/>
              </a:rPr>
              <a:t> Démonstrations d’outils, présentation de résultats via posters, …</a:t>
            </a:r>
            <a:endParaRPr lang="fr-FR" sz="2800" dirty="0"/>
          </a:p>
          <a:p>
            <a:pPr lvl="2">
              <a:buFontTx/>
              <a:buChar char="-"/>
            </a:pPr>
            <a:r>
              <a:rPr lang="fr-FR" sz="2400" dirty="0"/>
              <a:t> </a:t>
            </a:r>
            <a:r>
              <a:rPr lang="fr-FR" sz="2400" b="1" dirty="0"/>
              <a:t>Fertilisation</a:t>
            </a:r>
            <a:r>
              <a:rPr lang="fr-FR" sz="2400" dirty="0"/>
              <a:t> </a:t>
            </a:r>
            <a:r>
              <a:rPr lang="fr-FR" sz="2400" dirty="0" err="1"/>
              <a:t>Mafors</a:t>
            </a:r>
            <a:r>
              <a:rPr lang="fr-FR" sz="2400" dirty="0"/>
              <a:t> – 23 &amp; 24 </a:t>
            </a:r>
            <a:r>
              <a:rPr lang="fr-FR" sz="2400" dirty="0" err="1"/>
              <a:t>fev</a:t>
            </a:r>
            <a:r>
              <a:rPr lang="fr-FR" sz="2400" dirty="0"/>
              <a:t> – </a:t>
            </a:r>
            <a:r>
              <a:rPr lang="fr-FR" sz="2400" b="1" dirty="0"/>
              <a:t>130</a:t>
            </a:r>
            <a:r>
              <a:rPr lang="fr-FR" sz="2400" dirty="0"/>
              <a:t> participants</a:t>
            </a:r>
          </a:p>
          <a:p>
            <a:pPr lvl="2">
              <a:buFontTx/>
              <a:buChar char="-"/>
            </a:pPr>
            <a:r>
              <a:rPr lang="fr-FR" sz="2400" dirty="0"/>
              <a:t> Travail min sol / dessouchage </a:t>
            </a:r>
            <a:r>
              <a:rPr lang="fr-FR" sz="2400" b="1" dirty="0"/>
              <a:t>plantation</a:t>
            </a:r>
            <a:r>
              <a:rPr lang="fr-FR" sz="2400" dirty="0"/>
              <a:t> – 15 mars – </a:t>
            </a:r>
            <a:r>
              <a:rPr lang="fr-FR" sz="2400" b="1" dirty="0"/>
              <a:t>30</a:t>
            </a:r>
            <a:r>
              <a:rPr lang="fr-FR" sz="2400" dirty="0"/>
              <a:t> participants</a:t>
            </a:r>
          </a:p>
          <a:p>
            <a:pPr lvl="2">
              <a:buFontTx/>
              <a:buChar char="-"/>
            </a:pPr>
            <a:r>
              <a:rPr lang="fr-FR" sz="2400" dirty="0"/>
              <a:t> Réseau </a:t>
            </a:r>
            <a:r>
              <a:rPr lang="fr-FR" sz="2400" b="1" dirty="0"/>
              <a:t>herbicides</a:t>
            </a:r>
            <a:r>
              <a:rPr lang="fr-FR" sz="2400" dirty="0"/>
              <a:t> - 18 mars – </a:t>
            </a:r>
            <a:r>
              <a:rPr lang="fr-FR" sz="2400" b="1" dirty="0"/>
              <a:t>34</a:t>
            </a:r>
            <a:r>
              <a:rPr lang="fr-FR" sz="2400" dirty="0"/>
              <a:t> participants</a:t>
            </a:r>
          </a:p>
          <a:p>
            <a:pPr lvl="2">
              <a:buFontTx/>
              <a:buChar char="-"/>
            </a:pPr>
            <a:r>
              <a:rPr lang="fr-FR" sz="2400" dirty="0"/>
              <a:t> </a:t>
            </a:r>
            <a:r>
              <a:rPr lang="fr-FR" sz="2400" b="1" dirty="0"/>
              <a:t>Variétés</a:t>
            </a:r>
            <a:r>
              <a:rPr lang="fr-FR" sz="2400" dirty="0"/>
              <a:t> - 25 mars – </a:t>
            </a:r>
            <a:r>
              <a:rPr lang="fr-FR" sz="2400" b="1" dirty="0"/>
              <a:t>52</a:t>
            </a:r>
            <a:r>
              <a:rPr lang="fr-FR" sz="2400" dirty="0"/>
              <a:t> participants </a:t>
            </a:r>
          </a:p>
          <a:p>
            <a:pPr lvl="2">
              <a:buFontTx/>
              <a:buChar char="-"/>
            </a:pPr>
            <a:r>
              <a:rPr lang="fr-FR" sz="2400" dirty="0"/>
              <a:t> </a:t>
            </a:r>
            <a:r>
              <a:rPr lang="fr-FR" sz="2400" b="1" dirty="0"/>
              <a:t>Désherbage</a:t>
            </a:r>
            <a:r>
              <a:rPr lang="fr-FR" sz="2400" dirty="0"/>
              <a:t> 14 &amp; 16 juin : </a:t>
            </a:r>
            <a:r>
              <a:rPr lang="fr-FR" sz="2400" b="1" dirty="0"/>
              <a:t>212</a:t>
            </a:r>
            <a:r>
              <a:rPr lang="fr-FR" sz="2400" dirty="0"/>
              <a:t> participants dont 123 agriculteurs</a:t>
            </a:r>
          </a:p>
          <a:p>
            <a:pPr lvl="2">
              <a:buFontTx/>
              <a:buChar char="-"/>
            </a:pPr>
            <a:r>
              <a:rPr lang="fr-FR" sz="2400" dirty="0"/>
              <a:t> Atelier calcul </a:t>
            </a:r>
            <a:r>
              <a:rPr lang="fr-FR" sz="2400" b="1" dirty="0"/>
              <a:t>fertilisation</a:t>
            </a:r>
            <a:r>
              <a:rPr lang="fr-FR" sz="2400" dirty="0"/>
              <a:t> 22 juin : </a:t>
            </a:r>
            <a:r>
              <a:rPr lang="fr-FR" sz="2400" b="1" dirty="0"/>
              <a:t>20aine</a:t>
            </a:r>
            <a:r>
              <a:rPr lang="fr-FR" sz="2400" dirty="0"/>
              <a:t> agriculteurs</a:t>
            </a:r>
          </a:p>
          <a:p>
            <a:pPr lvl="2">
              <a:buFontTx/>
              <a:buChar char="-"/>
            </a:pPr>
            <a:r>
              <a:rPr lang="fr-FR" sz="2400" dirty="0"/>
              <a:t> Démonstration </a:t>
            </a:r>
            <a:r>
              <a:rPr lang="fr-FR" sz="2400" b="1" dirty="0"/>
              <a:t>épandage</a:t>
            </a:r>
            <a:r>
              <a:rPr lang="fr-FR" sz="2400" dirty="0"/>
              <a:t> </a:t>
            </a:r>
            <a:r>
              <a:rPr lang="fr-FR" sz="2400" dirty="0" err="1"/>
              <a:t>Mafors</a:t>
            </a:r>
            <a:r>
              <a:rPr lang="fr-FR" sz="2400" dirty="0"/>
              <a:t> 22 sept : </a:t>
            </a:r>
            <a:r>
              <a:rPr lang="fr-FR" sz="2400" b="1" dirty="0"/>
              <a:t>86</a:t>
            </a:r>
            <a:r>
              <a:rPr lang="fr-FR" sz="2400" dirty="0"/>
              <a:t> participants</a:t>
            </a:r>
          </a:p>
          <a:p>
            <a:pPr lvl="2"/>
            <a:r>
              <a:rPr lang="fr-FR" sz="2400" b="1" dirty="0">
                <a:solidFill>
                  <a:srgbClr val="C00000"/>
                </a:solidFill>
              </a:rPr>
              <a:t>                                   TOTAL : 564 participants</a:t>
            </a:r>
          </a:p>
          <a:p>
            <a:endParaRPr lang="fr-FR" sz="2000" dirty="0"/>
          </a:p>
        </p:txBody>
      </p:sp>
      <p:pic>
        <p:nvPicPr>
          <p:cNvPr id="15" name="Image 14" descr="Une image contenant ciel, extérieur, personne, herbe&#10;&#10;Description générée automatiquement">
            <a:extLst>
              <a:ext uri="{FF2B5EF4-FFF2-40B4-BE49-F238E27FC236}">
                <a16:creationId xmlns:a16="http://schemas.microsoft.com/office/drawing/2014/main" id="{0CB873CB-4176-4BC9-A76C-D8B4693690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582" y="4509151"/>
            <a:ext cx="2960612" cy="2220459"/>
          </a:xfrm>
          <a:prstGeom prst="rect">
            <a:avLst/>
          </a:prstGeom>
        </p:spPr>
      </p:pic>
      <p:pic>
        <p:nvPicPr>
          <p:cNvPr id="16" name="Image 15" descr="Une image contenant herbe, extérieur, arbre, champ&#10;&#10;Description générée automatiquement">
            <a:extLst>
              <a:ext uri="{FF2B5EF4-FFF2-40B4-BE49-F238E27FC236}">
                <a16:creationId xmlns:a16="http://schemas.microsoft.com/office/drawing/2014/main" id="{B331E393-6958-4BFF-962D-CA19FB7A34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6679" y="4919268"/>
            <a:ext cx="3265714" cy="1827202"/>
          </a:xfrm>
          <a:prstGeom prst="rect">
            <a:avLst/>
          </a:prstGeom>
        </p:spPr>
      </p:pic>
      <p:pic>
        <p:nvPicPr>
          <p:cNvPr id="18" name="Image 17" descr="Une image contenant extérieur, terrain, ciel, personne&#10;&#10;Description générée automatiquement">
            <a:extLst>
              <a:ext uri="{FF2B5EF4-FFF2-40B4-BE49-F238E27FC236}">
                <a16:creationId xmlns:a16="http://schemas.microsoft.com/office/drawing/2014/main" id="{AAF2F50E-2B07-43DA-99C7-4FFC458CF0E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4051" y="4928529"/>
            <a:ext cx="2817067" cy="1878045"/>
          </a:xfrm>
          <a:prstGeom prst="rect">
            <a:avLst/>
          </a:prstGeom>
        </p:spPr>
      </p:pic>
      <p:pic>
        <p:nvPicPr>
          <p:cNvPr id="19" name="Image 18" descr="Une image contenant extérieur, tente&#10;&#10;Description générée automatiquement">
            <a:extLst>
              <a:ext uri="{FF2B5EF4-FFF2-40B4-BE49-F238E27FC236}">
                <a16:creationId xmlns:a16="http://schemas.microsoft.com/office/drawing/2014/main" id="{86AF6A64-3AC1-4F38-AAC5-B2B82B550FF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603" y="5010979"/>
            <a:ext cx="2313988" cy="1735491"/>
          </a:xfrm>
          <a:prstGeom prst="rect">
            <a:avLst/>
          </a:prstGeom>
        </p:spPr>
      </p:pic>
      <p:pic>
        <p:nvPicPr>
          <p:cNvPr id="20" name="Image 1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29FF3B28-1270-4DE3-9FD6-77600821ECB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5706" y="0"/>
            <a:ext cx="1686294" cy="78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04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63" y="121125"/>
            <a:ext cx="9591675" cy="516896"/>
          </a:xfrm>
        </p:spPr>
        <p:txBody>
          <a:bodyPr>
            <a:noAutofit/>
          </a:bodyPr>
          <a:lstStyle/>
          <a:p>
            <a:pPr algn="ctr"/>
            <a:r>
              <a:rPr lang="fr-FR" sz="3200" dirty="0"/>
              <a:t>Actu herbicides</a:t>
            </a:r>
          </a:p>
        </p:txBody>
      </p:sp>
      <p:graphicFrame>
        <p:nvGraphicFramePr>
          <p:cNvPr id="5" name="Tableau 8">
            <a:extLst>
              <a:ext uri="{FF2B5EF4-FFF2-40B4-BE49-F238E27FC236}">
                <a16:creationId xmlns:a16="http://schemas.microsoft.com/office/drawing/2014/main" id="{FF9B4E9F-CE8C-4088-8D4B-EFF21CB8AE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4175142"/>
              </p:ext>
            </p:extLst>
          </p:nvPr>
        </p:nvGraphicFramePr>
        <p:xfrm>
          <a:off x="319632" y="1867103"/>
          <a:ext cx="11347266" cy="3754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5328">
                  <a:extLst>
                    <a:ext uri="{9D8B030D-6E8A-4147-A177-3AD203B41FA5}">
                      <a16:colId xmlns:a16="http://schemas.microsoft.com/office/drawing/2014/main" val="646659442"/>
                    </a:ext>
                  </a:extLst>
                </a:gridCol>
                <a:gridCol w="1907657">
                  <a:extLst>
                    <a:ext uri="{9D8B030D-6E8A-4147-A177-3AD203B41FA5}">
                      <a16:colId xmlns:a16="http://schemas.microsoft.com/office/drawing/2014/main" val="258696473"/>
                    </a:ext>
                  </a:extLst>
                </a:gridCol>
                <a:gridCol w="1704477">
                  <a:extLst>
                    <a:ext uri="{9D8B030D-6E8A-4147-A177-3AD203B41FA5}">
                      <a16:colId xmlns:a16="http://schemas.microsoft.com/office/drawing/2014/main" val="3868858714"/>
                    </a:ext>
                  </a:extLst>
                </a:gridCol>
                <a:gridCol w="1045029">
                  <a:extLst>
                    <a:ext uri="{9D8B030D-6E8A-4147-A177-3AD203B41FA5}">
                      <a16:colId xmlns:a16="http://schemas.microsoft.com/office/drawing/2014/main" val="1459126307"/>
                    </a:ext>
                  </a:extLst>
                </a:gridCol>
                <a:gridCol w="5564775">
                  <a:extLst>
                    <a:ext uri="{9D8B030D-6E8A-4147-A177-3AD203B41FA5}">
                      <a16:colId xmlns:a16="http://schemas.microsoft.com/office/drawing/2014/main" val="37533152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Firme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Prélevée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Substance active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Dose l/ha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Statut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0448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BASF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tx1"/>
                          </a:solidFill>
                        </a:rPr>
                        <a:t>Prowl 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pendiméthaline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u="sng" dirty="0">
                          <a:solidFill>
                            <a:srgbClr val="FF0000"/>
                          </a:solidFill>
                        </a:rPr>
                        <a:t>Disparition</a:t>
                      </a:r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 de la molécule au niveau communautaire en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85870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Syngenta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 err="1">
                          <a:solidFill>
                            <a:schemeClr val="tx1"/>
                          </a:solidFill>
                        </a:rPr>
                        <a:t>Mercantor</a:t>
                      </a:r>
                      <a:r>
                        <a:rPr lang="fr-FR" b="1" dirty="0">
                          <a:solidFill>
                            <a:schemeClr val="tx1"/>
                          </a:solidFill>
                        </a:rPr>
                        <a:t> Gold</a:t>
                      </a:r>
                    </a:p>
                    <a:p>
                      <a:r>
                        <a:rPr lang="fr-FR" sz="1600" i="1" dirty="0">
                          <a:solidFill>
                            <a:schemeClr val="tx1"/>
                          </a:solidFill>
                        </a:rPr>
                        <a:t>(Dual gold, Elina, </a:t>
                      </a:r>
                      <a:r>
                        <a:rPr lang="fr-FR" sz="1600" i="1" dirty="0" err="1">
                          <a:solidFill>
                            <a:schemeClr val="tx1"/>
                          </a:solidFill>
                        </a:rPr>
                        <a:t>Efica</a:t>
                      </a:r>
                      <a:r>
                        <a:rPr lang="fr-FR" sz="1600" i="1" dirty="0">
                          <a:solidFill>
                            <a:schemeClr val="tx1"/>
                          </a:solidFill>
                        </a:rPr>
                        <a:t> 960, </a:t>
                      </a:r>
                      <a:r>
                        <a:rPr lang="fr-FR" sz="1600" i="1" dirty="0" err="1">
                          <a:solidFill>
                            <a:schemeClr val="tx1"/>
                          </a:solidFill>
                        </a:rPr>
                        <a:t>Lecar</a:t>
                      </a:r>
                      <a:r>
                        <a:rPr lang="fr-FR" sz="1600" i="1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S-métolachlore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C49500"/>
                          </a:solidFill>
                        </a:rPr>
                        <a:t>Métabolites de la </a:t>
                      </a:r>
                      <a:r>
                        <a:rPr lang="fr-FR" dirty="0" err="1">
                          <a:solidFill>
                            <a:srgbClr val="C49500"/>
                          </a:solidFill>
                        </a:rPr>
                        <a:t>s.a.</a:t>
                      </a:r>
                      <a:r>
                        <a:rPr lang="fr-FR" dirty="0">
                          <a:solidFill>
                            <a:srgbClr val="C49500"/>
                          </a:solidFill>
                        </a:rPr>
                        <a:t> non pertinents mais présents dans points d’eau </a:t>
                      </a:r>
                      <a:r>
                        <a:rPr lang="fr-FR" dirty="0">
                          <a:solidFill>
                            <a:srgbClr val="C49500"/>
                          </a:solidFill>
                          <a:sym typeface="Wingdings" panose="05000000000000000000" pitchFamily="2" charset="2"/>
                        </a:rPr>
                        <a:t> plan </a:t>
                      </a:r>
                      <a:r>
                        <a:rPr lang="fr-FR" dirty="0" err="1">
                          <a:solidFill>
                            <a:srgbClr val="C49500"/>
                          </a:solidFill>
                          <a:sym typeface="Wingdings" panose="05000000000000000000" pitchFamily="2" charset="2"/>
                        </a:rPr>
                        <a:t>phytopharmacovigilence</a:t>
                      </a:r>
                      <a:endParaRPr lang="fr-FR" dirty="0">
                        <a:solidFill>
                          <a:srgbClr val="C49500"/>
                        </a:solidFill>
                      </a:endParaRPr>
                    </a:p>
                    <a:p>
                      <a:r>
                        <a:rPr lang="fr-FR" dirty="0">
                          <a:solidFill>
                            <a:srgbClr val="C49500"/>
                          </a:solidFill>
                        </a:rPr>
                        <a:t>Recommandation à </a:t>
                      </a:r>
                      <a:r>
                        <a:rPr lang="fr-FR" b="1" u="sng" dirty="0">
                          <a:solidFill>
                            <a:srgbClr val="C49500"/>
                          </a:solidFill>
                        </a:rPr>
                        <a:t>1,3 l/ha </a:t>
                      </a:r>
                      <a:r>
                        <a:rPr lang="fr-FR" b="0" u="none" dirty="0">
                          <a:solidFill>
                            <a:srgbClr val="C49500"/>
                          </a:solidFill>
                        </a:rPr>
                        <a:t>(imposée pour maïs)</a:t>
                      </a:r>
                      <a:endParaRPr lang="fr-FR" b="1" u="sng" dirty="0">
                        <a:solidFill>
                          <a:srgbClr val="C495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00586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Syngenta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tx1"/>
                          </a:solidFill>
                        </a:rPr>
                        <a:t>Camix</a:t>
                      </a:r>
                    </a:p>
                    <a:p>
                      <a:r>
                        <a:rPr lang="fr-FR" sz="1600" i="1" dirty="0">
                          <a:solidFill>
                            <a:schemeClr val="tx1"/>
                          </a:solidFill>
                        </a:rPr>
                        <a:t>(Calibra, </a:t>
                      </a:r>
                      <a:r>
                        <a:rPr lang="fr-FR" sz="1600" i="1" dirty="0" err="1">
                          <a:solidFill>
                            <a:schemeClr val="tx1"/>
                          </a:solidFill>
                        </a:rPr>
                        <a:t>Domanis</a:t>
                      </a:r>
                      <a:r>
                        <a:rPr lang="fr-FR" sz="1600" i="1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S-métolachlore +mésotrione + bénoxacor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3,75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C49500"/>
                          </a:solidFill>
                        </a:rPr>
                        <a:t>Idem pour S-métolachlore. Recommandation </a:t>
                      </a:r>
                      <a:r>
                        <a:rPr lang="fr-FR" b="1" dirty="0">
                          <a:solidFill>
                            <a:srgbClr val="C49500"/>
                          </a:solidFill>
                        </a:rPr>
                        <a:t>à </a:t>
                      </a:r>
                      <a:r>
                        <a:rPr lang="fr-FR" b="1" u="sng" dirty="0">
                          <a:solidFill>
                            <a:srgbClr val="C49500"/>
                          </a:solidFill>
                        </a:rPr>
                        <a:t>3,125 l/ha</a:t>
                      </a:r>
                    </a:p>
                    <a:p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Renouvellement Europe mai 2023 </a:t>
                      </a:r>
                      <a:r>
                        <a:rPr lang="fr-FR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 évaluation par l’ANSES produits commerciaux  blocage avec la </a:t>
                      </a:r>
                      <a:r>
                        <a:rPr lang="fr-FR" b="1" u="sng" dirty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mésotrione</a:t>
                      </a:r>
                      <a:endParaRPr lang="fr-FR" b="1" u="sng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63712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Bayer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tx1"/>
                          </a:solidFill>
                        </a:rPr>
                        <a:t>Merlin </a:t>
                      </a:r>
                      <a:r>
                        <a:rPr lang="fr-FR" b="1" dirty="0" err="1">
                          <a:solidFill>
                            <a:schemeClr val="tx1"/>
                          </a:solidFill>
                        </a:rPr>
                        <a:t>Flexx</a:t>
                      </a:r>
                      <a:endParaRPr lang="fr-FR" b="1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fr-FR" sz="1600" i="1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fr-FR" sz="1600" i="1" dirty="0" err="1">
                          <a:solidFill>
                            <a:schemeClr val="tx1"/>
                          </a:solidFill>
                        </a:rPr>
                        <a:t>Belledone</a:t>
                      </a:r>
                      <a:r>
                        <a:rPr lang="fr-FR" sz="1600" i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1600" i="1" dirty="0" err="1">
                          <a:solidFill>
                            <a:schemeClr val="tx1"/>
                          </a:solidFill>
                        </a:rPr>
                        <a:t>flexx</a:t>
                      </a:r>
                      <a:r>
                        <a:rPr lang="fr-FR" sz="1600" i="1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isoxaflutole + </a:t>
                      </a:r>
                      <a:r>
                        <a:rPr lang="fr-FR" dirty="0" err="1">
                          <a:solidFill>
                            <a:schemeClr val="tx1"/>
                          </a:solidFill>
                        </a:rPr>
                        <a:t>cyprosulfamide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2,25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Sous dérogation 120 j. Dossier déposé pour période janvier - avril 2023.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8166654"/>
                  </a:ext>
                </a:extLst>
              </a:tr>
            </a:tbl>
          </a:graphicData>
        </a:graphic>
      </p:graphicFrame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135291" y="6492875"/>
            <a:ext cx="305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 11" descr="Une image contenant texte&#10;&#10;Description générée automatiquement">
            <a:extLst>
              <a:ext uri="{FF2B5EF4-FFF2-40B4-BE49-F238E27FC236}">
                <a16:creationId xmlns:a16="http://schemas.microsoft.com/office/drawing/2014/main" id="{13478A7D-F7DD-4749-8E0D-38E2CBA3EF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5206" y="3175276"/>
            <a:ext cx="362513" cy="575418"/>
          </a:xfrm>
          <a:prstGeom prst="rect">
            <a:avLst/>
          </a:prstGeom>
        </p:spPr>
      </p:pic>
      <p:pic>
        <p:nvPicPr>
          <p:cNvPr id="14" name="Image 13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E638DE57-A804-4753-A12C-4946CBFE0A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2279" y="4416431"/>
            <a:ext cx="798598" cy="269527"/>
          </a:xfrm>
          <a:prstGeom prst="rect">
            <a:avLst/>
          </a:prstGeom>
        </p:spPr>
      </p:pic>
      <p:pic>
        <p:nvPicPr>
          <p:cNvPr id="16" name="Image 15" descr="Une image contenant texte&#10;&#10;Description générée automatiquement">
            <a:extLst>
              <a:ext uri="{FF2B5EF4-FFF2-40B4-BE49-F238E27FC236}">
                <a16:creationId xmlns:a16="http://schemas.microsoft.com/office/drawing/2014/main" id="{B0B785FC-E1F6-48B9-AA00-8730B94F78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1040" y="5004510"/>
            <a:ext cx="396679" cy="396679"/>
          </a:xfrm>
          <a:prstGeom prst="rect">
            <a:avLst/>
          </a:prstGeom>
        </p:spPr>
      </p:pic>
      <p:pic>
        <p:nvPicPr>
          <p:cNvPr id="18" name="Image 17" descr="Une image contenant jaune&#10;&#10;Description générée automatiquement">
            <a:extLst>
              <a:ext uri="{FF2B5EF4-FFF2-40B4-BE49-F238E27FC236}">
                <a16:creationId xmlns:a16="http://schemas.microsoft.com/office/drawing/2014/main" id="{42BF337C-9CCF-4A16-B704-DD76847CF5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0332" y="2280698"/>
            <a:ext cx="354874" cy="568746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B137A8AD-5B68-43F7-81A8-070196E1F1E8}"/>
              </a:ext>
            </a:extLst>
          </p:cNvPr>
          <p:cNvSpPr txBox="1"/>
          <p:nvPr/>
        </p:nvSpPr>
        <p:spPr>
          <a:xfrm>
            <a:off x="5072275" y="1179219"/>
            <a:ext cx="2554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Herbicides de </a:t>
            </a:r>
            <a:r>
              <a:rPr lang="fr-FR" sz="2400" b="1" dirty="0"/>
              <a:t>prélevée</a:t>
            </a:r>
            <a:endParaRPr lang="fr-FR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85D7CA-DAFE-44C5-95A4-11905D8CCDB6}"/>
              </a:ext>
            </a:extLst>
          </p:cNvPr>
          <p:cNvSpPr/>
          <p:nvPr/>
        </p:nvSpPr>
        <p:spPr>
          <a:xfrm>
            <a:off x="319632" y="2869966"/>
            <a:ext cx="11449581" cy="9547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6F1F343-BEDF-4823-B412-99DDA60076C4}"/>
              </a:ext>
            </a:extLst>
          </p:cNvPr>
          <p:cNvSpPr/>
          <p:nvPr/>
        </p:nvSpPr>
        <p:spPr>
          <a:xfrm>
            <a:off x="319632" y="3820110"/>
            <a:ext cx="11449581" cy="118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4A995C4-8C2D-412F-B3DB-089D8510F6A3}"/>
              </a:ext>
            </a:extLst>
          </p:cNvPr>
          <p:cNvSpPr/>
          <p:nvPr/>
        </p:nvSpPr>
        <p:spPr>
          <a:xfrm>
            <a:off x="319632" y="4962283"/>
            <a:ext cx="11449581" cy="8851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8AD87FA0-F313-40C3-A941-F044D58D7EC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5706" y="0"/>
            <a:ext cx="1686294" cy="78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35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63" y="121125"/>
            <a:ext cx="9591675" cy="516896"/>
          </a:xfrm>
        </p:spPr>
        <p:txBody>
          <a:bodyPr>
            <a:noAutofit/>
          </a:bodyPr>
          <a:lstStyle/>
          <a:p>
            <a:pPr algn="ctr"/>
            <a:r>
              <a:rPr lang="fr-FR" sz="3200" dirty="0"/>
              <a:t>Bilan actions transfert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135291" y="6492875"/>
            <a:ext cx="305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A2689A-F6D1-4DEE-942A-B906E67A52DA}"/>
              </a:ext>
            </a:extLst>
          </p:cNvPr>
          <p:cNvSpPr/>
          <p:nvPr/>
        </p:nvSpPr>
        <p:spPr>
          <a:xfrm>
            <a:off x="206477" y="3077497"/>
            <a:ext cx="11460421" cy="6587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2361AC1-95F9-4FF7-ACA7-F9CE0A0FEEA3}"/>
              </a:ext>
            </a:extLst>
          </p:cNvPr>
          <p:cNvSpPr txBox="1"/>
          <p:nvPr/>
        </p:nvSpPr>
        <p:spPr>
          <a:xfrm>
            <a:off x="2234820" y="1143545"/>
            <a:ext cx="9678795" cy="5139869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>
            <a:spAutoFit/>
          </a:bodyPr>
          <a:lstStyle/>
          <a:p>
            <a:r>
              <a:rPr lang="fr-FR" sz="2800" u="sng" dirty="0">
                <a:solidFill>
                  <a:srgbClr val="C00000"/>
                </a:solidFill>
              </a:rPr>
              <a:t>RITA CANNE DIVERS</a:t>
            </a:r>
            <a:endParaRPr lang="fr-FR" sz="2000" dirty="0"/>
          </a:p>
          <a:p>
            <a:pPr lvl="2"/>
            <a:endParaRPr lang="fr-FR" sz="2000" dirty="0"/>
          </a:p>
          <a:p>
            <a:pPr lvl="2">
              <a:buFontTx/>
              <a:buChar char="-"/>
            </a:pPr>
            <a:r>
              <a:rPr lang="fr-FR" sz="2000" dirty="0"/>
              <a:t>    2 </a:t>
            </a:r>
            <a:r>
              <a:rPr lang="fr-FR" sz="2000" b="1" dirty="0"/>
              <a:t>Newsletters</a:t>
            </a:r>
            <a:r>
              <a:rPr lang="fr-FR" sz="2000" dirty="0"/>
              <a:t> canne</a:t>
            </a:r>
          </a:p>
          <a:p>
            <a:pPr lvl="2">
              <a:buFontTx/>
              <a:buChar char="-"/>
            </a:pPr>
            <a:endParaRPr lang="fr-FR" sz="2000" dirty="0"/>
          </a:p>
          <a:p>
            <a:pPr lvl="2">
              <a:buFontTx/>
              <a:buChar char="-"/>
            </a:pPr>
            <a:r>
              <a:rPr lang="fr-FR" sz="2000" dirty="0"/>
              <a:t>    2 </a:t>
            </a:r>
            <a:r>
              <a:rPr lang="fr-FR" sz="2000" b="1" dirty="0"/>
              <a:t>Carocanne</a:t>
            </a:r>
            <a:r>
              <a:rPr lang="fr-FR" sz="2000" dirty="0"/>
              <a:t> dont 1 HS en cours sur la </a:t>
            </a:r>
            <a:r>
              <a:rPr lang="fr-FR" sz="2000" dirty="0" err="1"/>
              <a:t>ferti</a:t>
            </a:r>
            <a:endParaRPr lang="fr-FR" sz="2000" dirty="0"/>
          </a:p>
          <a:p>
            <a:pPr lvl="2"/>
            <a:endParaRPr lang="fr-FR" sz="2000" dirty="0"/>
          </a:p>
          <a:p>
            <a:pPr marL="1257300" lvl="2" indent="-342900">
              <a:buFontTx/>
              <a:buChar char="-"/>
            </a:pPr>
            <a:r>
              <a:rPr lang="fr-FR" sz="2000" dirty="0"/>
              <a:t>1 </a:t>
            </a:r>
            <a:r>
              <a:rPr lang="fr-FR" sz="2000" b="1" dirty="0"/>
              <a:t>plaquette</a:t>
            </a:r>
            <a:r>
              <a:rPr lang="fr-FR" sz="2000" dirty="0"/>
              <a:t> « Efficacité des herbicides en </a:t>
            </a:r>
          </a:p>
          <a:p>
            <a:pPr lvl="2"/>
            <a:r>
              <a:rPr lang="fr-FR" sz="2000" dirty="0"/>
              <a:t>Canne à sucre » + fiche actualisation</a:t>
            </a:r>
          </a:p>
          <a:p>
            <a:pPr lvl="2"/>
            <a:endParaRPr lang="fr-FR" sz="2000" dirty="0"/>
          </a:p>
          <a:p>
            <a:pPr marL="1257300" lvl="2" indent="-342900">
              <a:buFontTx/>
              <a:buChar char="-"/>
            </a:pPr>
            <a:r>
              <a:rPr lang="fr-FR" sz="2000" dirty="0"/>
              <a:t>Divers </a:t>
            </a:r>
            <a:r>
              <a:rPr lang="fr-FR" sz="2000" b="1" dirty="0"/>
              <a:t>Posters</a:t>
            </a:r>
            <a:r>
              <a:rPr lang="fr-FR" sz="2000" dirty="0"/>
              <a:t> </a:t>
            </a:r>
            <a:r>
              <a:rPr lang="fr-FR" sz="2000" dirty="0">
                <a:sym typeface="Wingdings" panose="05000000000000000000" pitchFamily="2" charset="2"/>
              </a:rPr>
              <a:t> journées techniques</a:t>
            </a:r>
          </a:p>
          <a:p>
            <a:pPr marL="1257300" lvl="2" indent="-342900">
              <a:buFontTx/>
              <a:buChar char="-"/>
            </a:pPr>
            <a:endParaRPr lang="fr-FR" sz="2000" dirty="0">
              <a:sym typeface="Wingdings" panose="05000000000000000000" pitchFamily="2" charset="2"/>
            </a:endParaRPr>
          </a:p>
          <a:p>
            <a:pPr marL="1257300" lvl="2" indent="-342900">
              <a:buFontTx/>
              <a:buChar char="-"/>
            </a:pPr>
            <a:r>
              <a:rPr lang="fr-FR" sz="2000" dirty="0">
                <a:sym typeface="Wingdings" panose="05000000000000000000" pitchFamily="2" charset="2"/>
              </a:rPr>
              <a:t>Actualisation </a:t>
            </a:r>
            <a:r>
              <a:rPr lang="fr-FR" sz="2000" b="1" dirty="0">
                <a:sym typeface="Wingdings" panose="05000000000000000000" pitchFamily="2" charset="2"/>
              </a:rPr>
              <a:t>OTECAS</a:t>
            </a:r>
            <a:r>
              <a:rPr lang="fr-FR" sz="2000" dirty="0">
                <a:sym typeface="Wingdings" panose="05000000000000000000" pitchFamily="2" charset="2"/>
              </a:rPr>
              <a:t> avec nouveaux prix intrants</a:t>
            </a:r>
          </a:p>
          <a:p>
            <a:pPr lvl="2"/>
            <a:r>
              <a:rPr lang="fr-FR" sz="2000" dirty="0">
                <a:sym typeface="Wingdings" panose="05000000000000000000" pitchFamily="2" charset="2"/>
              </a:rPr>
              <a:t>et canne – Dispo fin décembre 2022</a:t>
            </a:r>
            <a:endParaRPr lang="fr-FR" sz="2000" dirty="0"/>
          </a:p>
          <a:p>
            <a:pPr lvl="2">
              <a:buFontTx/>
              <a:buChar char="-"/>
            </a:pPr>
            <a:endParaRPr lang="fr-FR" sz="2000" dirty="0"/>
          </a:p>
          <a:p>
            <a:pPr lvl="2">
              <a:buFontTx/>
              <a:buChar char="-"/>
            </a:pPr>
            <a:r>
              <a:rPr lang="fr-FR" sz="2000" dirty="0"/>
              <a:t> Vidéo Terres d’ici : désherbage &amp; fertilisation</a:t>
            </a:r>
          </a:p>
          <a:p>
            <a:endParaRPr lang="fr-FR" sz="2000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2D30214-4462-4AE7-B1DC-238BB405C0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34840">
            <a:off x="8240743" y="2040679"/>
            <a:ext cx="1717498" cy="242011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BEB0E22-C687-47E6-A6A5-1F778DAB0F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45289">
            <a:off x="9780051" y="552176"/>
            <a:ext cx="2100072" cy="296713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DF3C4C-4530-4DEE-9706-60F4180C21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53331">
            <a:off x="10480210" y="2529071"/>
            <a:ext cx="1501352" cy="210124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A2D71ED-E108-41D9-AC32-4C3682CB1A5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0137">
            <a:off x="9280888" y="2906905"/>
            <a:ext cx="1726872" cy="244414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0481706-4C35-4BD8-98AE-1AD7B14B17E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852" y="3579693"/>
            <a:ext cx="1649892" cy="2635122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0DF9F6A-783A-4F5C-BD3A-EAE83F192E8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4727" y="5544655"/>
            <a:ext cx="2719194" cy="1179215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B175BE5-9E2A-4465-BE9B-24048DADFE4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1121" y="5966768"/>
            <a:ext cx="1677305" cy="780974"/>
          </a:xfrm>
          <a:prstGeom prst="rect">
            <a:avLst/>
          </a:prstGeom>
        </p:spPr>
      </p:pic>
      <p:pic>
        <p:nvPicPr>
          <p:cNvPr id="25" name="Image 24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B9B297B5-A5FF-4B63-965F-B18C0632B64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5706" y="0"/>
            <a:ext cx="1686294" cy="78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47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63" y="121125"/>
            <a:ext cx="9591675" cy="516896"/>
          </a:xfrm>
        </p:spPr>
        <p:txBody>
          <a:bodyPr>
            <a:noAutofit/>
          </a:bodyPr>
          <a:lstStyle/>
          <a:p>
            <a:pPr algn="ctr"/>
            <a:r>
              <a:rPr lang="fr-FR" sz="3200" dirty="0"/>
              <a:t>Bilan actions transfert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135291" y="6492875"/>
            <a:ext cx="305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A2689A-F6D1-4DEE-942A-B906E67A52DA}"/>
              </a:ext>
            </a:extLst>
          </p:cNvPr>
          <p:cNvSpPr/>
          <p:nvPr/>
        </p:nvSpPr>
        <p:spPr>
          <a:xfrm>
            <a:off x="206477" y="3077497"/>
            <a:ext cx="11460421" cy="6587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E63A6F9-9F28-4EAF-A912-3E21660A6FDB}"/>
              </a:ext>
            </a:extLst>
          </p:cNvPr>
          <p:cNvSpPr txBox="1"/>
          <p:nvPr/>
        </p:nvSpPr>
        <p:spPr>
          <a:xfrm>
            <a:off x="2234820" y="1143545"/>
            <a:ext cx="9678795" cy="4832092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>
            <a:spAutoFit/>
          </a:bodyPr>
          <a:lstStyle/>
          <a:p>
            <a:r>
              <a:rPr lang="fr-FR" sz="2800" u="sng" dirty="0">
                <a:solidFill>
                  <a:srgbClr val="C00000"/>
                </a:solidFill>
              </a:rPr>
              <a:t>RITA CANNE &amp; FORMATION &amp; </a:t>
            </a:r>
            <a:r>
              <a:rPr lang="fr-FR" sz="2800" u="sng" dirty="0" err="1">
                <a:solidFill>
                  <a:srgbClr val="C00000"/>
                </a:solidFill>
              </a:rPr>
              <a:t>InterDom</a:t>
            </a:r>
            <a:endParaRPr lang="fr-FR" sz="2800" u="sng" dirty="0">
              <a:solidFill>
                <a:srgbClr val="C00000"/>
              </a:solidFill>
            </a:endParaRPr>
          </a:p>
          <a:p>
            <a:pPr lvl="2">
              <a:buFontTx/>
              <a:buChar char="-"/>
            </a:pPr>
            <a:r>
              <a:rPr lang="fr-FR" sz="2000" dirty="0"/>
              <a:t> Séminaire/Formation pour les </a:t>
            </a:r>
            <a:r>
              <a:rPr lang="fr-FR" sz="2000" b="1" dirty="0"/>
              <a:t>techniciens</a:t>
            </a:r>
            <a:r>
              <a:rPr lang="fr-FR" sz="2000" dirty="0"/>
              <a:t> canne sur le </a:t>
            </a:r>
            <a:r>
              <a:rPr lang="fr-FR" sz="2000" b="1" dirty="0"/>
              <a:t>désherbage en 2023</a:t>
            </a:r>
          </a:p>
          <a:p>
            <a:pPr lvl="2">
              <a:buFontTx/>
              <a:buChar char="-"/>
            </a:pPr>
            <a:endParaRPr lang="fr-FR" sz="2000" dirty="0"/>
          </a:p>
          <a:p>
            <a:pPr lvl="2">
              <a:buFontTx/>
              <a:buChar char="-"/>
            </a:pPr>
            <a:r>
              <a:rPr lang="fr-FR" sz="2000" dirty="0"/>
              <a:t> Présentation du RITA canne lors de </a:t>
            </a:r>
            <a:r>
              <a:rPr lang="fr-FR" sz="2000" b="1" dirty="0"/>
              <a:t>formation FDSEA</a:t>
            </a:r>
          </a:p>
          <a:p>
            <a:pPr lvl="2">
              <a:buFontTx/>
              <a:buChar char="-"/>
            </a:pPr>
            <a:endParaRPr lang="fr-FR" sz="2000" dirty="0"/>
          </a:p>
          <a:p>
            <a:pPr lvl="2">
              <a:buFontTx/>
              <a:buChar char="-"/>
            </a:pPr>
            <a:r>
              <a:rPr lang="fr-FR" sz="2000" dirty="0"/>
              <a:t> Intervention </a:t>
            </a:r>
            <a:r>
              <a:rPr lang="fr-FR" sz="2000" b="1" dirty="0"/>
              <a:t>BPREA</a:t>
            </a:r>
            <a:r>
              <a:rPr lang="fr-FR" sz="2000" dirty="0"/>
              <a:t> avec participation sur 2 jours à l’essai Dephy Expé</a:t>
            </a:r>
          </a:p>
          <a:p>
            <a:pPr lvl="2">
              <a:buFontTx/>
              <a:buChar char="-"/>
            </a:pPr>
            <a:endParaRPr lang="fr-FR" sz="2000" dirty="0"/>
          </a:p>
          <a:p>
            <a:pPr lvl="2">
              <a:buFontTx/>
              <a:buChar char="-"/>
            </a:pPr>
            <a:r>
              <a:rPr lang="fr-FR" sz="2000" dirty="0"/>
              <a:t> Divers </a:t>
            </a:r>
            <a:r>
              <a:rPr lang="fr-FR" sz="2000" b="1" dirty="0"/>
              <a:t>apprentis</a:t>
            </a:r>
            <a:r>
              <a:rPr lang="fr-FR" sz="2000" dirty="0"/>
              <a:t> Licence Pro, BTS en alternance ou thésard à eRcane, Cirad et TSOI</a:t>
            </a:r>
          </a:p>
          <a:p>
            <a:pPr lvl="2">
              <a:buFontTx/>
              <a:buChar char="-"/>
            </a:pPr>
            <a:endParaRPr lang="fr-FR" sz="2000" dirty="0"/>
          </a:p>
          <a:p>
            <a:pPr lvl="2">
              <a:buFontTx/>
              <a:buChar char="-"/>
            </a:pPr>
            <a:r>
              <a:rPr lang="fr-FR" sz="2000" dirty="0"/>
              <a:t> 1 Formation </a:t>
            </a:r>
            <a:r>
              <a:rPr lang="fr-FR" sz="2000" b="1" dirty="0"/>
              <a:t>AOS RITA </a:t>
            </a:r>
            <a:r>
              <a:rPr lang="fr-FR" sz="2000" dirty="0"/>
              <a:t>Canne par la Chambre d’agriculture</a:t>
            </a:r>
          </a:p>
          <a:p>
            <a:pPr lvl="2">
              <a:buFontTx/>
              <a:buChar char="-"/>
            </a:pPr>
            <a:endParaRPr lang="fr-FR" sz="2000" dirty="0"/>
          </a:p>
          <a:p>
            <a:pPr lvl="2">
              <a:buFontTx/>
              <a:buChar char="-"/>
            </a:pPr>
            <a:r>
              <a:rPr lang="fr-FR" sz="2000" dirty="0"/>
              <a:t> </a:t>
            </a:r>
            <a:r>
              <a:rPr lang="fr-FR" sz="2000" b="1" dirty="0"/>
              <a:t>Webinaire </a:t>
            </a:r>
            <a:r>
              <a:rPr lang="fr-FR" sz="2000" b="1" dirty="0" err="1"/>
              <a:t>InterDom</a:t>
            </a:r>
            <a:r>
              <a:rPr lang="fr-FR" sz="2000" b="1" dirty="0"/>
              <a:t> </a:t>
            </a:r>
            <a:r>
              <a:rPr lang="fr-FR" sz="2000" dirty="0"/>
              <a:t>sur le désherbage de la canne</a:t>
            </a:r>
          </a:p>
          <a:p>
            <a:pPr lvl="2"/>
            <a:r>
              <a:rPr lang="fr-FR" sz="2000" dirty="0"/>
              <a:t>19 &amp; 26 octobre (70aine participants)</a:t>
            </a:r>
          </a:p>
          <a:p>
            <a:pPr lvl="2">
              <a:buFontTx/>
              <a:buChar char="-"/>
            </a:pPr>
            <a:endParaRPr lang="fr-FR" sz="2000" dirty="0"/>
          </a:p>
          <a:p>
            <a:pPr lvl="2">
              <a:buFontTx/>
              <a:buChar char="-"/>
            </a:pPr>
            <a:endParaRPr lang="fr-FR" sz="2000" dirty="0"/>
          </a:p>
        </p:txBody>
      </p:sp>
      <p:pic>
        <p:nvPicPr>
          <p:cNvPr id="16" name="Image 15" descr="Une image contenant herbe, extérieur, arbre, bleu&#10;&#10;Description générée automatiquement">
            <a:extLst>
              <a:ext uri="{FF2B5EF4-FFF2-40B4-BE49-F238E27FC236}">
                <a16:creationId xmlns:a16="http://schemas.microsoft.com/office/drawing/2014/main" id="{8F72F180-2439-4E26-8E9C-DFC4724A3B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0084" y="4721290"/>
            <a:ext cx="3059067" cy="203597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CE524B0-DB35-4E37-8773-FF053571B2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848" y="3211633"/>
            <a:ext cx="2813286" cy="354563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E8B383D-D506-4C16-922C-9164CD5598A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7145" y="5535705"/>
            <a:ext cx="2711496" cy="984635"/>
          </a:xfrm>
          <a:prstGeom prst="rect">
            <a:avLst/>
          </a:prstGeom>
        </p:spPr>
      </p:pic>
      <p:pic>
        <p:nvPicPr>
          <p:cNvPr id="25" name="Image 24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81D2EE1D-D08A-42E6-AA42-5E5EA54F30B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5706" y="0"/>
            <a:ext cx="1686294" cy="78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32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63" y="121125"/>
            <a:ext cx="9591675" cy="516896"/>
          </a:xfrm>
        </p:spPr>
        <p:txBody>
          <a:bodyPr>
            <a:noAutofit/>
          </a:bodyPr>
          <a:lstStyle/>
          <a:p>
            <a:pPr algn="ctr"/>
            <a:r>
              <a:rPr lang="fr-FR" sz="3200" dirty="0"/>
              <a:t>Bilan actions transfert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135291" y="6492875"/>
            <a:ext cx="305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A2689A-F6D1-4DEE-942A-B906E67A52DA}"/>
              </a:ext>
            </a:extLst>
          </p:cNvPr>
          <p:cNvSpPr/>
          <p:nvPr/>
        </p:nvSpPr>
        <p:spPr>
          <a:xfrm>
            <a:off x="206477" y="3077497"/>
            <a:ext cx="11460421" cy="6587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1B517367-E713-4C97-9B36-D754A3E74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311" y="1239859"/>
            <a:ext cx="9795076" cy="4992687"/>
          </a:xfrm>
        </p:spPr>
        <p:txBody>
          <a:bodyPr>
            <a:normAutofit/>
          </a:bodyPr>
          <a:lstStyle/>
          <a:p>
            <a:pPr algn="just"/>
            <a:r>
              <a:rPr lang="fr-FR" dirty="0"/>
              <a:t>Agrofert’îles</a:t>
            </a:r>
          </a:p>
          <a:p>
            <a:pPr lvl="1" algn="just"/>
            <a:r>
              <a:rPr lang="fr-FR" dirty="0"/>
              <a:t>Bilan négatif pour le village canne, &lt;10 visiteurs/jour</a:t>
            </a:r>
          </a:p>
          <a:p>
            <a:pPr lvl="1" algn="just"/>
            <a:r>
              <a:rPr lang="fr-FR" dirty="0"/>
              <a:t>Forte mobilisation des partenaires le jour J et avant (préparation pour démo) </a:t>
            </a:r>
            <a:r>
              <a:rPr lang="fr-FR" dirty="0">
                <a:sym typeface="Wingdings" panose="05000000000000000000" pitchFamily="2" charset="2"/>
              </a:rPr>
              <a:t> déception</a:t>
            </a:r>
            <a:endParaRPr lang="fr-FR" dirty="0"/>
          </a:p>
          <a:p>
            <a:pPr lvl="1" algn="just"/>
            <a:r>
              <a:rPr lang="fr-FR" dirty="0"/>
              <a:t>Evènement non attractif pour les canniers peu importe la période de l’année et la localisation sur site</a:t>
            </a:r>
          </a:p>
          <a:p>
            <a:pPr lvl="1" algn="just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A9A4724-17A9-4DCD-BB34-F9C1BAE2A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240" y="3631910"/>
            <a:ext cx="6963589" cy="295275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127BF4E-BE11-4B7F-9A97-FCCCB892E9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6061" y="3785389"/>
            <a:ext cx="3998964" cy="110809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9F18090-D36F-45DB-905B-7E5395C0F2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6557" y="3508717"/>
            <a:ext cx="3998965" cy="2754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95245A2-41D0-49AD-893C-4C5DFDD441B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6140" y="5612668"/>
            <a:ext cx="4008549" cy="81011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C7FBE93-CFB4-47D8-B240-DA68F6B5FDB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6140" y="5108289"/>
            <a:ext cx="2506728" cy="50437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E816B0A-22C5-4FE6-9C3A-21B98C5AD27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3276" y="1022635"/>
            <a:ext cx="1228457" cy="1130181"/>
          </a:xfrm>
          <a:prstGeom prst="rect">
            <a:avLst/>
          </a:prstGeom>
        </p:spPr>
      </p:pic>
      <p:pic>
        <p:nvPicPr>
          <p:cNvPr id="20" name="Image 19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66D9590F-2180-4BE8-A025-35728FF7BA2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5706" y="0"/>
            <a:ext cx="1686294" cy="78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94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herbe, ciel, extérieur, champ&#10;&#10;Description générée automatiquement">
            <a:extLst>
              <a:ext uri="{FF2B5EF4-FFF2-40B4-BE49-F238E27FC236}">
                <a16:creationId xmlns:a16="http://schemas.microsoft.com/office/drawing/2014/main" id="{F9E9EE7C-4E0F-4A9A-BD16-F4FB8B55EF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97" y="0"/>
            <a:ext cx="12192000" cy="68533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DA171F-8E71-4C7D-AA3C-9B82FC0A26C3}"/>
              </a:ext>
            </a:extLst>
          </p:cNvPr>
          <p:cNvSpPr/>
          <p:nvPr/>
        </p:nvSpPr>
        <p:spPr>
          <a:xfrm>
            <a:off x="2463800" y="2162725"/>
            <a:ext cx="7848600" cy="2973789"/>
          </a:xfrm>
          <a:prstGeom prst="rect">
            <a:avLst/>
          </a:prstGeom>
          <a:solidFill>
            <a:srgbClr val="3CB497">
              <a:alpha val="48000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7" name="Image 6" descr="Une image contenant signe&#10;&#10;Description générée automatiquement">
            <a:extLst>
              <a:ext uri="{FF2B5EF4-FFF2-40B4-BE49-F238E27FC236}">
                <a16:creationId xmlns:a16="http://schemas.microsoft.com/office/drawing/2014/main" id="{0A6C0736-43FD-4E06-8870-23A9647D646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F906DC97-7621-4E61-A1C0-9511123AA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4331" y="6496706"/>
            <a:ext cx="3134066" cy="365125"/>
          </a:xfrm>
        </p:spPr>
        <p:txBody>
          <a:bodyPr/>
          <a:lstStyle>
            <a:lvl1pPr>
              <a:defRPr i="1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F354F68B-BF03-4147-BCF5-D947E770300D}"/>
              </a:ext>
            </a:extLst>
          </p:cNvPr>
          <p:cNvSpPr txBox="1"/>
          <p:nvPr/>
        </p:nvSpPr>
        <p:spPr>
          <a:xfrm>
            <a:off x="2755900" y="2777368"/>
            <a:ext cx="7264400" cy="163121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Parcelles de démonstration Rita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Gwenn Bourgaut,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eRcane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6" name="Image 15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D035D006-6933-4E3D-97B8-B8C5871311A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0097" y="1"/>
            <a:ext cx="1638300" cy="76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6511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63" y="121125"/>
            <a:ext cx="9591675" cy="516896"/>
          </a:xfrm>
        </p:spPr>
        <p:txBody>
          <a:bodyPr>
            <a:noAutofit/>
          </a:bodyPr>
          <a:lstStyle/>
          <a:p>
            <a:pPr algn="ctr"/>
            <a:r>
              <a:rPr lang="fr-FR" sz="3200" dirty="0"/>
              <a:t>Le conseiller agricole : son rôle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8CB4F9-7743-4A0F-A414-9EAEF8DC2F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Qu’est-ce qu’on entend par Conseil Agricole ?</a:t>
            </a:r>
          </a:p>
          <a:p>
            <a:pPr lvl="1"/>
            <a:endParaRPr lang="fr-FR" sz="2800" dirty="0"/>
          </a:p>
          <a:p>
            <a:pPr lvl="1"/>
            <a:r>
              <a:rPr lang="fr-FR" sz="2800" dirty="0"/>
              <a:t>Apports techniques – </a:t>
            </a:r>
            <a:r>
              <a:rPr lang="fr-FR" sz="2800" i="1" u="sng" dirty="0" err="1"/>
              <a:t>circonstanciers</a:t>
            </a:r>
            <a:r>
              <a:rPr lang="fr-FR" sz="2800" i="1" dirty="0"/>
              <a:t> et </a:t>
            </a:r>
            <a:r>
              <a:rPr lang="fr-FR" sz="2800" i="1" u="sng" dirty="0"/>
              <a:t>complets</a:t>
            </a:r>
          </a:p>
          <a:p>
            <a:pPr lvl="1"/>
            <a:r>
              <a:rPr lang="fr-FR" sz="2800" dirty="0"/>
              <a:t>Apports gestion – « </a:t>
            </a:r>
            <a:r>
              <a:rPr lang="fr-FR" sz="2800" i="1" dirty="0"/>
              <a:t>faisabilité</a:t>
            </a:r>
            <a:r>
              <a:rPr lang="fr-FR" sz="2800" dirty="0"/>
              <a:t> »</a:t>
            </a:r>
          </a:p>
          <a:p>
            <a:pPr lvl="1"/>
            <a:r>
              <a:rPr lang="fr-FR" sz="2800" dirty="0"/>
              <a:t>Retour de données – « </a:t>
            </a:r>
            <a:r>
              <a:rPr lang="fr-FR" sz="2800" i="1" dirty="0"/>
              <a:t>évaluation</a:t>
            </a:r>
            <a:r>
              <a:rPr lang="fr-FR" sz="2800" dirty="0"/>
              <a:t> »</a:t>
            </a:r>
          </a:p>
          <a:p>
            <a:pPr lvl="1"/>
            <a:r>
              <a:rPr lang="fr-FR" sz="2800" dirty="0"/>
              <a:t>Capitalisation</a:t>
            </a:r>
          </a:p>
          <a:p>
            <a:pPr marL="457200" lvl="1" indent="0">
              <a:buNone/>
            </a:pPr>
            <a:endParaRPr lang="fr-FR" sz="2800" dirty="0"/>
          </a:p>
          <a:p>
            <a:pPr lvl="1"/>
            <a:endParaRPr lang="fr-FR" sz="2800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135291" y="6492875"/>
            <a:ext cx="305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5" name="Image 4" descr="Une image contenant herbe, extérieur, personne&#10;&#10;Description générée automatiquement">
            <a:extLst>
              <a:ext uri="{FF2B5EF4-FFF2-40B4-BE49-F238E27FC236}">
                <a16:creationId xmlns:a16="http://schemas.microsoft.com/office/drawing/2014/main" id="{FA362869-9F92-494D-83B3-82EDAF3BA6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1115" y="3199738"/>
            <a:ext cx="4465837" cy="2977225"/>
          </a:xfrm>
          <a:prstGeom prst="rect">
            <a:avLst/>
          </a:prstGeom>
        </p:spPr>
      </p:pic>
      <p:sp>
        <p:nvSpPr>
          <p:cNvPr id="8" name="Flèche : double flèche horizontale 7">
            <a:extLst>
              <a:ext uri="{FF2B5EF4-FFF2-40B4-BE49-F238E27FC236}">
                <a16:creationId xmlns:a16="http://schemas.microsoft.com/office/drawing/2014/main" id="{471FB06C-7D05-4E97-ACF3-ED92F83EE2DA}"/>
              </a:ext>
            </a:extLst>
          </p:cNvPr>
          <p:cNvSpPr/>
          <p:nvPr/>
        </p:nvSpPr>
        <p:spPr>
          <a:xfrm>
            <a:off x="2750970" y="4833024"/>
            <a:ext cx="1890943" cy="55929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10" name="Graphique 9" descr="Homme agriculteur avec un remplissage uni">
            <a:extLst>
              <a:ext uri="{FF2B5EF4-FFF2-40B4-BE49-F238E27FC236}">
                <a16:creationId xmlns:a16="http://schemas.microsoft.com/office/drawing/2014/main" id="{FE91DDBF-814D-44AA-AACF-1624B51816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39567" y="4567588"/>
            <a:ext cx="1211801" cy="1211801"/>
          </a:xfrm>
          <a:prstGeom prst="rect">
            <a:avLst/>
          </a:prstGeom>
        </p:spPr>
      </p:pic>
      <p:pic>
        <p:nvPicPr>
          <p:cNvPr id="12" name="Graphique 11" descr="Profil mâle avec un remplissage uni">
            <a:extLst>
              <a:ext uri="{FF2B5EF4-FFF2-40B4-BE49-F238E27FC236}">
                <a16:creationId xmlns:a16="http://schemas.microsoft.com/office/drawing/2014/main" id="{396846E5-9396-4D61-A82B-BA629BBBF9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81335" y="4491234"/>
            <a:ext cx="1211801" cy="128815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76158FCE-BDB9-461F-BED3-D934C1BC67FD}"/>
              </a:ext>
            </a:extLst>
          </p:cNvPr>
          <p:cNvSpPr txBox="1"/>
          <p:nvPr/>
        </p:nvSpPr>
        <p:spPr>
          <a:xfrm>
            <a:off x="911811" y="5673724"/>
            <a:ext cx="6045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1" u="none" strike="noStrike" kern="1200" cap="none" spc="0" normalizeH="0" baseline="0" noProof="0" dirty="0">
                <a:ln>
                  <a:noFill/>
                </a:ln>
                <a:solidFill>
                  <a:srgbClr val="63A537">
                    <a:lumMod val="50000"/>
                  </a:srgb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Quel contenu pour un conseiller canne ?</a:t>
            </a:r>
          </a:p>
        </p:txBody>
      </p:sp>
      <p:sp>
        <p:nvSpPr>
          <p:cNvPr id="17" name="Flèche : courbe vers la droite 16">
            <a:extLst>
              <a:ext uri="{FF2B5EF4-FFF2-40B4-BE49-F238E27FC236}">
                <a16:creationId xmlns:a16="http://schemas.microsoft.com/office/drawing/2014/main" id="{F2DCC823-6FBC-44C1-AD31-D737FBAE30A2}"/>
              </a:ext>
            </a:extLst>
          </p:cNvPr>
          <p:cNvSpPr/>
          <p:nvPr/>
        </p:nvSpPr>
        <p:spPr>
          <a:xfrm flipV="1">
            <a:off x="514743" y="2175029"/>
            <a:ext cx="794136" cy="162461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663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63" y="121125"/>
            <a:ext cx="9591675" cy="516896"/>
          </a:xfrm>
        </p:spPr>
        <p:txBody>
          <a:bodyPr>
            <a:noAutofit/>
          </a:bodyPr>
          <a:lstStyle/>
          <a:p>
            <a:pPr algn="ctr"/>
            <a:r>
              <a:rPr lang="fr-FR" sz="3200" dirty="0"/>
              <a:t>Rappel origine du programme parcelles démo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135291" y="6492875"/>
            <a:ext cx="305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D61E4A-5BAE-425F-9519-296A838D92EA}"/>
              </a:ext>
            </a:extLst>
          </p:cNvPr>
          <p:cNvSpPr/>
          <p:nvPr/>
        </p:nvSpPr>
        <p:spPr>
          <a:xfrm>
            <a:off x="541438" y="1462310"/>
            <a:ext cx="2743200" cy="5000836"/>
          </a:xfrm>
          <a:prstGeom prst="rect">
            <a:avLst/>
          </a:prstGeom>
          <a:solidFill>
            <a:srgbClr val="99C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788EAB-B530-4DDF-A47A-B882268E8B58}"/>
              </a:ext>
            </a:extLst>
          </p:cNvPr>
          <p:cNvSpPr/>
          <p:nvPr/>
        </p:nvSpPr>
        <p:spPr>
          <a:xfrm>
            <a:off x="3418862" y="1462310"/>
            <a:ext cx="2743200" cy="500083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4F63E3-2397-4C92-861E-EFAFB2C26785}"/>
              </a:ext>
            </a:extLst>
          </p:cNvPr>
          <p:cNvSpPr/>
          <p:nvPr/>
        </p:nvSpPr>
        <p:spPr>
          <a:xfrm>
            <a:off x="6296286" y="1462310"/>
            <a:ext cx="2743200" cy="500083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C225B5-237E-4B3A-8917-C56D0326DEFF}"/>
              </a:ext>
            </a:extLst>
          </p:cNvPr>
          <p:cNvSpPr/>
          <p:nvPr/>
        </p:nvSpPr>
        <p:spPr>
          <a:xfrm>
            <a:off x="9173710" y="1462310"/>
            <a:ext cx="2743200" cy="50008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2" name="TextBox 40">
            <a:extLst>
              <a:ext uri="{FF2B5EF4-FFF2-40B4-BE49-F238E27FC236}">
                <a16:creationId xmlns:a16="http://schemas.microsoft.com/office/drawing/2014/main" id="{2A701CEA-BDB9-4E28-8794-0229BD14F3DD}"/>
              </a:ext>
            </a:extLst>
          </p:cNvPr>
          <p:cNvSpPr txBox="1"/>
          <p:nvPr/>
        </p:nvSpPr>
        <p:spPr>
          <a:xfrm>
            <a:off x="890069" y="1725791"/>
            <a:ext cx="2037015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CB38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FAIRE DE L’AGRONOMIE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628B504-1A60-4A3A-B364-70B360B0584F}"/>
              </a:ext>
            </a:extLst>
          </p:cNvPr>
          <p:cNvSpPr txBox="1"/>
          <p:nvPr/>
        </p:nvSpPr>
        <p:spPr>
          <a:xfrm>
            <a:off x="614914" y="2499249"/>
            <a:ext cx="27368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réaliser des « essais »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Se confronter au réel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Se tromper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Se détromper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4" name="TextBox 40">
            <a:extLst>
              <a:ext uri="{FF2B5EF4-FFF2-40B4-BE49-F238E27FC236}">
                <a16:creationId xmlns:a16="http://schemas.microsoft.com/office/drawing/2014/main" id="{4B67C541-CE7A-4922-8676-4CA31A7C1295}"/>
              </a:ext>
            </a:extLst>
          </p:cNvPr>
          <p:cNvSpPr txBox="1"/>
          <p:nvPr/>
        </p:nvSpPr>
        <p:spPr>
          <a:xfrm>
            <a:off x="3771954" y="1714222"/>
            <a:ext cx="2037015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CB38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FAIRE DE L’ÉCONOMIE</a:t>
            </a:r>
          </a:p>
        </p:txBody>
      </p:sp>
      <p:sp>
        <p:nvSpPr>
          <p:cNvPr id="15" name="TextBox 40">
            <a:extLst>
              <a:ext uri="{FF2B5EF4-FFF2-40B4-BE49-F238E27FC236}">
                <a16:creationId xmlns:a16="http://schemas.microsoft.com/office/drawing/2014/main" id="{C10C1F58-E826-404F-9D1B-1BFF4ED6E47F}"/>
              </a:ext>
            </a:extLst>
          </p:cNvPr>
          <p:cNvSpPr txBox="1"/>
          <p:nvPr/>
        </p:nvSpPr>
        <p:spPr>
          <a:xfrm>
            <a:off x="6649378" y="1714222"/>
            <a:ext cx="2037015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CB38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FAIRE DU TRANSFERT</a:t>
            </a:r>
          </a:p>
        </p:txBody>
      </p:sp>
      <p:sp>
        <p:nvSpPr>
          <p:cNvPr id="16" name="TextBox 40">
            <a:extLst>
              <a:ext uri="{FF2B5EF4-FFF2-40B4-BE49-F238E27FC236}">
                <a16:creationId xmlns:a16="http://schemas.microsoft.com/office/drawing/2014/main" id="{2442D8B6-CFDA-4617-8A43-059EC737C3F1}"/>
              </a:ext>
            </a:extLst>
          </p:cNvPr>
          <p:cNvSpPr txBox="1"/>
          <p:nvPr/>
        </p:nvSpPr>
        <p:spPr>
          <a:xfrm>
            <a:off x="9526802" y="1714222"/>
            <a:ext cx="2037015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CB38"/>
              </a:buClr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FAIRE DE L’ASCENDANT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806C20D-4242-4F2A-AC32-4D456C53B91D}"/>
              </a:ext>
            </a:extLst>
          </p:cNvPr>
          <p:cNvSpPr txBox="1"/>
          <p:nvPr/>
        </p:nvSpPr>
        <p:spPr>
          <a:xfrm>
            <a:off x="3425226" y="2499249"/>
            <a:ext cx="27368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Adapter référentiel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Se confronter au réel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Fabriquer des références par secteur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AC17417-B6F2-4D79-8B29-63F2DC7C245C}"/>
              </a:ext>
            </a:extLst>
          </p:cNvPr>
          <p:cNvSpPr txBox="1"/>
          <p:nvPr/>
        </p:nvSpPr>
        <p:spPr>
          <a:xfrm>
            <a:off x="6333023" y="2492455"/>
            <a:ext cx="26697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Regrouper les planteurs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Animer le pôle canne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Diffuser les savoirs</a:t>
            </a:r>
          </a:p>
        </p:txBody>
      </p:sp>
      <p:pic>
        <p:nvPicPr>
          <p:cNvPr id="19" name="Image 18" descr="Une image contenant extérieur, herbe, groupe, debout&#10;&#10;Description générée automatiquement">
            <a:extLst>
              <a:ext uri="{FF2B5EF4-FFF2-40B4-BE49-F238E27FC236}">
                <a16:creationId xmlns:a16="http://schemas.microsoft.com/office/drawing/2014/main" id="{3F619EA4-D273-4DA7-86A3-65C53E04D2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1628" y="4798869"/>
            <a:ext cx="2292514" cy="1528344"/>
          </a:xfrm>
          <a:prstGeom prst="rect">
            <a:avLst/>
          </a:prstGeom>
        </p:spPr>
      </p:pic>
      <p:pic>
        <p:nvPicPr>
          <p:cNvPr id="20" name="Image 19" descr="Une image contenant extérieur, debout, herbe, homme&#10;&#10;Description générée automatiquement">
            <a:extLst>
              <a:ext uri="{FF2B5EF4-FFF2-40B4-BE49-F238E27FC236}">
                <a16:creationId xmlns:a16="http://schemas.microsoft.com/office/drawing/2014/main" id="{12FF3DC1-8ACE-4FE3-B2D7-46E1C01AB4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196" y="4807812"/>
            <a:ext cx="2279103" cy="151940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3D3F0A9-B0DF-46C8-8183-5697A4F55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8035" y="4807812"/>
            <a:ext cx="2302123" cy="151940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0D16A55A-DD1A-42AC-9C99-C7257444050A}"/>
              </a:ext>
            </a:extLst>
          </p:cNvPr>
          <p:cNvSpPr txBox="1"/>
          <p:nvPr/>
        </p:nvSpPr>
        <p:spPr>
          <a:xfrm>
            <a:off x="9237109" y="2492455"/>
            <a:ext cx="2669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Composer des références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Capitaliser les savoirs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BEB98D63-E458-4CE3-B3E7-7CC47A79A75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5197" y="4798869"/>
            <a:ext cx="2293855" cy="1529237"/>
          </a:xfrm>
          <a:prstGeom prst="rect">
            <a:avLst/>
          </a:prstGeom>
        </p:spPr>
      </p:pic>
      <p:sp>
        <p:nvSpPr>
          <p:cNvPr id="24" name="Croix 23">
            <a:extLst>
              <a:ext uri="{FF2B5EF4-FFF2-40B4-BE49-F238E27FC236}">
                <a16:creationId xmlns:a16="http://schemas.microsoft.com/office/drawing/2014/main" id="{84A27802-FA8D-4D4E-90E8-188AB4340AA7}"/>
              </a:ext>
            </a:extLst>
          </p:cNvPr>
          <p:cNvSpPr/>
          <p:nvPr/>
        </p:nvSpPr>
        <p:spPr>
          <a:xfrm>
            <a:off x="2908228" y="3429000"/>
            <a:ext cx="901832" cy="901832"/>
          </a:xfrm>
          <a:prstGeom prst="plus">
            <a:avLst>
              <a:gd name="adj" fmla="val 36164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97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2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63" y="121125"/>
            <a:ext cx="10258563" cy="516896"/>
          </a:xfrm>
        </p:spPr>
        <p:txBody>
          <a:bodyPr>
            <a:noAutofit/>
          </a:bodyPr>
          <a:lstStyle/>
          <a:p>
            <a:pPr algn="ctr"/>
            <a:r>
              <a:rPr lang="fr-FR" sz="3200" dirty="0"/>
              <a:t>Concept des parcelles de démonstration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8CB4F9-7743-4A0F-A414-9EAEF8DC2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314" y="1321010"/>
            <a:ext cx="10515600" cy="448887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fr-FR" sz="3200" dirty="0"/>
              <a:t>Faire un constat de </a:t>
            </a:r>
            <a:r>
              <a:rPr lang="fr-FR" sz="3200" i="1" dirty="0"/>
              <a:t>performance agricole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3200" dirty="0"/>
              <a:t>Confronter le point de vue</a:t>
            </a:r>
          </a:p>
          <a:p>
            <a:pPr marL="542925" indent="0">
              <a:buNone/>
            </a:pPr>
            <a:r>
              <a:rPr lang="fr-FR" sz="3200" dirty="0"/>
              <a:t>&amp; Proposer une innovation 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fr-FR" sz="3200" dirty="0"/>
              <a:t>Installer une parcelle comparative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fr-FR" sz="3200" dirty="0"/>
              <a:t>Suivre, réagir, récolter les données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fr-FR" sz="3200" dirty="0"/>
              <a:t>Bilan / planteur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fr-FR" sz="3200" dirty="0"/>
              <a:t>Bilan global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135291" y="6492875"/>
            <a:ext cx="305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13" name="Image 12" descr="Une image contenant herbe&#10;&#10;Description générée automatiquement">
            <a:extLst>
              <a:ext uri="{FF2B5EF4-FFF2-40B4-BE49-F238E27FC236}">
                <a16:creationId xmlns:a16="http://schemas.microsoft.com/office/drawing/2014/main" id="{3DF2BE61-0342-4EE6-8937-148F461D00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8325" y="2399243"/>
            <a:ext cx="4055427" cy="4000990"/>
          </a:xfrm>
          <a:prstGeom prst="rect">
            <a:avLst/>
          </a:prstGeom>
        </p:spPr>
      </p:pic>
      <p:sp>
        <p:nvSpPr>
          <p:cNvPr id="14" name="Forme libre : forme 13">
            <a:extLst>
              <a:ext uri="{FF2B5EF4-FFF2-40B4-BE49-F238E27FC236}">
                <a16:creationId xmlns:a16="http://schemas.microsoft.com/office/drawing/2014/main" id="{3CAF3FE9-C1ED-41BD-80BC-4BC8E84D3F50}"/>
              </a:ext>
            </a:extLst>
          </p:cNvPr>
          <p:cNvSpPr/>
          <p:nvPr/>
        </p:nvSpPr>
        <p:spPr>
          <a:xfrm>
            <a:off x="8164286" y="2397967"/>
            <a:ext cx="2024743" cy="3732245"/>
          </a:xfrm>
          <a:custGeom>
            <a:avLst/>
            <a:gdLst>
              <a:gd name="connsiteX0" fmla="*/ 0 w 2024743"/>
              <a:gd name="connsiteY0" fmla="*/ 335902 h 3732245"/>
              <a:gd name="connsiteX1" fmla="*/ 513183 w 2024743"/>
              <a:gd name="connsiteY1" fmla="*/ 989045 h 3732245"/>
              <a:gd name="connsiteX2" fmla="*/ 662473 w 2024743"/>
              <a:gd name="connsiteY2" fmla="*/ 1922106 h 3732245"/>
              <a:gd name="connsiteX3" fmla="*/ 541175 w 2024743"/>
              <a:gd name="connsiteY3" fmla="*/ 2435290 h 3732245"/>
              <a:gd name="connsiteX4" fmla="*/ 401216 w 2024743"/>
              <a:gd name="connsiteY4" fmla="*/ 3228392 h 3732245"/>
              <a:gd name="connsiteX5" fmla="*/ 345232 w 2024743"/>
              <a:gd name="connsiteY5" fmla="*/ 3732245 h 3732245"/>
              <a:gd name="connsiteX6" fmla="*/ 2024743 w 2024743"/>
              <a:gd name="connsiteY6" fmla="*/ 3657600 h 3732245"/>
              <a:gd name="connsiteX7" fmla="*/ 1987420 w 2024743"/>
              <a:gd name="connsiteY7" fmla="*/ 2425960 h 3732245"/>
              <a:gd name="connsiteX8" fmla="*/ 1847461 w 2024743"/>
              <a:gd name="connsiteY8" fmla="*/ 1744825 h 3732245"/>
              <a:gd name="connsiteX9" fmla="*/ 1604865 w 2024743"/>
              <a:gd name="connsiteY9" fmla="*/ 858417 h 3732245"/>
              <a:gd name="connsiteX10" fmla="*/ 1287624 w 2024743"/>
              <a:gd name="connsiteY10" fmla="*/ 233266 h 3732245"/>
              <a:gd name="connsiteX11" fmla="*/ 1138334 w 2024743"/>
              <a:gd name="connsiteY11" fmla="*/ 0 h 3732245"/>
              <a:gd name="connsiteX12" fmla="*/ 494522 w 2024743"/>
              <a:gd name="connsiteY12" fmla="*/ 27992 h 3732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24743" h="3732245">
                <a:moveTo>
                  <a:pt x="0" y="335902"/>
                </a:moveTo>
                <a:lnTo>
                  <a:pt x="513183" y="989045"/>
                </a:lnTo>
                <a:lnTo>
                  <a:pt x="662473" y="1922106"/>
                </a:lnTo>
                <a:lnTo>
                  <a:pt x="541175" y="2435290"/>
                </a:lnTo>
                <a:lnTo>
                  <a:pt x="401216" y="3228392"/>
                </a:lnTo>
                <a:lnTo>
                  <a:pt x="345232" y="3732245"/>
                </a:lnTo>
                <a:lnTo>
                  <a:pt x="2024743" y="3657600"/>
                </a:lnTo>
                <a:lnTo>
                  <a:pt x="1987420" y="2425960"/>
                </a:lnTo>
                <a:lnTo>
                  <a:pt x="1847461" y="1744825"/>
                </a:lnTo>
                <a:lnTo>
                  <a:pt x="1604865" y="858417"/>
                </a:lnTo>
                <a:lnTo>
                  <a:pt x="1287624" y="233266"/>
                </a:lnTo>
                <a:lnTo>
                  <a:pt x="1138334" y="0"/>
                </a:lnTo>
                <a:lnTo>
                  <a:pt x="494522" y="27992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5" name="Forme libre : forme 14">
            <a:extLst>
              <a:ext uri="{FF2B5EF4-FFF2-40B4-BE49-F238E27FC236}">
                <a16:creationId xmlns:a16="http://schemas.microsoft.com/office/drawing/2014/main" id="{0CFD88B4-4C0F-4B1E-BB4D-84EB612BBFC4}"/>
              </a:ext>
            </a:extLst>
          </p:cNvPr>
          <p:cNvSpPr/>
          <p:nvPr/>
        </p:nvSpPr>
        <p:spPr>
          <a:xfrm>
            <a:off x="9395927" y="2425959"/>
            <a:ext cx="1968759" cy="3676261"/>
          </a:xfrm>
          <a:custGeom>
            <a:avLst/>
            <a:gdLst>
              <a:gd name="connsiteX0" fmla="*/ 0 w 1968759"/>
              <a:gd name="connsiteY0" fmla="*/ 0 h 3676261"/>
              <a:gd name="connsiteX1" fmla="*/ 429208 w 1968759"/>
              <a:gd name="connsiteY1" fmla="*/ 793102 h 3676261"/>
              <a:gd name="connsiteX2" fmla="*/ 615820 w 1968759"/>
              <a:gd name="connsiteY2" fmla="*/ 1474237 h 3676261"/>
              <a:gd name="connsiteX3" fmla="*/ 765110 w 1968759"/>
              <a:gd name="connsiteY3" fmla="*/ 2164702 h 3676261"/>
              <a:gd name="connsiteX4" fmla="*/ 830424 w 1968759"/>
              <a:gd name="connsiteY4" fmla="*/ 2817845 h 3676261"/>
              <a:gd name="connsiteX5" fmla="*/ 858416 w 1968759"/>
              <a:gd name="connsiteY5" fmla="*/ 3601617 h 3676261"/>
              <a:gd name="connsiteX6" fmla="*/ 1912775 w 1968759"/>
              <a:gd name="connsiteY6" fmla="*/ 3676261 h 3676261"/>
              <a:gd name="connsiteX7" fmla="*/ 1968759 w 1968759"/>
              <a:gd name="connsiteY7" fmla="*/ 2472612 h 3676261"/>
              <a:gd name="connsiteX8" fmla="*/ 1287624 w 1968759"/>
              <a:gd name="connsiteY8" fmla="*/ 1017037 h 3676261"/>
              <a:gd name="connsiteX9" fmla="*/ 914400 w 1968759"/>
              <a:gd name="connsiteY9" fmla="*/ 233265 h 3676261"/>
              <a:gd name="connsiteX10" fmla="*/ 643812 w 1968759"/>
              <a:gd name="connsiteY10" fmla="*/ 0 h 3676261"/>
              <a:gd name="connsiteX11" fmla="*/ 0 w 1968759"/>
              <a:gd name="connsiteY11" fmla="*/ 0 h 3676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68759" h="3676261">
                <a:moveTo>
                  <a:pt x="0" y="0"/>
                </a:moveTo>
                <a:lnTo>
                  <a:pt x="429208" y="793102"/>
                </a:lnTo>
                <a:lnTo>
                  <a:pt x="615820" y="1474237"/>
                </a:lnTo>
                <a:lnTo>
                  <a:pt x="765110" y="2164702"/>
                </a:lnTo>
                <a:lnTo>
                  <a:pt x="830424" y="2817845"/>
                </a:lnTo>
                <a:lnTo>
                  <a:pt x="858416" y="3601617"/>
                </a:lnTo>
                <a:lnTo>
                  <a:pt x="1912775" y="3676261"/>
                </a:lnTo>
                <a:lnTo>
                  <a:pt x="1968759" y="2472612"/>
                </a:lnTo>
                <a:lnTo>
                  <a:pt x="1287624" y="1017037"/>
                </a:lnTo>
                <a:lnTo>
                  <a:pt x="914400" y="233265"/>
                </a:lnTo>
                <a:lnTo>
                  <a:pt x="643812" y="0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11897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20654E7-17AD-4A89-B70F-F16C43677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678" y="1944817"/>
            <a:ext cx="4761581" cy="4419022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63" y="121125"/>
            <a:ext cx="9591675" cy="516896"/>
          </a:xfrm>
        </p:spPr>
        <p:txBody>
          <a:bodyPr>
            <a:noAutofit/>
          </a:bodyPr>
          <a:lstStyle/>
          <a:p>
            <a:pPr algn="ctr"/>
            <a:r>
              <a:rPr lang="fr-FR" sz="3200" dirty="0"/>
              <a:t>La question géographique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8CB4F9-7743-4A0F-A414-9EAEF8DC2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741" y="1074418"/>
            <a:ext cx="6735265" cy="5308219"/>
          </a:xfrm>
          <a:ln w="38100"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pPr>
              <a:buFontTx/>
              <a:buChar char="-"/>
            </a:pPr>
            <a:r>
              <a:rPr lang="fr-FR" sz="3200" b="1" dirty="0"/>
              <a:t>Représentativité de chaque terroir</a:t>
            </a:r>
          </a:p>
          <a:p>
            <a:pPr lvl="1">
              <a:buFontTx/>
              <a:buChar char="-"/>
            </a:pPr>
            <a:r>
              <a:rPr lang="fr-FR" dirty="0"/>
              <a:t>Fortes différences dans les structures d’exploitation (typologie)</a:t>
            </a:r>
          </a:p>
          <a:p>
            <a:pPr lvl="1">
              <a:buFontTx/>
              <a:buChar char="-"/>
            </a:pPr>
            <a:endParaRPr lang="fr-FR" dirty="0"/>
          </a:p>
          <a:p>
            <a:pPr lvl="1">
              <a:buFontTx/>
              <a:buChar char="-"/>
            </a:pPr>
            <a:r>
              <a:rPr lang="fr-FR" dirty="0"/>
              <a:t>Fortes différences pédoclimatiques</a:t>
            </a:r>
          </a:p>
          <a:p>
            <a:pPr lvl="1">
              <a:buFontTx/>
              <a:buChar char="-"/>
            </a:pPr>
            <a:endParaRPr lang="fr-FR" dirty="0"/>
          </a:p>
          <a:p>
            <a:pPr>
              <a:buFontTx/>
              <a:buChar char="-"/>
            </a:pPr>
            <a:r>
              <a:rPr lang="fr-FR" sz="3200" b="1" dirty="0"/>
              <a:t>Localisation des données technico-économiques</a:t>
            </a:r>
          </a:p>
          <a:p>
            <a:pPr>
              <a:buFontTx/>
              <a:buChar char="-"/>
            </a:pPr>
            <a:endParaRPr lang="fr-FR" sz="3200" b="1" dirty="0"/>
          </a:p>
          <a:p>
            <a:pPr>
              <a:buFontTx/>
              <a:buChar char="-"/>
            </a:pPr>
            <a:r>
              <a:rPr lang="fr-FR" sz="3200" b="1" dirty="0"/>
              <a:t>Références au plus près des planteurs… … et de leur conseiller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135291" y="6492875"/>
            <a:ext cx="305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84C021FF-FE26-4DA0-8863-F5A86DF84E9E}"/>
              </a:ext>
            </a:extLst>
          </p:cNvPr>
          <p:cNvSpPr txBox="1">
            <a:spLocks/>
          </p:cNvSpPr>
          <p:nvPr/>
        </p:nvSpPr>
        <p:spPr>
          <a:xfrm>
            <a:off x="7191678" y="1074417"/>
            <a:ext cx="4761581" cy="87040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 anchor="b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Localisation des parcelles  de démonstration 2022</a:t>
            </a:r>
          </a:p>
        </p:txBody>
      </p:sp>
    </p:spTree>
    <p:extLst>
      <p:ext uri="{BB962C8B-B14F-4D97-AF65-F5344CB8AC3E}">
        <p14:creationId xmlns:p14="http://schemas.microsoft.com/office/powerpoint/2010/main" val="77487270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63" y="121125"/>
            <a:ext cx="9591675" cy="516896"/>
          </a:xfrm>
        </p:spPr>
        <p:txBody>
          <a:bodyPr>
            <a:noAutofit/>
          </a:bodyPr>
          <a:lstStyle/>
          <a:p>
            <a:pPr algn="ctr"/>
            <a:r>
              <a:rPr lang="fr-FR" sz="3200" dirty="0"/>
              <a:t>Le référentiel agronomique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8CB4F9-7743-4A0F-A414-9EAEF8DC2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2233"/>
            <a:ext cx="10515600" cy="4992687"/>
          </a:xfrm>
        </p:spPr>
        <p:txBody>
          <a:bodyPr>
            <a:normAutofit/>
          </a:bodyPr>
          <a:lstStyle/>
          <a:p>
            <a:r>
              <a:rPr lang="fr-FR" sz="3200" dirty="0"/>
              <a:t>Identification de l’ensemble des paramètres qui contribuent </a:t>
            </a:r>
          </a:p>
          <a:p>
            <a:pPr lvl="1"/>
            <a:r>
              <a:rPr lang="fr-FR" sz="2800" dirty="0"/>
              <a:t>aux résultats TECHNIQUE (rendement, réplicabilité, durabilité)</a:t>
            </a:r>
          </a:p>
          <a:p>
            <a:pPr lvl="1"/>
            <a:endParaRPr lang="fr-FR" sz="2800" dirty="0"/>
          </a:p>
          <a:p>
            <a:pPr lvl="1"/>
            <a:r>
              <a:rPr lang="fr-FR" sz="2800" dirty="0"/>
              <a:t>aux résultats ECONOMIQUES (campagne, MLT) : OTECAS, …</a:t>
            </a:r>
          </a:p>
          <a:p>
            <a:pPr lvl="1"/>
            <a:endParaRPr lang="fr-FR" sz="2800" dirty="0"/>
          </a:p>
          <a:p>
            <a:r>
              <a:rPr lang="fr-FR" sz="3200" dirty="0"/>
              <a:t>Capitalisation</a:t>
            </a:r>
          </a:p>
          <a:p>
            <a:r>
              <a:rPr lang="fr-FR" sz="3200" dirty="0"/>
              <a:t>Adaptation locale</a:t>
            </a:r>
          </a:p>
          <a:p>
            <a:r>
              <a:rPr lang="fr-FR" sz="3200" dirty="0"/>
              <a:t>Sur la durée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135291" y="6492875"/>
            <a:ext cx="305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" name="Accolade fermante 3">
            <a:extLst>
              <a:ext uri="{FF2B5EF4-FFF2-40B4-BE49-F238E27FC236}">
                <a16:creationId xmlns:a16="http://schemas.microsoft.com/office/drawing/2014/main" id="{A1095477-A09D-4340-8501-60B77754B3F5}"/>
              </a:ext>
            </a:extLst>
          </p:cNvPr>
          <p:cNvSpPr/>
          <p:nvPr/>
        </p:nvSpPr>
        <p:spPr>
          <a:xfrm>
            <a:off x="4136692" y="3542021"/>
            <a:ext cx="298829" cy="1780606"/>
          </a:xfrm>
          <a:prstGeom prst="rightBrace">
            <a:avLst>
              <a:gd name="adj1" fmla="val 72619"/>
              <a:gd name="adj2" fmla="val 50000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C6FD904-19B4-4C6F-AB71-D4C7F4906A2D}"/>
              </a:ext>
            </a:extLst>
          </p:cNvPr>
          <p:cNvSpPr txBox="1"/>
          <p:nvPr/>
        </p:nvSpPr>
        <p:spPr>
          <a:xfrm>
            <a:off x="4435521" y="4177911"/>
            <a:ext cx="4954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Base du métier de conseiller</a:t>
            </a:r>
          </a:p>
        </p:txBody>
      </p:sp>
    </p:spTree>
    <p:extLst>
      <p:ext uri="{BB962C8B-B14F-4D97-AF65-F5344CB8AC3E}">
        <p14:creationId xmlns:p14="http://schemas.microsoft.com/office/powerpoint/2010/main" val="47150813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63" y="121125"/>
            <a:ext cx="9591675" cy="516896"/>
          </a:xfrm>
        </p:spPr>
        <p:txBody>
          <a:bodyPr>
            <a:noAutofit/>
          </a:bodyPr>
          <a:lstStyle/>
          <a:p>
            <a:r>
              <a:rPr lang="fr-FR" sz="3200" dirty="0"/>
              <a:t>Bilan des parcelles de démonstration 2022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135291" y="6492875"/>
            <a:ext cx="305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890AD7A2-8F7E-4CC7-9CBE-6287C7890AB5}"/>
              </a:ext>
            </a:extLst>
          </p:cNvPr>
          <p:cNvGraphicFramePr>
            <a:graphicFrameLocks noGrp="1"/>
          </p:cNvGraphicFramePr>
          <p:nvPr/>
        </p:nvGraphicFramePr>
        <p:xfrm>
          <a:off x="718781" y="1742115"/>
          <a:ext cx="10754437" cy="33737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45582">
                  <a:extLst>
                    <a:ext uri="{9D8B030D-6E8A-4147-A177-3AD203B41FA5}">
                      <a16:colId xmlns:a16="http://schemas.microsoft.com/office/drawing/2014/main" val="3279378940"/>
                    </a:ext>
                  </a:extLst>
                </a:gridCol>
                <a:gridCol w="2043755">
                  <a:extLst>
                    <a:ext uri="{9D8B030D-6E8A-4147-A177-3AD203B41FA5}">
                      <a16:colId xmlns:a16="http://schemas.microsoft.com/office/drawing/2014/main" val="3637543625"/>
                    </a:ext>
                  </a:extLst>
                </a:gridCol>
                <a:gridCol w="4665100">
                  <a:extLst>
                    <a:ext uri="{9D8B030D-6E8A-4147-A177-3AD203B41FA5}">
                      <a16:colId xmlns:a16="http://schemas.microsoft.com/office/drawing/2014/main" val="3342021694"/>
                    </a:ext>
                  </a:extLst>
                </a:gridCol>
              </a:tblGrid>
              <a:tr h="4819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800" dirty="0" err="1">
                          <a:effectLst/>
                        </a:rPr>
                        <a:t>Pôles</a:t>
                      </a:r>
                      <a:r>
                        <a:rPr lang="en-GB" sz="2800" dirty="0">
                          <a:effectLst/>
                        </a:rPr>
                        <a:t> </a:t>
                      </a:r>
                      <a:r>
                        <a:rPr lang="en-GB" sz="2800" dirty="0" err="1">
                          <a:effectLst/>
                        </a:rPr>
                        <a:t>Canne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800" dirty="0">
                          <a:effectLst/>
                        </a:rPr>
                        <a:t>Nb </a:t>
                      </a:r>
                      <a:r>
                        <a:rPr lang="en-GB" sz="2800" dirty="0" err="1">
                          <a:effectLst/>
                        </a:rPr>
                        <a:t>parcelles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800" dirty="0" err="1">
                          <a:effectLst/>
                        </a:rPr>
                        <a:t>Sujets</a:t>
                      </a:r>
                      <a:r>
                        <a:rPr lang="en-GB" sz="2800" dirty="0">
                          <a:effectLst/>
                        </a:rPr>
                        <a:t> </a:t>
                      </a:r>
                      <a:r>
                        <a:rPr lang="en-GB" sz="2800" dirty="0" err="1">
                          <a:effectLst/>
                        </a:rPr>
                        <a:t>principaux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26800719"/>
                  </a:ext>
                </a:extLst>
              </a:tr>
              <a:tr h="4819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800" dirty="0" err="1">
                          <a:effectLst/>
                        </a:rPr>
                        <a:t>Beaufonds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800" dirty="0">
                          <a:effectLst/>
                        </a:rPr>
                        <a:t>4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800" dirty="0">
                          <a:effectLst/>
                        </a:rPr>
                        <a:t>Fertilisation / </a:t>
                      </a:r>
                      <a:r>
                        <a:rPr lang="en-GB" sz="2800" dirty="0" err="1">
                          <a:effectLst/>
                        </a:rPr>
                        <a:t>enherbement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31445514"/>
                  </a:ext>
                </a:extLst>
              </a:tr>
              <a:tr h="4819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800" dirty="0" err="1">
                          <a:effectLst/>
                        </a:rPr>
                        <a:t>Bois</a:t>
                      </a:r>
                      <a:r>
                        <a:rPr lang="en-GB" sz="2800" dirty="0">
                          <a:effectLst/>
                        </a:rPr>
                        <a:t>-Rouge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800" dirty="0">
                          <a:effectLst/>
                        </a:rPr>
                        <a:t>2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800" dirty="0">
                          <a:effectLst/>
                        </a:rPr>
                        <a:t>Fertilisation / </a:t>
                      </a:r>
                      <a:r>
                        <a:rPr lang="en-GB" sz="2800" dirty="0" err="1">
                          <a:effectLst/>
                        </a:rPr>
                        <a:t>enherbement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2931521"/>
                  </a:ext>
                </a:extLst>
              </a:tr>
              <a:tr h="4819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800" dirty="0">
                          <a:effectLst/>
                        </a:rPr>
                        <a:t>Tamarins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800">
                          <a:effectLst/>
                        </a:rPr>
                        <a:t>3</a:t>
                      </a:r>
                      <a:endParaRPr lang="fr-F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800" dirty="0">
                          <a:effectLst/>
                        </a:rPr>
                        <a:t>Fertilisation, irrigation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9804392"/>
                  </a:ext>
                </a:extLst>
              </a:tr>
              <a:tr h="4819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800" dirty="0">
                          <a:effectLst/>
                        </a:rPr>
                        <a:t>Le Gol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800">
                          <a:effectLst/>
                        </a:rPr>
                        <a:t>2</a:t>
                      </a:r>
                      <a:endParaRPr lang="fr-F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800" dirty="0">
                          <a:effectLst/>
                        </a:rPr>
                        <a:t>Fertilization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53768273"/>
                  </a:ext>
                </a:extLst>
              </a:tr>
              <a:tr h="4819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800" dirty="0" err="1">
                          <a:effectLst/>
                        </a:rPr>
                        <a:t>Casernes</a:t>
                      </a:r>
                      <a:r>
                        <a:rPr lang="en-GB" sz="2800" dirty="0">
                          <a:effectLst/>
                        </a:rPr>
                        <a:t> 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800" dirty="0">
                          <a:effectLst/>
                        </a:rPr>
                        <a:t>3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800" dirty="0">
                          <a:effectLst/>
                        </a:rPr>
                        <a:t>Fertilization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54900604"/>
                  </a:ext>
                </a:extLst>
              </a:tr>
              <a:tr h="4819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800">
                          <a:effectLst/>
                        </a:rPr>
                        <a:t>Total</a:t>
                      </a:r>
                      <a:endParaRPr lang="fr-F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800" dirty="0">
                          <a:effectLst/>
                        </a:rPr>
                        <a:t>14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2800" dirty="0">
                          <a:effectLst/>
                        </a:rPr>
                        <a:t> 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789658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2152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63" y="121125"/>
            <a:ext cx="9591675" cy="516896"/>
          </a:xfrm>
        </p:spPr>
        <p:txBody>
          <a:bodyPr>
            <a:noAutofit/>
          </a:bodyPr>
          <a:lstStyle/>
          <a:p>
            <a:pPr algn="ctr"/>
            <a:r>
              <a:rPr lang="fr-FR" sz="3200" dirty="0"/>
              <a:t>Actu herbicides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8CB4F9-7743-4A0F-A414-9EAEF8DC2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572" y="1135063"/>
            <a:ext cx="11799506" cy="5601812"/>
          </a:xfrm>
        </p:spPr>
        <p:txBody>
          <a:bodyPr>
            <a:normAutofit lnSpcReduction="10000"/>
          </a:bodyPr>
          <a:lstStyle/>
          <a:p>
            <a:pPr lvl="1"/>
            <a:r>
              <a:rPr lang="fr-FR" b="1" dirty="0"/>
              <a:t>Modèle</a:t>
            </a:r>
            <a:r>
              <a:rPr lang="fr-FR" dirty="0"/>
              <a:t> de l’ANSES</a:t>
            </a:r>
          </a:p>
          <a:p>
            <a:pPr lvl="2"/>
            <a:r>
              <a:rPr lang="fr-FR" dirty="0"/>
              <a:t>Modèle FOCUS utilisé aujourd’hui (culture maïs Europe sur 4 saisons)</a:t>
            </a:r>
          </a:p>
          <a:p>
            <a:pPr lvl="2"/>
            <a:r>
              <a:rPr lang="fr-FR" dirty="0"/>
              <a:t>Modèle tropical (TROPHY - </a:t>
            </a:r>
            <a:r>
              <a:rPr lang="fr-FR" dirty="0" err="1"/>
              <a:t>InraE</a:t>
            </a:r>
            <a:r>
              <a:rPr lang="fr-FR" dirty="0"/>
              <a:t>) non finalisé, non utilisé par l’ANSES et non adapté (ex : pas de prise en compte du mulch de canne)</a:t>
            </a:r>
          </a:p>
          <a:p>
            <a:pPr lvl="2"/>
            <a:r>
              <a:rPr lang="fr-FR" dirty="0"/>
              <a:t>Conséquences : statut bloquant mésotrione, firmes ne déposent plus de dossier (ex : merlin)</a:t>
            </a:r>
          </a:p>
          <a:p>
            <a:pPr lvl="2"/>
            <a:r>
              <a:rPr lang="fr-FR" dirty="0">
                <a:sym typeface="Wingdings" panose="05000000000000000000" pitchFamily="2" charset="2"/>
              </a:rPr>
              <a:t> relances, courriers, et réunions à Paris pour contester ce modèle</a:t>
            </a:r>
          </a:p>
          <a:p>
            <a:pPr lvl="2"/>
            <a:r>
              <a:rPr lang="fr-FR" dirty="0">
                <a:sym typeface="Wingdings" panose="05000000000000000000" pitchFamily="2" charset="2"/>
              </a:rPr>
              <a:t> fournitures de données terrain sur le mulch à l’ANSES et l’</a:t>
            </a:r>
            <a:r>
              <a:rPr lang="fr-FR" dirty="0" err="1">
                <a:sym typeface="Wingdings" panose="05000000000000000000" pitchFamily="2" charset="2"/>
              </a:rPr>
              <a:t>InraE</a:t>
            </a:r>
            <a:r>
              <a:rPr lang="fr-FR" dirty="0">
                <a:sym typeface="Wingdings" panose="05000000000000000000" pitchFamily="2" charset="2"/>
              </a:rPr>
              <a:t>. Non prises en compte</a:t>
            </a:r>
          </a:p>
          <a:p>
            <a:pPr marL="914400" lvl="2" indent="0">
              <a:buNone/>
            </a:pPr>
            <a:endParaRPr lang="fr-FR" dirty="0"/>
          </a:p>
          <a:p>
            <a:pPr lvl="1"/>
            <a:r>
              <a:rPr lang="fr-FR" b="1" dirty="0">
                <a:sym typeface="Wingdings" panose="05000000000000000000" pitchFamily="2" charset="2"/>
              </a:rPr>
              <a:t>Réseau BPE</a:t>
            </a:r>
          </a:p>
          <a:p>
            <a:pPr lvl="2"/>
            <a:r>
              <a:rPr lang="fr-FR" dirty="0">
                <a:sym typeface="Wingdings" panose="05000000000000000000" pitchFamily="2" charset="2"/>
              </a:rPr>
              <a:t>Produits de prélevée et postlevée testés : efficacité / sélectivité</a:t>
            </a:r>
          </a:p>
          <a:p>
            <a:pPr lvl="3"/>
            <a:r>
              <a:rPr lang="fr-FR" dirty="0">
                <a:sym typeface="Wingdings" panose="05000000000000000000" pitchFamily="2" charset="2"/>
              </a:rPr>
              <a:t>Demande des </a:t>
            </a:r>
            <a:r>
              <a:rPr lang="fr-FR" b="1" dirty="0">
                <a:sym typeface="Wingdings" panose="05000000000000000000" pitchFamily="2" charset="2"/>
              </a:rPr>
              <a:t>firmes</a:t>
            </a:r>
            <a:r>
              <a:rPr lang="fr-FR" dirty="0">
                <a:sym typeface="Wingdings" panose="05000000000000000000" pitchFamily="2" charset="2"/>
              </a:rPr>
              <a:t>  ANSES</a:t>
            </a:r>
          </a:p>
          <a:p>
            <a:pPr lvl="3"/>
            <a:r>
              <a:rPr lang="fr-FR" dirty="0">
                <a:sym typeface="Wingdings" panose="05000000000000000000" pitchFamily="2" charset="2"/>
              </a:rPr>
              <a:t>Demande de la </a:t>
            </a:r>
            <a:r>
              <a:rPr lang="fr-FR" b="1" dirty="0">
                <a:sym typeface="Wingdings" panose="05000000000000000000" pitchFamily="2" charset="2"/>
              </a:rPr>
              <a:t>DGAL</a:t>
            </a:r>
            <a:r>
              <a:rPr lang="fr-FR" dirty="0">
                <a:sym typeface="Wingdings" panose="05000000000000000000" pitchFamily="2" charset="2"/>
              </a:rPr>
              <a:t>  firmes  ANSES</a:t>
            </a:r>
          </a:p>
          <a:p>
            <a:pPr lvl="3"/>
            <a:r>
              <a:rPr lang="fr-FR" dirty="0">
                <a:sym typeface="Wingdings" panose="05000000000000000000" pitchFamily="2" charset="2"/>
              </a:rPr>
              <a:t>Programme propre à eRcane  firmes &amp; DGAL  ANSES</a:t>
            </a:r>
          </a:p>
          <a:p>
            <a:pPr lvl="2"/>
            <a:r>
              <a:rPr lang="fr-FR" dirty="0">
                <a:sym typeface="Wingdings" panose="05000000000000000000" pitchFamily="2" charset="2"/>
              </a:rPr>
              <a:t>Si efficacité et sélectivité ok, si déjà utilisé en métropole, si volonté </a:t>
            </a:r>
          </a:p>
          <a:p>
            <a:pPr marL="914400" lvl="2" indent="0">
              <a:buNone/>
            </a:pPr>
            <a:r>
              <a:rPr lang="fr-FR" dirty="0">
                <a:sym typeface="Wingdings" panose="05000000000000000000" pitchFamily="2" charset="2"/>
              </a:rPr>
              <a:t>de dépôt par les firmes  4-5 ans si modèle ok.</a:t>
            </a:r>
          </a:p>
          <a:p>
            <a:pPr lvl="2"/>
            <a:r>
              <a:rPr lang="fr-FR" b="1" dirty="0">
                <a:sym typeface="Wingdings" panose="05000000000000000000" pitchFamily="2" charset="2"/>
              </a:rPr>
              <a:t>Audit</a:t>
            </a:r>
            <a:r>
              <a:rPr lang="fr-FR" dirty="0">
                <a:sym typeface="Wingdings" panose="05000000000000000000" pitchFamily="2" charset="2"/>
              </a:rPr>
              <a:t> janvier 2023</a:t>
            </a:r>
          </a:p>
          <a:p>
            <a:pPr lvl="2"/>
            <a:r>
              <a:rPr lang="fr-FR" dirty="0">
                <a:sym typeface="Wingdings" panose="05000000000000000000" pitchFamily="2" charset="2"/>
              </a:rPr>
              <a:t>Départ retraite expert national « acquisition de références et usages orphelins », Jean Claude Malet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135291" y="6492875"/>
            <a:ext cx="305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8" descr="Une image contenant herbe, extérieur, arbre, ciel&#10;&#10;Description générée automatiquement">
            <a:extLst>
              <a:ext uri="{FF2B5EF4-FFF2-40B4-BE49-F238E27FC236}">
                <a16:creationId xmlns:a16="http://schemas.microsoft.com/office/drawing/2014/main" id="{312381B3-046C-488B-A2FC-090AC5E8B4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1198" y="3317254"/>
            <a:ext cx="3438584" cy="2578938"/>
          </a:xfrm>
          <a:prstGeom prst="rect">
            <a:avLst/>
          </a:prstGeom>
        </p:spPr>
      </p:pic>
      <p:pic>
        <p:nvPicPr>
          <p:cNvPr id="13" name="Image 12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E4815C7F-4D05-457A-8DAE-2A65245698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5706" y="0"/>
            <a:ext cx="1686294" cy="78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87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2454D6-E420-46EB-BBE5-A5EFDF6AD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FOCUS SUR LE DESHERBAGE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048F04-4B0E-41AA-8FB9-3174DD372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Parcelles : Localisation surtout dans l’Est</a:t>
            </a:r>
          </a:p>
          <a:p>
            <a:pPr lvl="1"/>
            <a:r>
              <a:rPr lang="fr-FR" dirty="0"/>
              <a:t>Sainte Marie (2 parcelles)</a:t>
            </a:r>
          </a:p>
          <a:p>
            <a:pPr lvl="1"/>
            <a:r>
              <a:rPr lang="fr-FR" dirty="0"/>
              <a:t>Saint Benoit (1 parcelle)</a:t>
            </a:r>
          </a:p>
          <a:p>
            <a:pPr lvl="1"/>
            <a:r>
              <a:rPr lang="fr-FR" dirty="0"/>
              <a:t>Sainte Rose (2 parcelles)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Constat : </a:t>
            </a:r>
          </a:p>
          <a:p>
            <a:pPr>
              <a:buFontTx/>
              <a:buChar char="-"/>
            </a:pPr>
            <a:r>
              <a:rPr lang="fr-FR" dirty="0"/>
              <a:t>Différences surtout sur les dates d’interventions</a:t>
            </a:r>
          </a:p>
          <a:p>
            <a:pPr>
              <a:buFontTx/>
              <a:buChar char="-"/>
            </a:pPr>
            <a:r>
              <a:rPr lang="fr-FR" dirty="0"/>
              <a:t>Résultats toujours favorables en faveur des pratiques Rita</a:t>
            </a:r>
          </a:p>
          <a:p>
            <a:pPr>
              <a:buFontTx/>
              <a:buChar char="-"/>
            </a:pPr>
            <a:r>
              <a:rPr lang="fr-FR" dirty="0"/>
              <a:t>Diminution systématique des temps de travaux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669072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63" y="121125"/>
            <a:ext cx="9591675" cy="516896"/>
          </a:xfrm>
        </p:spPr>
        <p:txBody>
          <a:bodyPr>
            <a:noAutofit/>
          </a:bodyPr>
          <a:lstStyle/>
          <a:p>
            <a:r>
              <a:rPr lang="fr-FR" sz="3200" dirty="0"/>
              <a:t>Bilan des parcelles de démonstration 2022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135291" y="6492875"/>
            <a:ext cx="305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592731A5-1E14-4247-905B-B20BF0957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77108"/>
            <a:ext cx="10515600" cy="5470047"/>
          </a:xfrm>
        </p:spPr>
        <p:txBody>
          <a:bodyPr>
            <a:normAutofit/>
          </a:bodyPr>
          <a:lstStyle/>
          <a:p>
            <a:r>
              <a:rPr lang="fr-FR" sz="3200" dirty="0"/>
              <a:t>Sur les parcelles menées à terme</a:t>
            </a:r>
          </a:p>
          <a:p>
            <a:pPr lvl="1"/>
            <a:r>
              <a:rPr lang="fr-FR" sz="2800" dirty="0"/>
              <a:t>Gains de rendements sur plus de 50%</a:t>
            </a:r>
          </a:p>
          <a:p>
            <a:pPr lvl="1"/>
            <a:r>
              <a:rPr lang="fr-FR" sz="2800" dirty="0"/>
              <a:t>Gains de rendement de l’ordre de 10% voire plus</a:t>
            </a:r>
          </a:p>
          <a:p>
            <a:pPr lvl="1"/>
            <a:r>
              <a:rPr lang="fr-FR" sz="2800" dirty="0"/>
              <a:t>Maîtrise de certains gestes techniques</a:t>
            </a:r>
          </a:p>
          <a:p>
            <a:pPr lvl="1"/>
            <a:endParaRPr lang="fr-FR" sz="2800" dirty="0"/>
          </a:p>
          <a:p>
            <a:r>
              <a:rPr lang="fr-FR" sz="3200" dirty="0"/>
              <a:t>Mais encore </a:t>
            </a:r>
            <a:r>
              <a:rPr lang="fr-FR" sz="3200" u="sng" dirty="0"/>
              <a:t>peu</a:t>
            </a:r>
            <a:r>
              <a:rPr lang="fr-FR" sz="3200" dirty="0"/>
              <a:t> de parcelles menées à terme (</a:t>
            </a:r>
            <a:r>
              <a:rPr lang="fr-FR" dirty="0"/>
              <a:t>techniciens</a:t>
            </a:r>
            <a:r>
              <a:rPr lang="fr-FR" sz="3200" dirty="0"/>
              <a:t>)</a:t>
            </a:r>
          </a:p>
          <a:p>
            <a:r>
              <a:rPr lang="fr-FR" sz="3200" dirty="0"/>
              <a:t>Complication dans l’ordre des priorités : </a:t>
            </a:r>
          </a:p>
          <a:p>
            <a:pPr marL="457200" lvl="1" indent="0">
              <a:buNone/>
            </a:pPr>
            <a:r>
              <a:rPr lang="fr-FR" sz="2800" dirty="0"/>
              <a:t>tâches ne relevant pas de missions de conseillers</a:t>
            </a:r>
          </a:p>
          <a:p>
            <a:r>
              <a:rPr lang="fr-FR" sz="3200" dirty="0"/>
              <a:t>Complication des calendrier (</a:t>
            </a:r>
            <a:r>
              <a:rPr lang="fr-FR" dirty="0"/>
              <a:t>pt précédent</a:t>
            </a:r>
            <a:r>
              <a:rPr lang="fr-FR" sz="3200" dirty="0"/>
              <a:t>)</a:t>
            </a:r>
          </a:p>
          <a:p>
            <a:r>
              <a:rPr lang="fr-FR" sz="3200" dirty="0"/>
              <a:t>Balance entre autonomie et liberté managériale</a:t>
            </a:r>
          </a:p>
          <a:p>
            <a:endParaRPr lang="fr-FR" sz="3200" dirty="0"/>
          </a:p>
          <a:p>
            <a:pPr lvl="1"/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68073584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62" y="121124"/>
            <a:ext cx="9591675" cy="1164467"/>
          </a:xfrm>
        </p:spPr>
        <p:txBody>
          <a:bodyPr>
            <a:noAutofit/>
          </a:bodyPr>
          <a:lstStyle/>
          <a:p>
            <a:r>
              <a:rPr lang="fr-FR" sz="3200" dirty="0"/>
              <a:t>Réflexion sur la mise en œuvre du programme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8CB4F9-7743-4A0F-A414-9EAEF8DC2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1502"/>
            <a:ext cx="10515600" cy="2876612"/>
          </a:xfrm>
        </p:spPr>
        <p:txBody>
          <a:bodyPr>
            <a:normAutofit/>
          </a:bodyPr>
          <a:lstStyle/>
          <a:p>
            <a:endParaRPr lang="fr-FR" dirty="0"/>
          </a:p>
          <a:p>
            <a:endParaRPr lang="fr-FR" dirty="0"/>
          </a:p>
          <a:p>
            <a:r>
              <a:rPr lang="fr-FR" sz="4300" dirty="0"/>
              <a:t>Quelles pistes de travail pour 2023 ?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135291" y="6492875"/>
            <a:ext cx="305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89093" y="142068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640337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iel, extérieur, terrain, gens&#10;&#10;Description générée automatiquement">
            <a:extLst>
              <a:ext uri="{FF2B5EF4-FFF2-40B4-BE49-F238E27FC236}">
                <a16:creationId xmlns:a16="http://schemas.microsoft.com/office/drawing/2014/main" id="{4F14B34C-C1A3-47AB-A809-B6410AA0DB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466741"/>
            <a:ext cx="12192000" cy="95139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DA171F-8E71-4C7D-AA3C-9B82FC0A26C3}"/>
              </a:ext>
            </a:extLst>
          </p:cNvPr>
          <p:cNvSpPr/>
          <p:nvPr/>
        </p:nvSpPr>
        <p:spPr>
          <a:xfrm>
            <a:off x="2463800" y="2162725"/>
            <a:ext cx="7848600" cy="2973789"/>
          </a:xfrm>
          <a:prstGeom prst="rect">
            <a:avLst/>
          </a:prstGeom>
          <a:solidFill>
            <a:srgbClr val="3CB497">
              <a:alpha val="48000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7" name="Image 6" descr="Une image contenant signe&#10;&#10;Description générée automatiquement">
            <a:extLst>
              <a:ext uri="{FF2B5EF4-FFF2-40B4-BE49-F238E27FC236}">
                <a16:creationId xmlns:a16="http://schemas.microsoft.com/office/drawing/2014/main" id="{0A6C0736-43FD-4E06-8870-23A9647D64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F906DC97-7621-4E61-A1C0-9511123AA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4331" y="6496706"/>
            <a:ext cx="3134066" cy="365125"/>
          </a:xfrm>
        </p:spPr>
        <p:txBody>
          <a:bodyPr/>
          <a:lstStyle>
            <a:lvl1pPr>
              <a:defRPr i="1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F354F68B-BF03-4147-BCF5-D947E770300D}"/>
              </a:ext>
            </a:extLst>
          </p:cNvPr>
          <p:cNvSpPr txBox="1"/>
          <p:nvPr/>
        </p:nvSpPr>
        <p:spPr>
          <a:xfrm>
            <a:off x="2755900" y="2515758"/>
            <a:ext cx="7264400" cy="215443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Séminaire désherbage techniciens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Alizé MANSUY, eRcane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i="1" dirty="0">
              <a:solidFill>
                <a:prstClr val="white"/>
              </a:solidFill>
              <a:latin typeface="Century Gothic"/>
            </a:endParaRPr>
          </a:p>
        </p:txBody>
      </p:sp>
      <p:pic>
        <p:nvPicPr>
          <p:cNvPr id="5" name="Image 4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C4F86D99-8E17-4688-94D0-8F04B40111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5706" y="0"/>
            <a:ext cx="1686294" cy="78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73322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63" y="121125"/>
            <a:ext cx="9591675" cy="516896"/>
          </a:xfrm>
        </p:spPr>
        <p:txBody>
          <a:bodyPr>
            <a:noAutofit/>
          </a:bodyPr>
          <a:lstStyle/>
          <a:p>
            <a:pPr algn="ctr"/>
            <a:r>
              <a:rPr lang="fr-FR" sz="3200" dirty="0"/>
              <a:t>Séminaire désherbage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135291" y="6492875"/>
            <a:ext cx="305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A2689A-F6D1-4DEE-942A-B906E67A52DA}"/>
              </a:ext>
            </a:extLst>
          </p:cNvPr>
          <p:cNvSpPr/>
          <p:nvPr/>
        </p:nvSpPr>
        <p:spPr>
          <a:xfrm>
            <a:off x="206477" y="3077497"/>
            <a:ext cx="11460421" cy="6587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1B517367-E713-4C97-9B36-D754A3E74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9149" y="1115056"/>
            <a:ext cx="9795076" cy="4992687"/>
          </a:xfrm>
        </p:spPr>
        <p:txBody>
          <a:bodyPr>
            <a:normAutofit lnSpcReduction="10000"/>
          </a:bodyPr>
          <a:lstStyle/>
          <a:p>
            <a:pPr algn="just"/>
            <a:r>
              <a:rPr lang="fr-FR" u="sng" dirty="0"/>
              <a:t>Objectif</a:t>
            </a:r>
          </a:p>
          <a:p>
            <a:pPr lvl="1" algn="just"/>
            <a:r>
              <a:rPr lang="fr-FR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transmettre aux techniciens</a:t>
            </a:r>
            <a:r>
              <a: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en lien avec des agriculteurs des </a:t>
            </a:r>
            <a:r>
              <a:rPr lang="fr-FR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connaissances et compétences similaires</a:t>
            </a:r>
            <a:endParaRPr lang="fr-FR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/>
            <a:r>
              <a:rPr lang="fr-FR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renforcer</a:t>
            </a:r>
            <a:r>
              <a: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ou </a:t>
            </a:r>
            <a:r>
              <a:rPr lang="fr-FR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conforter</a:t>
            </a:r>
            <a:r>
              <a:rPr lang="fr-FR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leur expertise sur la thématique du désherbage de la canne. </a:t>
            </a:r>
          </a:p>
          <a:p>
            <a:pPr lvl="1" algn="just"/>
            <a:r>
              <a:rPr lang="fr-FR" dirty="0"/>
              <a:t> h</a:t>
            </a:r>
            <a:r>
              <a:rPr lang="fr-FR" b="1" dirty="0"/>
              <a:t>armoniser</a:t>
            </a:r>
            <a:r>
              <a:rPr lang="fr-FR" dirty="0"/>
              <a:t> le conseil et le transfert des innovations</a:t>
            </a:r>
          </a:p>
          <a:p>
            <a:pPr marL="457200" lvl="1" indent="0" algn="just">
              <a:buNone/>
            </a:pPr>
            <a:endParaRPr lang="fr-FR" dirty="0"/>
          </a:p>
          <a:p>
            <a:pPr algn="just"/>
            <a:r>
              <a:rPr lang="fr-FR" u="sng" dirty="0"/>
              <a:t>Programme</a:t>
            </a:r>
          </a:p>
          <a:p>
            <a:pPr lvl="1" algn="just"/>
            <a:r>
              <a:rPr lang="fr-FR" dirty="0"/>
              <a:t>Même format que séminaire </a:t>
            </a:r>
            <a:r>
              <a:rPr lang="fr-FR" b="1" dirty="0"/>
              <a:t>fertilisation</a:t>
            </a:r>
          </a:p>
          <a:p>
            <a:pPr lvl="1" algn="just"/>
            <a:r>
              <a:rPr lang="fr-FR" b="1" dirty="0"/>
              <a:t>5 sessions </a:t>
            </a:r>
            <a:r>
              <a:rPr lang="fr-FR" dirty="0"/>
              <a:t>avec partie </a:t>
            </a:r>
            <a:r>
              <a:rPr lang="fr-FR" b="1" dirty="0"/>
              <a:t>théorie</a:t>
            </a:r>
            <a:r>
              <a:rPr lang="fr-FR" dirty="0"/>
              <a:t> et </a:t>
            </a:r>
            <a:r>
              <a:rPr lang="fr-FR" b="1" dirty="0"/>
              <a:t>pratique terrain</a:t>
            </a:r>
          </a:p>
          <a:p>
            <a:pPr lvl="1" algn="just"/>
            <a:r>
              <a:rPr lang="fr-FR" dirty="0"/>
              <a:t>Chaque session </a:t>
            </a:r>
            <a:r>
              <a:rPr lang="fr-FR" b="1" dirty="0"/>
              <a:t>dédoublée</a:t>
            </a:r>
            <a:r>
              <a:rPr lang="fr-FR" dirty="0"/>
              <a:t> (Nord et Sud)</a:t>
            </a:r>
          </a:p>
          <a:p>
            <a:pPr lvl="1" algn="just"/>
            <a:r>
              <a:rPr lang="fr-FR" b="1" dirty="0"/>
              <a:t>2 sessions (soit 4 journée) en 2023</a:t>
            </a:r>
            <a:r>
              <a:rPr lang="fr-FR" dirty="0"/>
              <a:t>, 2 en 2024 et 1 Bilan en 2025</a:t>
            </a:r>
          </a:p>
          <a:p>
            <a:pPr lvl="1" algn="just"/>
            <a:r>
              <a:rPr lang="fr-FR" dirty="0"/>
              <a:t>En </a:t>
            </a:r>
            <a:r>
              <a:rPr lang="fr-FR" b="1" dirty="0"/>
              <a:t>complément</a:t>
            </a:r>
            <a:r>
              <a:rPr lang="fr-FR" dirty="0"/>
              <a:t> des actions de transfert, copil, réunions techniques, etc.</a:t>
            </a:r>
          </a:p>
        </p:txBody>
      </p:sp>
      <p:pic>
        <p:nvPicPr>
          <p:cNvPr id="4" name="Graphique 3" descr="Idée avec un remplissage uni">
            <a:extLst>
              <a:ext uri="{FF2B5EF4-FFF2-40B4-BE49-F238E27FC236}">
                <a16:creationId xmlns:a16="http://schemas.microsoft.com/office/drawing/2014/main" id="{8906F592-D694-4C53-8CDC-3DF9779D37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6769" y="1924580"/>
            <a:ext cx="914400" cy="914400"/>
          </a:xfrm>
          <a:prstGeom prst="rect">
            <a:avLst/>
          </a:prstGeom>
        </p:spPr>
      </p:pic>
      <p:pic>
        <p:nvPicPr>
          <p:cNvPr id="9" name="Graphique 8" descr="Classe avec un remplissage uni">
            <a:extLst>
              <a:ext uri="{FF2B5EF4-FFF2-40B4-BE49-F238E27FC236}">
                <a16:creationId xmlns:a16="http://schemas.microsoft.com/office/drawing/2014/main" id="{82B46735-E62C-4324-B243-23B2169377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3375" y="4364056"/>
            <a:ext cx="914400" cy="914400"/>
          </a:xfrm>
          <a:prstGeom prst="rect">
            <a:avLst/>
          </a:prstGeom>
        </p:spPr>
      </p:pic>
      <p:pic>
        <p:nvPicPr>
          <p:cNvPr id="11" name="Graphique 10" descr="Agriculture avec un remplissage uni">
            <a:extLst>
              <a:ext uri="{FF2B5EF4-FFF2-40B4-BE49-F238E27FC236}">
                <a16:creationId xmlns:a16="http://schemas.microsoft.com/office/drawing/2014/main" id="{9070043A-A414-4BCA-BF8C-FABA018DE6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33878" y="3963379"/>
            <a:ext cx="914400" cy="914400"/>
          </a:xfrm>
          <a:prstGeom prst="rect">
            <a:avLst/>
          </a:prstGeom>
        </p:spPr>
      </p:pic>
      <p:pic>
        <p:nvPicPr>
          <p:cNvPr id="18" name="Image 17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DA4FC4A9-AA74-4C57-ABF9-09C36AC4783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5706" y="0"/>
            <a:ext cx="1686294" cy="78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20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63" y="121125"/>
            <a:ext cx="9591675" cy="516896"/>
          </a:xfrm>
        </p:spPr>
        <p:txBody>
          <a:bodyPr>
            <a:noAutofit/>
          </a:bodyPr>
          <a:lstStyle/>
          <a:p>
            <a:pPr algn="ctr"/>
            <a:r>
              <a:rPr lang="fr-FR" sz="3200" dirty="0"/>
              <a:t>Séminaire désherbage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135291" y="6492875"/>
            <a:ext cx="305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A2689A-F6D1-4DEE-942A-B906E67A52DA}"/>
              </a:ext>
            </a:extLst>
          </p:cNvPr>
          <p:cNvSpPr/>
          <p:nvPr/>
        </p:nvSpPr>
        <p:spPr>
          <a:xfrm>
            <a:off x="206477" y="3077497"/>
            <a:ext cx="11460421" cy="6587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1B517367-E713-4C97-9B36-D754A3E74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9149" y="1115056"/>
            <a:ext cx="9795076" cy="4992687"/>
          </a:xfrm>
        </p:spPr>
        <p:txBody>
          <a:bodyPr>
            <a:normAutofit lnSpcReduction="10000"/>
          </a:bodyPr>
          <a:lstStyle/>
          <a:p>
            <a:pPr algn="just"/>
            <a:r>
              <a:rPr lang="fr-FR" u="sng" dirty="0"/>
              <a:t>Sessions</a:t>
            </a:r>
          </a:p>
          <a:p>
            <a:pPr lvl="1" algn="just"/>
            <a:r>
              <a:rPr lang="fr-FR" dirty="0"/>
              <a:t>1</a:t>
            </a:r>
            <a:r>
              <a:rPr lang="fr-FR" baseline="30000" dirty="0"/>
              <a:t>ère</a:t>
            </a:r>
            <a:r>
              <a:rPr lang="fr-FR" dirty="0"/>
              <a:t> (fin mars) </a:t>
            </a:r>
            <a:r>
              <a:rPr lang="fr-FR" dirty="0">
                <a:sym typeface="Wingdings" panose="05000000000000000000" pitchFamily="2" charset="2"/>
              </a:rPr>
              <a:t> 28 mars (Sud Ouest) et 30 mars (Nord Est)</a:t>
            </a:r>
          </a:p>
          <a:p>
            <a:pPr marL="457200" lvl="1" indent="0" algn="just">
              <a:buNone/>
            </a:pPr>
            <a:r>
              <a:rPr lang="fr-FR" sz="1800" b="1" dirty="0">
                <a:solidFill>
                  <a:srgbClr val="ED7D3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Adventices et Herbicides - Marion SCHWARTZ &amp; Jean-Jo ESTHER &amp; Alizé MANSUY &amp; Pascal MARNOTTE</a:t>
            </a:r>
          </a:p>
          <a:p>
            <a:pPr marL="457200" lvl="1" indent="0" algn="just"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/>
            <a:r>
              <a:rPr lang="fr-FR" dirty="0">
                <a:sym typeface="Wingdings" panose="05000000000000000000" pitchFamily="2" charset="2"/>
              </a:rPr>
              <a:t>2</a:t>
            </a:r>
            <a:r>
              <a:rPr lang="fr-FR" baseline="30000" dirty="0">
                <a:sym typeface="Wingdings" panose="05000000000000000000" pitchFamily="2" charset="2"/>
              </a:rPr>
              <a:t>ème</a:t>
            </a:r>
            <a:r>
              <a:rPr lang="fr-FR" dirty="0">
                <a:sym typeface="Wingdings" panose="05000000000000000000" pitchFamily="2" charset="2"/>
              </a:rPr>
              <a:t> (début juin)</a:t>
            </a:r>
          </a:p>
          <a:p>
            <a:pPr marL="457200" lvl="1" indent="0" algn="just">
              <a:buNone/>
            </a:pPr>
            <a:r>
              <a:rPr lang="fr-FR" sz="1800" b="1" dirty="0">
                <a:solidFill>
                  <a:srgbClr val="5B9BD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Réglage équipements &amp; sécurité de l’opérateur – Jean-Jo ESTHER &amp; Vladimir BARBET-MASSIN &amp; Eric MAILLOT &amp; Gwenn BOURGAUT</a:t>
            </a:r>
          </a:p>
          <a:p>
            <a:pPr marL="457200" lvl="1" indent="0" algn="just">
              <a:buNone/>
            </a:pPr>
            <a:endParaRPr lang="fr-FR" dirty="0">
              <a:sym typeface="Wingdings" panose="05000000000000000000" pitchFamily="2" charset="2"/>
            </a:endParaRPr>
          </a:p>
          <a:p>
            <a:pPr lvl="1" algn="just"/>
            <a:r>
              <a:rPr lang="fr-FR" dirty="0">
                <a:sym typeface="Wingdings" panose="05000000000000000000" pitchFamily="2" charset="2"/>
              </a:rPr>
              <a:t>3</a:t>
            </a:r>
            <a:r>
              <a:rPr lang="fr-FR" baseline="30000" dirty="0">
                <a:sym typeface="Wingdings" panose="05000000000000000000" pitchFamily="2" charset="2"/>
              </a:rPr>
              <a:t>ème</a:t>
            </a:r>
            <a:r>
              <a:rPr lang="fr-FR" dirty="0">
                <a:sym typeface="Wingdings" panose="05000000000000000000" pitchFamily="2" charset="2"/>
              </a:rPr>
              <a:t> &amp; 4</a:t>
            </a:r>
            <a:r>
              <a:rPr lang="fr-FR" baseline="30000" dirty="0">
                <a:sym typeface="Wingdings" panose="05000000000000000000" pitchFamily="2" charset="2"/>
              </a:rPr>
              <a:t>ème</a:t>
            </a:r>
            <a:r>
              <a:rPr lang="fr-FR" dirty="0">
                <a:sym typeface="Wingdings" panose="05000000000000000000" pitchFamily="2" charset="2"/>
              </a:rPr>
              <a:t> (2024)</a:t>
            </a:r>
          </a:p>
          <a:p>
            <a:pPr marL="457200" lvl="1" indent="0" algn="just">
              <a:buNone/>
            </a:pPr>
            <a:r>
              <a:rPr lang="fr-FR" dirty="0">
                <a:sym typeface="Wingdings" panose="05000000000000000000" pitchFamily="2" charset="2"/>
              </a:rPr>
              <a:t>Méthodes complémentaires</a:t>
            </a:r>
          </a:p>
          <a:p>
            <a:pPr marL="457200" lvl="1" indent="0" algn="just">
              <a:buNone/>
            </a:pPr>
            <a:endParaRPr lang="fr-FR" dirty="0">
              <a:sym typeface="Wingdings" panose="05000000000000000000" pitchFamily="2" charset="2"/>
            </a:endParaRPr>
          </a:p>
          <a:p>
            <a:pPr lvl="1" algn="just"/>
            <a:r>
              <a:rPr lang="fr-FR" dirty="0">
                <a:sym typeface="Wingdings" panose="05000000000000000000" pitchFamily="2" charset="2"/>
              </a:rPr>
              <a:t>5</a:t>
            </a:r>
            <a:r>
              <a:rPr lang="fr-FR" baseline="30000" dirty="0">
                <a:sym typeface="Wingdings" panose="05000000000000000000" pitchFamily="2" charset="2"/>
              </a:rPr>
              <a:t>ème</a:t>
            </a:r>
            <a:r>
              <a:rPr lang="fr-FR" dirty="0">
                <a:sym typeface="Wingdings" panose="05000000000000000000" pitchFamily="2" charset="2"/>
              </a:rPr>
              <a:t> (2025)</a:t>
            </a:r>
          </a:p>
          <a:p>
            <a:pPr marL="457200" lvl="1" indent="0" algn="just">
              <a:buNone/>
            </a:pPr>
            <a:r>
              <a:rPr lang="fr-FR" dirty="0">
                <a:sym typeface="Wingdings" panose="05000000000000000000" pitchFamily="2" charset="2"/>
              </a:rPr>
              <a:t>Bilan des acquis, expériences terrain, besoins complémentaires, divers…</a:t>
            </a:r>
            <a:endParaRPr lang="fr-FR" dirty="0"/>
          </a:p>
        </p:txBody>
      </p:sp>
      <p:pic>
        <p:nvPicPr>
          <p:cNvPr id="4" name="Graphique 3" descr="Plante avec racines avec un remplissage uni">
            <a:extLst>
              <a:ext uri="{FF2B5EF4-FFF2-40B4-BE49-F238E27FC236}">
                <a16:creationId xmlns:a16="http://schemas.microsoft.com/office/drawing/2014/main" id="{5F853B99-95AF-4A5A-8A43-2294D8315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0052" y="1639077"/>
            <a:ext cx="914400" cy="914400"/>
          </a:xfrm>
          <a:prstGeom prst="rect">
            <a:avLst/>
          </a:prstGeom>
        </p:spPr>
      </p:pic>
      <p:pic>
        <p:nvPicPr>
          <p:cNvPr id="9" name="Graphique 8" descr="Tracteur avec un remplissage uni">
            <a:extLst>
              <a:ext uri="{FF2B5EF4-FFF2-40B4-BE49-F238E27FC236}">
                <a16:creationId xmlns:a16="http://schemas.microsoft.com/office/drawing/2014/main" id="{8893A21B-A796-4E55-9729-F989CEA18E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5763" y="2696999"/>
            <a:ext cx="914400" cy="914400"/>
          </a:xfrm>
          <a:prstGeom prst="rect">
            <a:avLst/>
          </a:prstGeom>
        </p:spPr>
      </p:pic>
      <p:pic>
        <p:nvPicPr>
          <p:cNvPr id="11" name="Graphique 10" descr="Outils de jardinage avec un remplissage uni">
            <a:extLst>
              <a:ext uri="{FF2B5EF4-FFF2-40B4-BE49-F238E27FC236}">
                <a16:creationId xmlns:a16="http://schemas.microsoft.com/office/drawing/2014/main" id="{096E2C93-A229-4B4F-81E6-B25BAAB8E8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3375" y="3736203"/>
            <a:ext cx="914400" cy="914400"/>
          </a:xfrm>
          <a:prstGeom prst="rect">
            <a:avLst/>
          </a:prstGeom>
        </p:spPr>
      </p:pic>
      <p:pic>
        <p:nvPicPr>
          <p:cNvPr id="13" name="Graphique 12" descr="Utilisateurs avec un remplissage uni">
            <a:extLst>
              <a:ext uri="{FF2B5EF4-FFF2-40B4-BE49-F238E27FC236}">
                <a16:creationId xmlns:a16="http://schemas.microsoft.com/office/drawing/2014/main" id="{067480F3-6525-40FC-A950-5658599289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3375" y="4921973"/>
            <a:ext cx="914400" cy="914400"/>
          </a:xfrm>
          <a:prstGeom prst="rect">
            <a:avLst/>
          </a:prstGeom>
        </p:spPr>
      </p:pic>
      <p:pic>
        <p:nvPicPr>
          <p:cNvPr id="15" name="Image 14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E30C010E-F70D-4FDC-B220-5E6D752FBE0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5706" y="-57750"/>
            <a:ext cx="1686294" cy="78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9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3DA171F-8E71-4C7D-AA3C-9B82FC0A26C3}"/>
              </a:ext>
            </a:extLst>
          </p:cNvPr>
          <p:cNvSpPr/>
          <p:nvPr/>
        </p:nvSpPr>
        <p:spPr>
          <a:xfrm>
            <a:off x="2463800" y="2162725"/>
            <a:ext cx="7848600" cy="2973789"/>
          </a:xfrm>
          <a:prstGeom prst="rect">
            <a:avLst/>
          </a:prstGeom>
          <a:solidFill>
            <a:srgbClr val="3CB497">
              <a:alpha val="48000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7" name="Image 6" descr="Une image contenant signe&#10;&#10;Description générée automatiquement">
            <a:extLst>
              <a:ext uri="{FF2B5EF4-FFF2-40B4-BE49-F238E27FC236}">
                <a16:creationId xmlns:a16="http://schemas.microsoft.com/office/drawing/2014/main" id="{0A6C0736-43FD-4E06-8870-23A9647D64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00025"/>
            <a:ext cx="1638300" cy="819150"/>
          </a:xfrm>
          <a:prstGeom prst="rect">
            <a:avLst/>
          </a:prstGeom>
        </p:spPr>
      </p:pic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F906DC97-7621-4E61-A1C0-9511123AA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4331" y="6496706"/>
            <a:ext cx="3134066" cy="365125"/>
          </a:xfrm>
        </p:spPr>
        <p:txBody>
          <a:bodyPr/>
          <a:lstStyle>
            <a:lvl1pPr>
              <a:defRPr i="1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F354F68B-BF03-4147-BCF5-D947E770300D}"/>
              </a:ext>
            </a:extLst>
          </p:cNvPr>
          <p:cNvSpPr txBox="1"/>
          <p:nvPr/>
        </p:nvSpPr>
        <p:spPr>
          <a:xfrm>
            <a:off x="2755900" y="2962034"/>
            <a:ext cx="7264400" cy="126188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Perspectives FEADER 2023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Cécile PIOLIN, DAAF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2400" y="194488"/>
            <a:ext cx="772543" cy="70458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A311D49-9DE6-4FD8-B4FA-1864E4D2572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1608" y="216325"/>
            <a:ext cx="732672" cy="66091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B09446F-A14E-4CFE-8F2B-6422C857229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3794" y="4818384"/>
            <a:ext cx="1020837" cy="6427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D782C0A-6C98-4889-BA86-65362505669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5243" y="4805068"/>
            <a:ext cx="830772" cy="67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8625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63" y="121125"/>
            <a:ext cx="9591675" cy="51689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fr-FR" sz="3200" dirty="0"/>
              <a:t>Au 1er janvier 2023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8CB4F9-7743-4A0F-A414-9EAEF8DC2F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Transfert au Conseil Départemental de la gestion des aides non surfaciques</a:t>
            </a:r>
          </a:p>
          <a:p>
            <a:r>
              <a:rPr lang="fr-FR" dirty="0"/>
              <a:t>Création de la Direction Europe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135291" y="6492875"/>
            <a:ext cx="305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885" y="2074463"/>
            <a:ext cx="7990230" cy="441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39717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63" y="121125"/>
            <a:ext cx="9591675" cy="516896"/>
          </a:xfrm>
        </p:spPr>
        <p:txBody>
          <a:bodyPr>
            <a:noAutofit/>
          </a:bodyPr>
          <a:lstStyle/>
          <a:p>
            <a:pPr algn="ctr"/>
            <a:r>
              <a:rPr lang="fr-FR" sz="3200" dirty="0"/>
              <a:t>Les interlocuteurs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135291" y="6492875"/>
            <a:ext cx="305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307" y="1385252"/>
            <a:ext cx="8259386" cy="494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75527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45B36D-EB09-42BD-9398-64921E1EA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63" y="121125"/>
            <a:ext cx="9591675" cy="516896"/>
          </a:xfrm>
        </p:spPr>
        <p:txBody>
          <a:bodyPr>
            <a:noAutofit/>
          </a:bodyPr>
          <a:lstStyle/>
          <a:p>
            <a:pPr algn="ctr"/>
            <a:r>
              <a:rPr lang="fr-FR" sz="3200" dirty="0"/>
              <a:t>La fin de gestion FEADER 14-22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ECDE13-CE11-47FD-B5FF-9DF9BF4EB69E}"/>
              </a:ext>
            </a:extLst>
          </p:cNvPr>
          <p:cNvSpPr txBox="1">
            <a:spLocks/>
          </p:cNvSpPr>
          <p:nvPr/>
        </p:nvSpPr>
        <p:spPr>
          <a:xfrm>
            <a:off x="9135291" y="6492875"/>
            <a:ext cx="30567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13</a:t>
            </a:r>
            <a:r>
              <a:rPr kumimoji="0" lang="fr-FR" sz="1200" b="0" i="1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ème</a:t>
            </a: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CPR Rita Canne – 15 décembre 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F4D594-73EE-465F-B9EF-D0DC9A0E35AB}"/>
              </a:ext>
            </a:extLst>
          </p:cNvPr>
          <p:cNvSpPr/>
          <p:nvPr/>
        </p:nvSpPr>
        <p:spPr>
          <a:xfrm flipV="1">
            <a:off x="1558724" y="750257"/>
            <a:ext cx="9074552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graphicFrame>
        <p:nvGraphicFramePr>
          <p:cNvPr id="8" name="Diagramme 7"/>
          <p:cNvGraphicFramePr/>
          <p:nvPr/>
        </p:nvGraphicFramePr>
        <p:xfrm>
          <a:off x="2237305" y="1613140"/>
          <a:ext cx="7708869" cy="3781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890598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heme/theme1.xml><?xml version="1.0" encoding="utf-8"?>
<a:theme xmlns:a="http://schemas.openxmlformats.org/drawingml/2006/main" name="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ustom 2">
      <a:majorFont>
        <a:latin typeface="Century Gothic"/>
        <a:ea typeface=""/>
        <a:cs typeface=""/>
      </a:majorFont>
      <a:minorFont>
        <a:latin typeface="Calibri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1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ustom 2">
      <a:majorFont>
        <a:latin typeface="Century Gothic"/>
        <a:ea typeface=""/>
        <a:cs typeface=""/>
      </a:majorFont>
      <a:minorFont>
        <a:latin typeface="Calibri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2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ustom 2">
      <a:majorFont>
        <a:latin typeface="Century Gothic"/>
        <a:ea typeface=""/>
        <a:cs typeface=""/>
      </a:majorFont>
      <a:minorFont>
        <a:latin typeface="Calibri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5978</TotalTime>
  <Words>5675</Words>
  <Application>Microsoft Office PowerPoint</Application>
  <PresentationFormat>Grand écran</PresentationFormat>
  <Paragraphs>1152</Paragraphs>
  <Slides>103</Slides>
  <Notes>32</Notes>
  <HiddenSlides>3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103</vt:i4>
      </vt:variant>
    </vt:vector>
  </HeadingPairs>
  <TitlesOfParts>
    <vt:vector size="116" baseType="lpstr">
      <vt:lpstr>Arial</vt:lpstr>
      <vt:lpstr>Arial Black</vt:lpstr>
      <vt:lpstr>Calibri</vt:lpstr>
      <vt:lpstr>Calibri Light</vt:lpstr>
      <vt:lpstr>Cambria</vt:lpstr>
      <vt:lpstr>Century Gothic</vt:lpstr>
      <vt:lpstr>Gill Sans MT</vt:lpstr>
      <vt:lpstr>Times New Roman</vt:lpstr>
      <vt:lpstr>Wingdings</vt:lpstr>
      <vt:lpstr>Wingdings 2</vt:lpstr>
      <vt:lpstr>Office Theme</vt:lpstr>
      <vt:lpstr>1_Office Theme</vt:lpstr>
      <vt:lpstr>2_Office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Actu herbicides</vt:lpstr>
      <vt:lpstr>Actu herbicides</vt:lpstr>
      <vt:lpstr>Actu herbicides</vt:lpstr>
      <vt:lpstr>Actu herbicides</vt:lpstr>
      <vt:lpstr>Actu herbicides</vt:lpstr>
      <vt:lpstr>Actu herbicides</vt:lpstr>
      <vt:lpstr>Actu herbicides</vt:lpstr>
      <vt:lpstr>Actu herbicides</vt:lpstr>
      <vt:lpstr>Présentation PowerPoint</vt:lpstr>
      <vt:lpstr>Contexte et enjeux</vt:lpstr>
      <vt:lpstr>Biologie des adventices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Nuisibilité des adventices</vt:lpstr>
      <vt:lpstr>Nuisibilité des adventices</vt:lpstr>
      <vt:lpstr>Nuisibilité des adventices</vt:lpstr>
      <vt:lpstr>Nuisibilité des adventices</vt:lpstr>
      <vt:lpstr>Nuisibilité différenciée des adventices</vt:lpstr>
      <vt:lpstr>Nuisibilité différenciée des adventices</vt:lpstr>
      <vt:lpstr>Nuisibilité différenciée des adventices</vt:lpstr>
      <vt:lpstr>Nuisibilité différenciée des adventices</vt:lpstr>
      <vt:lpstr>Présentation PowerPoint</vt:lpstr>
      <vt:lpstr>Que retenir de ces travaux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Introduction: contrôle des adventices par les PDS</vt:lpstr>
      <vt:lpstr>Introduction: contrôle des adventices par les PDS</vt:lpstr>
      <vt:lpstr>Introduction: contrôle des adventices par les PDS</vt:lpstr>
      <vt:lpstr>Réponse du rendement</vt:lpstr>
      <vt:lpstr>Réponse du rendement</vt:lpstr>
      <vt:lpstr>Réponse du rendement</vt:lpstr>
      <vt:lpstr>Mécanisme de compétition</vt:lpstr>
      <vt:lpstr>Mécanisme de compétition</vt:lpstr>
      <vt:lpstr>Mécanisme de compétition</vt:lpstr>
      <vt:lpstr>Mécanisme de compétition</vt:lpstr>
      <vt:lpstr>Mécanisme de compétition</vt:lpstr>
      <vt:lpstr>Mécanisme de compétition</vt:lpstr>
      <vt:lpstr>Mécanisme de compétition</vt:lpstr>
      <vt:lpstr>Devenir de l’N</vt:lpstr>
      <vt:lpstr>Devenir de l’N</vt:lpstr>
      <vt:lpstr>Devenir de l’N</vt:lpstr>
      <vt:lpstr>Devenir de l’N</vt:lpstr>
      <vt:lpstr>Devenir de l’N</vt:lpstr>
      <vt:lpstr>Conclusion: un compromis à trouver en termes d’ITK</vt:lpstr>
      <vt:lpstr>Conclusion: un compromis à trouver en termes d’ITK</vt:lpstr>
      <vt:lpstr>Merci !</vt:lpstr>
      <vt:lpstr>Présentation PowerPoint</vt:lpstr>
      <vt:lpstr>Bilan actions transfert</vt:lpstr>
      <vt:lpstr>Bilan actions transfert</vt:lpstr>
      <vt:lpstr>Bilan actions transfert</vt:lpstr>
      <vt:lpstr>Bilan actions transfert</vt:lpstr>
      <vt:lpstr>Présentation PowerPoint</vt:lpstr>
      <vt:lpstr>Le conseiller agricole : son rôle</vt:lpstr>
      <vt:lpstr>Rappel origine du programme parcelles démo </vt:lpstr>
      <vt:lpstr>Concept des parcelles de démonstration</vt:lpstr>
      <vt:lpstr>La question géographique</vt:lpstr>
      <vt:lpstr>Le référentiel agronomique</vt:lpstr>
      <vt:lpstr>Bilan des parcelles de démonstration 2022</vt:lpstr>
      <vt:lpstr>FOCUS SUR LE DESHERBAGE</vt:lpstr>
      <vt:lpstr>Bilan des parcelles de démonstration 2022</vt:lpstr>
      <vt:lpstr>Réflexion sur la mise en œuvre du programme</vt:lpstr>
      <vt:lpstr>Présentation PowerPoint</vt:lpstr>
      <vt:lpstr>Séminaire désherbage</vt:lpstr>
      <vt:lpstr>Séminaire désherbage</vt:lpstr>
      <vt:lpstr>Présentation PowerPoint</vt:lpstr>
      <vt:lpstr>Au 1er janvier 2023</vt:lpstr>
      <vt:lpstr>Les interlocuteurs</vt:lpstr>
      <vt:lpstr>La fin de gestion FEADER 14-22</vt:lpstr>
      <vt:lpstr>FEADER 23-27</vt:lpstr>
      <vt:lpstr>AAP 2023</vt:lpstr>
      <vt:lpstr>Présentation PowerPoint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Alize Mansuy</dc:creator>
  <cp:lastModifiedBy>Alize Mansuy</cp:lastModifiedBy>
  <cp:revision>2</cp:revision>
  <dcterms:created xsi:type="dcterms:W3CDTF">2022-11-29T03:47:10Z</dcterms:created>
  <dcterms:modified xsi:type="dcterms:W3CDTF">2022-12-15T08:13:18Z</dcterms:modified>
</cp:coreProperties>
</file>