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4E1_4118CF4A.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4E3_2D70C840.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4E4_ABCF47CE.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comments/modernComment_4E5_C67D98BF.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comments/modernComment_4E7_61ACA606.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 id="2147483707" r:id="rId4"/>
    <p:sldMasterId id="2147483729" r:id="rId5"/>
    <p:sldMasterId id="2147483745" r:id="rId6"/>
  </p:sldMasterIdLst>
  <p:notesMasterIdLst>
    <p:notesMasterId r:id="rId98"/>
  </p:notesMasterIdLst>
  <p:sldIdLst>
    <p:sldId id="256" r:id="rId7"/>
    <p:sldId id="313" r:id="rId8"/>
    <p:sldId id="323" r:id="rId9"/>
    <p:sldId id="258" r:id="rId10"/>
    <p:sldId id="315" r:id="rId11"/>
    <p:sldId id="318" r:id="rId12"/>
    <p:sldId id="320" r:id="rId13"/>
    <p:sldId id="316" r:id="rId14"/>
    <p:sldId id="319" r:id="rId15"/>
    <p:sldId id="322" r:id="rId16"/>
    <p:sldId id="325" r:id="rId17"/>
    <p:sldId id="331" r:id="rId18"/>
    <p:sldId id="332" r:id="rId19"/>
    <p:sldId id="317" r:id="rId20"/>
    <p:sldId id="333" r:id="rId21"/>
    <p:sldId id="334" r:id="rId22"/>
    <p:sldId id="335" r:id="rId23"/>
    <p:sldId id="336" r:id="rId24"/>
    <p:sldId id="326" r:id="rId25"/>
    <p:sldId id="337" r:id="rId26"/>
    <p:sldId id="327" r:id="rId27"/>
    <p:sldId id="328" r:id="rId28"/>
    <p:sldId id="330" r:id="rId29"/>
    <p:sldId id="338" r:id="rId30"/>
    <p:sldId id="339" r:id="rId31"/>
    <p:sldId id="340" r:id="rId32"/>
    <p:sldId id="341" r:id="rId33"/>
    <p:sldId id="342" r:id="rId34"/>
    <p:sldId id="329"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355" r:id="rId48"/>
    <p:sldId id="356" r:id="rId49"/>
    <p:sldId id="357" r:id="rId50"/>
    <p:sldId id="1248" r:id="rId51"/>
    <p:sldId id="1249" r:id="rId52"/>
    <p:sldId id="1250" r:id="rId53"/>
    <p:sldId id="1251" r:id="rId54"/>
    <p:sldId id="263" r:id="rId55"/>
    <p:sldId id="324" r:id="rId56"/>
    <p:sldId id="1252" r:id="rId57"/>
    <p:sldId id="1253" r:id="rId58"/>
    <p:sldId id="1254" r:id="rId59"/>
    <p:sldId id="1255" r:id="rId60"/>
    <p:sldId id="359" r:id="rId61"/>
    <p:sldId id="1270" r:id="rId62"/>
    <p:sldId id="1271" r:id="rId63"/>
    <p:sldId id="1272" r:id="rId64"/>
    <p:sldId id="1273" r:id="rId65"/>
    <p:sldId id="1274" r:id="rId66"/>
    <p:sldId id="1275" r:id="rId67"/>
    <p:sldId id="1276" r:id="rId68"/>
    <p:sldId id="1277" r:id="rId69"/>
    <p:sldId id="1278" r:id="rId70"/>
    <p:sldId id="360" r:id="rId71"/>
    <p:sldId id="361" r:id="rId72"/>
    <p:sldId id="362" r:id="rId73"/>
    <p:sldId id="363" r:id="rId74"/>
    <p:sldId id="321" r:id="rId75"/>
    <p:sldId id="364" r:id="rId76"/>
    <p:sldId id="365" r:id="rId77"/>
    <p:sldId id="366" r:id="rId78"/>
    <p:sldId id="367" r:id="rId79"/>
    <p:sldId id="368" r:id="rId80"/>
    <p:sldId id="369" r:id="rId81"/>
    <p:sldId id="370"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1267" r:id="rId96"/>
    <p:sldId id="1268" r:id="rId9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FCAA1C-B1F7-3929-579D-6DC9EDA6FAED}" name="Amelie-Jeanne Fevrier" initials="AJF" userId="S::amelie.fevrier@ercane.re::caaa32a1-76f0-41c5-a774-d589fc64082d" providerId="AD"/>
  <p188:author id="{782D9AE5-8DAA-0CD9-6060-721D4CF000F7}" name="Alize Mansuy" initials="AM" userId="S::alize.mansuy@ercane.re::dbe63a3c-3892-42b1-bed1-4f78c4e5ae3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C49500"/>
    <a:srgbClr val="C0550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7678CB-9927-47F4-A36A-B9991238A5B3}" v="1" dt="2023-06-26T10:11:35.303"/>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viewProps" Target="viewProps.xml"/><Relationship Id="rId105" Type="http://schemas.microsoft.com/office/2018/10/relationships/authors" Target="author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ze Mansuy" userId="dbe63a3c-3892-42b1-bed1-4f78c4e5ae3f" providerId="ADAL" clId="{C82E5C56-2F8B-4945-A79A-534B8672353A}"/>
    <pc:docChg chg="undo custSel addSld delSld modSld">
      <pc:chgData name="Alize Mansuy" userId="dbe63a3c-3892-42b1-bed1-4f78c4e5ae3f" providerId="ADAL" clId="{C82E5C56-2F8B-4945-A79A-534B8672353A}" dt="2023-06-20T17:43:54.665" v="368" actId="14100"/>
      <pc:docMkLst>
        <pc:docMk/>
      </pc:docMkLst>
      <pc:sldChg chg="addSp modSp add mod modTransition">
        <pc:chgData name="Alize Mansuy" userId="dbe63a3c-3892-42b1-bed1-4f78c4e5ae3f" providerId="ADAL" clId="{C82E5C56-2F8B-4945-A79A-534B8672353A}" dt="2023-06-20T17:43:54.665" v="368" actId="14100"/>
        <pc:sldMkLst>
          <pc:docMk/>
          <pc:sldMk cId="497519140" sldId="256"/>
        </pc:sldMkLst>
        <pc:spChg chg="mod">
          <ac:chgData name="Alize Mansuy" userId="dbe63a3c-3892-42b1-bed1-4f78c4e5ae3f" providerId="ADAL" clId="{C82E5C56-2F8B-4945-A79A-534B8672353A}" dt="2023-06-20T17:43:32.132" v="364" actId="1076"/>
          <ac:spMkLst>
            <pc:docMk/>
            <pc:sldMk cId="497519140" sldId="256"/>
            <ac:spMk id="4" creationId="{53DA171F-8E71-4C7D-AA3C-9B82FC0A26C3}"/>
          </ac:spMkLst>
        </pc:spChg>
        <pc:spChg chg="mod">
          <ac:chgData name="Alize Mansuy" userId="dbe63a3c-3892-42b1-bed1-4f78c4e5ae3f" providerId="ADAL" clId="{C82E5C56-2F8B-4945-A79A-534B8672353A}" dt="2023-06-20T17:43:54.665" v="368" actId="14100"/>
          <ac:spMkLst>
            <pc:docMk/>
            <pc:sldMk cId="497519140" sldId="256"/>
            <ac:spMk id="5" creationId="{E5B3A291-259C-4A87-8974-0A911348FA65}"/>
          </ac:spMkLst>
        </pc:spChg>
        <pc:spChg chg="mod">
          <ac:chgData name="Alize Mansuy" userId="dbe63a3c-3892-42b1-bed1-4f78c4e5ae3f" providerId="ADAL" clId="{C82E5C56-2F8B-4945-A79A-534B8672353A}" dt="2023-06-20T16:57:43.400" v="25" actId="20577"/>
          <ac:spMkLst>
            <pc:docMk/>
            <pc:sldMk cId="497519140" sldId="256"/>
            <ac:spMk id="9" creationId="{F906DC97-7621-4E61-A1C0-9511123AAA83}"/>
          </ac:spMkLst>
        </pc:spChg>
        <pc:picChg chg="add mod modCrop">
          <ac:chgData name="Alize Mansuy" userId="dbe63a3c-3892-42b1-bed1-4f78c4e5ae3f" providerId="ADAL" clId="{C82E5C56-2F8B-4945-A79A-534B8672353A}" dt="2023-06-20T17:42:35" v="333" actId="1076"/>
          <ac:picMkLst>
            <pc:docMk/>
            <pc:sldMk cId="497519140" sldId="256"/>
            <ac:picMk id="2" creationId="{132574CA-77EC-566C-62BC-BDECC600806B}"/>
          </ac:picMkLst>
        </pc:picChg>
      </pc:sldChg>
      <pc:sldChg chg="add">
        <pc:chgData name="Alize Mansuy" userId="dbe63a3c-3892-42b1-bed1-4f78c4e5ae3f" providerId="ADAL" clId="{C82E5C56-2F8B-4945-A79A-534B8672353A}" dt="2023-06-20T17:01:40.278" v="70"/>
        <pc:sldMkLst>
          <pc:docMk/>
          <pc:sldMk cId="2561161842" sldId="257"/>
        </pc:sldMkLst>
      </pc:sldChg>
      <pc:sldChg chg="modTransition">
        <pc:chgData name="Alize Mansuy" userId="dbe63a3c-3892-42b1-bed1-4f78c4e5ae3f" providerId="ADAL" clId="{C82E5C56-2F8B-4945-A79A-534B8672353A}" dt="2023-06-20T17:02:13.087" v="72"/>
        <pc:sldMkLst>
          <pc:docMk/>
          <pc:sldMk cId="2278447556" sldId="258"/>
        </pc:sldMkLst>
      </pc:sldChg>
      <pc:sldChg chg="add">
        <pc:chgData name="Alize Mansuy" userId="dbe63a3c-3892-42b1-bed1-4f78c4e5ae3f" providerId="ADAL" clId="{C82E5C56-2F8B-4945-A79A-534B8672353A}" dt="2023-06-20T17:01:40.278" v="70"/>
        <pc:sldMkLst>
          <pc:docMk/>
          <pc:sldMk cId="1287807259" sldId="259"/>
        </pc:sldMkLst>
      </pc:sldChg>
      <pc:sldChg chg="add">
        <pc:chgData name="Alize Mansuy" userId="dbe63a3c-3892-42b1-bed1-4f78c4e5ae3f" providerId="ADAL" clId="{C82E5C56-2F8B-4945-A79A-534B8672353A}" dt="2023-06-20T17:01:40.278" v="70"/>
        <pc:sldMkLst>
          <pc:docMk/>
          <pc:sldMk cId="2749660838" sldId="260"/>
        </pc:sldMkLst>
      </pc:sldChg>
      <pc:sldChg chg="add">
        <pc:chgData name="Alize Mansuy" userId="dbe63a3c-3892-42b1-bed1-4f78c4e5ae3f" providerId="ADAL" clId="{C82E5C56-2F8B-4945-A79A-534B8672353A}" dt="2023-06-20T17:01:40.278" v="70"/>
        <pc:sldMkLst>
          <pc:docMk/>
          <pc:sldMk cId="2463775572" sldId="261"/>
        </pc:sldMkLst>
      </pc:sldChg>
      <pc:sldChg chg="addSp delSp add mod">
        <pc:chgData name="Alize Mansuy" userId="dbe63a3c-3892-42b1-bed1-4f78c4e5ae3f" providerId="ADAL" clId="{C82E5C56-2F8B-4945-A79A-534B8672353A}" dt="2023-06-20T17:30:20.419" v="239" actId="22"/>
        <pc:sldMkLst>
          <pc:docMk/>
          <pc:sldMk cId="65521588" sldId="262"/>
        </pc:sldMkLst>
        <pc:spChg chg="add del">
          <ac:chgData name="Alize Mansuy" userId="dbe63a3c-3892-42b1-bed1-4f78c4e5ae3f" providerId="ADAL" clId="{C82E5C56-2F8B-4945-A79A-534B8672353A}" dt="2023-06-20T17:30:20.419" v="239" actId="22"/>
          <ac:spMkLst>
            <pc:docMk/>
            <pc:sldMk cId="65521588" sldId="262"/>
            <ac:spMk id="5" creationId="{0AD9F9DA-F93B-13F7-E397-F18C4D5207B2}"/>
          </ac:spMkLst>
        </pc:spChg>
      </pc:sldChg>
      <pc:sldChg chg="add del">
        <pc:chgData name="Alize Mansuy" userId="dbe63a3c-3892-42b1-bed1-4f78c4e5ae3f" providerId="ADAL" clId="{C82E5C56-2F8B-4945-A79A-534B8672353A}" dt="2023-06-20T16:58:15.265" v="55" actId="47"/>
        <pc:sldMkLst>
          <pc:docMk/>
          <pc:sldMk cId="3634698118" sldId="312"/>
        </pc:sldMkLst>
      </pc:sldChg>
      <pc:sldChg chg="modSp add del mod modTransition setBg">
        <pc:chgData name="Alize Mansuy" userId="dbe63a3c-3892-42b1-bed1-4f78c4e5ae3f" providerId="ADAL" clId="{C82E5C56-2F8B-4945-A79A-534B8672353A}" dt="2023-06-20T17:07:20.718" v="105" actId="6549"/>
        <pc:sldMkLst>
          <pc:docMk/>
          <pc:sldMk cId="1678181994" sldId="313"/>
        </pc:sldMkLst>
        <pc:spChg chg="mod">
          <ac:chgData name="Alize Mansuy" userId="dbe63a3c-3892-42b1-bed1-4f78c4e5ae3f" providerId="ADAL" clId="{C82E5C56-2F8B-4945-A79A-534B8672353A}" dt="2023-06-20T17:07:20.718" v="105" actId="6549"/>
          <ac:spMkLst>
            <pc:docMk/>
            <pc:sldMk cId="1678181994" sldId="313"/>
            <ac:spMk id="5" creationId="{E5B3A291-259C-4A87-8974-0A911348FA65}"/>
          </ac:spMkLst>
        </pc:spChg>
        <pc:spChg chg="mod">
          <ac:chgData name="Alize Mansuy" userId="dbe63a3c-3892-42b1-bed1-4f78c4e5ae3f" providerId="ADAL" clId="{C82E5C56-2F8B-4945-A79A-534B8672353A}" dt="2023-06-20T16:57:58.964" v="40" actId="20577"/>
          <ac:spMkLst>
            <pc:docMk/>
            <pc:sldMk cId="1678181994" sldId="313"/>
            <ac:spMk id="9" creationId="{C8B0B092-DC4D-48E8-8DDB-DE736D989E8E}"/>
          </ac:spMkLst>
        </pc:spChg>
      </pc:sldChg>
      <pc:sldChg chg="modSp mod modTransition modAnim">
        <pc:chgData name="Alize Mansuy" userId="dbe63a3c-3892-42b1-bed1-4f78c4e5ae3f" providerId="ADAL" clId="{C82E5C56-2F8B-4945-A79A-534B8672353A}" dt="2023-06-20T17:03:36.165" v="78"/>
        <pc:sldMkLst>
          <pc:docMk/>
          <pc:sldMk cId="661588509" sldId="315"/>
        </pc:sldMkLst>
        <pc:spChg chg="mod">
          <ac:chgData name="Alize Mansuy" userId="dbe63a3c-3892-42b1-bed1-4f78c4e5ae3f" providerId="ADAL" clId="{C82E5C56-2F8B-4945-A79A-534B8672353A}" dt="2023-06-20T17:03:04.003" v="73" actId="5793"/>
          <ac:spMkLst>
            <pc:docMk/>
            <pc:sldMk cId="661588509" sldId="315"/>
            <ac:spMk id="5" creationId="{A208ED5C-B1E2-9DE4-76D9-1590EE95F96A}"/>
          </ac:spMkLst>
        </pc:spChg>
      </pc:sldChg>
      <pc:sldChg chg="modSp modTransition modAnim">
        <pc:chgData name="Alize Mansuy" userId="dbe63a3c-3892-42b1-bed1-4f78c4e5ae3f" providerId="ADAL" clId="{C82E5C56-2F8B-4945-A79A-534B8672353A}" dt="2023-06-20T17:16:19.751" v="235" actId="113"/>
        <pc:sldMkLst>
          <pc:docMk/>
          <pc:sldMk cId="1269009164" sldId="316"/>
        </pc:sldMkLst>
        <pc:spChg chg="mod">
          <ac:chgData name="Alize Mansuy" userId="dbe63a3c-3892-42b1-bed1-4f78c4e5ae3f" providerId="ADAL" clId="{C82E5C56-2F8B-4945-A79A-534B8672353A}" dt="2023-06-20T17:15:06.797" v="219" actId="113"/>
          <ac:spMkLst>
            <pc:docMk/>
            <pc:sldMk cId="1269009164" sldId="316"/>
            <ac:spMk id="7" creationId="{AA13292F-B174-B2CC-61A4-FDAF66C0DA27}"/>
          </ac:spMkLst>
        </pc:spChg>
        <pc:spChg chg="mod">
          <ac:chgData name="Alize Mansuy" userId="dbe63a3c-3892-42b1-bed1-4f78c4e5ae3f" providerId="ADAL" clId="{C82E5C56-2F8B-4945-A79A-534B8672353A}" dt="2023-06-20T17:15:27.928" v="223" actId="113"/>
          <ac:spMkLst>
            <pc:docMk/>
            <pc:sldMk cId="1269009164" sldId="316"/>
            <ac:spMk id="8" creationId="{2A4B3C44-787E-F1E1-1BAD-D63D75B05E2F}"/>
          </ac:spMkLst>
        </pc:spChg>
        <pc:spChg chg="mod">
          <ac:chgData name="Alize Mansuy" userId="dbe63a3c-3892-42b1-bed1-4f78c4e5ae3f" providerId="ADAL" clId="{C82E5C56-2F8B-4945-A79A-534B8672353A}" dt="2023-06-20T17:15:49.237" v="227" actId="113"/>
          <ac:spMkLst>
            <pc:docMk/>
            <pc:sldMk cId="1269009164" sldId="316"/>
            <ac:spMk id="10" creationId="{157C7E20-2EF4-A5C6-E8D0-91A65EFC8A5C}"/>
          </ac:spMkLst>
        </pc:spChg>
        <pc:spChg chg="mod">
          <ac:chgData name="Alize Mansuy" userId="dbe63a3c-3892-42b1-bed1-4f78c4e5ae3f" providerId="ADAL" clId="{C82E5C56-2F8B-4945-A79A-534B8672353A}" dt="2023-06-20T17:15:55.804" v="228" actId="113"/>
          <ac:spMkLst>
            <pc:docMk/>
            <pc:sldMk cId="1269009164" sldId="316"/>
            <ac:spMk id="11" creationId="{F3BEC7B2-5772-090B-014E-919134F8A055}"/>
          </ac:spMkLst>
        </pc:spChg>
        <pc:spChg chg="mod">
          <ac:chgData name="Alize Mansuy" userId="dbe63a3c-3892-42b1-bed1-4f78c4e5ae3f" providerId="ADAL" clId="{C82E5C56-2F8B-4945-A79A-534B8672353A}" dt="2023-06-20T17:16:05.183" v="231" actId="113"/>
          <ac:spMkLst>
            <pc:docMk/>
            <pc:sldMk cId="1269009164" sldId="316"/>
            <ac:spMk id="12" creationId="{9F9708DB-223F-99A4-8BD7-4E28B5987318}"/>
          </ac:spMkLst>
        </pc:spChg>
        <pc:spChg chg="mod">
          <ac:chgData name="Alize Mansuy" userId="dbe63a3c-3892-42b1-bed1-4f78c4e5ae3f" providerId="ADAL" clId="{C82E5C56-2F8B-4945-A79A-534B8672353A}" dt="2023-06-20T17:16:16.986" v="234" actId="113"/>
          <ac:spMkLst>
            <pc:docMk/>
            <pc:sldMk cId="1269009164" sldId="316"/>
            <ac:spMk id="13" creationId="{293A7DCF-089D-D328-80BC-6D4D4E39A086}"/>
          </ac:spMkLst>
        </pc:spChg>
        <pc:spChg chg="mod">
          <ac:chgData name="Alize Mansuy" userId="dbe63a3c-3892-42b1-bed1-4f78c4e5ae3f" providerId="ADAL" clId="{C82E5C56-2F8B-4945-A79A-534B8672353A}" dt="2023-06-20T17:16:19.751" v="235" actId="113"/>
          <ac:spMkLst>
            <pc:docMk/>
            <pc:sldMk cId="1269009164" sldId="316"/>
            <ac:spMk id="14" creationId="{70AEF692-9671-000C-A6C7-A184913D461D}"/>
          </ac:spMkLst>
        </pc:spChg>
      </pc:sldChg>
      <pc:sldChg chg="add">
        <pc:chgData name="Alize Mansuy" userId="dbe63a3c-3892-42b1-bed1-4f78c4e5ae3f" providerId="ADAL" clId="{C82E5C56-2F8B-4945-A79A-534B8672353A}" dt="2023-06-20T17:01:40.278" v="70"/>
        <pc:sldMkLst>
          <pc:docMk/>
          <pc:sldMk cId="2559124352" sldId="317"/>
        </pc:sldMkLst>
      </pc:sldChg>
      <pc:sldChg chg="addSp modSp mod modTransition modAnim">
        <pc:chgData name="Alize Mansuy" userId="dbe63a3c-3892-42b1-bed1-4f78c4e5ae3f" providerId="ADAL" clId="{C82E5C56-2F8B-4945-A79A-534B8672353A}" dt="2023-06-20T17:14:07.240" v="215"/>
        <pc:sldMkLst>
          <pc:docMk/>
          <pc:sldMk cId="2110397440" sldId="318"/>
        </pc:sldMkLst>
        <pc:spChg chg="mod">
          <ac:chgData name="Alize Mansuy" userId="dbe63a3c-3892-42b1-bed1-4f78c4e5ae3f" providerId="ADAL" clId="{C82E5C56-2F8B-4945-A79A-534B8672353A}" dt="2023-06-20T17:08:29.957" v="129" actId="27636"/>
          <ac:spMkLst>
            <pc:docMk/>
            <pc:sldMk cId="2110397440" sldId="318"/>
            <ac:spMk id="5" creationId="{A208ED5C-B1E2-9DE4-76D9-1590EE95F96A}"/>
          </ac:spMkLst>
        </pc:spChg>
        <pc:picChg chg="add mod">
          <ac:chgData name="Alize Mansuy" userId="dbe63a3c-3892-42b1-bed1-4f78c4e5ae3f" providerId="ADAL" clId="{C82E5C56-2F8B-4945-A79A-534B8672353A}" dt="2023-06-20T17:04:21.054" v="84" actId="27349"/>
          <ac:picMkLst>
            <pc:docMk/>
            <pc:sldMk cId="2110397440" sldId="318"/>
            <ac:picMk id="6" creationId="{7424152F-1072-D7C3-6847-5D54CD5F6CA8}"/>
          </ac:picMkLst>
        </pc:picChg>
        <pc:picChg chg="mod">
          <ac:chgData name="Alize Mansuy" userId="dbe63a3c-3892-42b1-bed1-4f78c4e5ae3f" providerId="ADAL" clId="{C82E5C56-2F8B-4945-A79A-534B8672353A}" dt="2023-06-20T17:07:55.938" v="109" actId="1076"/>
          <ac:picMkLst>
            <pc:docMk/>
            <pc:sldMk cId="2110397440" sldId="318"/>
            <ac:picMk id="13" creationId="{BA8756E0-7AB7-252E-7EB7-DCD79549676F}"/>
          </ac:picMkLst>
        </pc:picChg>
      </pc:sldChg>
      <pc:sldChg chg="modSp mod modTransition modAnim">
        <pc:chgData name="Alize Mansuy" userId="dbe63a3c-3892-42b1-bed1-4f78c4e5ae3f" providerId="ADAL" clId="{C82E5C56-2F8B-4945-A79A-534B8672353A}" dt="2023-06-20T17:13:04.184" v="212"/>
        <pc:sldMkLst>
          <pc:docMk/>
          <pc:sldMk cId="2155132831" sldId="319"/>
        </pc:sldMkLst>
        <pc:spChg chg="mod">
          <ac:chgData name="Alize Mansuy" userId="dbe63a3c-3892-42b1-bed1-4f78c4e5ae3f" providerId="ADAL" clId="{C82E5C56-2F8B-4945-A79A-534B8672353A}" dt="2023-06-20T17:13:01.560" v="211" actId="20577"/>
          <ac:spMkLst>
            <pc:docMk/>
            <pc:sldMk cId="2155132831" sldId="319"/>
            <ac:spMk id="5" creationId="{A208ED5C-B1E2-9DE4-76D9-1590EE95F96A}"/>
          </ac:spMkLst>
        </pc:spChg>
      </pc:sldChg>
      <pc:sldChg chg="addSp modSp mod modTransition modAnim">
        <pc:chgData name="Alize Mansuy" userId="dbe63a3c-3892-42b1-bed1-4f78c4e5ae3f" providerId="ADAL" clId="{C82E5C56-2F8B-4945-A79A-534B8672353A}" dt="2023-06-20T17:08:54.299" v="132"/>
        <pc:sldMkLst>
          <pc:docMk/>
          <pc:sldMk cId="3890191097" sldId="320"/>
        </pc:sldMkLst>
        <pc:picChg chg="add mod">
          <ac:chgData name="Alize Mansuy" userId="dbe63a3c-3892-42b1-bed1-4f78c4e5ae3f" providerId="ADAL" clId="{C82E5C56-2F8B-4945-A79A-534B8672353A}" dt="2023-06-20T17:04:35.449" v="88" actId="1076"/>
          <ac:picMkLst>
            <pc:docMk/>
            <pc:sldMk cId="3890191097" sldId="320"/>
            <ac:picMk id="6" creationId="{0C8DE05A-ED6C-0561-681A-F79254E7FA32}"/>
          </ac:picMkLst>
        </pc:picChg>
      </pc:sldChg>
      <pc:sldChg chg="add">
        <pc:chgData name="Alize Mansuy" userId="dbe63a3c-3892-42b1-bed1-4f78c4e5ae3f" providerId="ADAL" clId="{C82E5C56-2F8B-4945-A79A-534B8672353A}" dt="2023-06-20T17:37:57.163" v="249"/>
        <pc:sldMkLst>
          <pc:docMk/>
          <pc:sldMk cId="186229745" sldId="321"/>
        </pc:sldMkLst>
      </pc:sldChg>
      <pc:sldChg chg="addSp delSp modSp mod modTransition">
        <pc:chgData name="Alize Mansuy" userId="dbe63a3c-3892-42b1-bed1-4f78c4e5ae3f" providerId="ADAL" clId="{C82E5C56-2F8B-4945-A79A-534B8672353A}" dt="2023-06-20T17:13:28.936" v="214" actId="478"/>
        <pc:sldMkLst>
          <pc:docMk/>
          <pc:sldMk cId="1946827269" sldId="322"/>
        </pc:sldMkLst>
        <pc:spChg chg="del">
          <ac:chgData name="Alize Mansuy" userId="dbe63a3c-3892-42b1-bed1-4f78c4e5ae3f" providerId="ADAL" clId="{C82E5C56-2F8B-4945-A79A-534B8672353A}" dt="2023-06-20T17:13:28.936" v="214" actId="478"/>
          <ac:spMkLst>
            <pc:docMk/>
            <pc:sldMk cId="1946827269" sldId="322"/>
            <ac:spMk id="3" creationId="{7323417E-2BF4-4871-8193-DEA1AEAF5A6B}"/>
          </ac:spMkLst>
        </pc:spChg>
        <pc:spChg chg="mod">
          <ac:chgData name="Alize Mansuy" userId="dbe63a3c-3892-42b1-bed1-4f78c4e5ae3f" providerId="ADAL" clId="{C82E5C56-2F8B-4945-A79A-534B8672353A}" dt="2023-06-20T17:13:27.580" v="213" actId="207"/>
          <ac:spMkLst>
            <pc:docMk/>
            <pc:sldMk cId="1946827269" sldId="322"/>
            <ac:spMk id="7" creationId="{37668BCA-1F2C-20CA-67B4-ECA8BFCCEB91}"/>
          </ac:spMkLst>
        </pc:spChg>
        <pc:picChg chg="add del">
          <ac:chgData name="Alize Mansuy" userId="dbe63a3c-3892-42b1-bed1-4f78c4e5ae3f" providerId="ADAL" clId="{C82E5C56-2F8B-4945-A79A-534B8672353A}" dt="2023-06-20T17:01:26.612" v="69" actId="22"/>
          <ac:picMkLst>
            <pc:docMk/>
            <pc:sldMk cId="1946827269" sldId="322"/>
            <ac:picMk id="8" creationId="{0FC43EB2-4445-1CD2-08AC-4123E91D1B74}"/>
          </ac:picMkLst>
        </pc:picChg>
      </pc:sldChg>
      <pc:sldChg chg="add del">
        <pc:chgData name="Alize Mansuy" userId="dbe63a3c-3892-42b1-bed1-4f78c4e5ae3f" providerId="ADAL" clId="{C82E5C56-2F8B-4945-A79A-534B8672353A}" dt="2023-06-20T16:56:21.172" v="1"/>
        <pc:sldMkLst>
          <pc:docMk/>
          <pc:sldMk cId="536106027" sldId="323"/>
        </pc:sldMkLst>
      </pc:sldChg>
      <pc:sldChg chg="modSp add mod modTransition">
        <pc:chgData name="Alize Mansuy" userId="dbe63a3c-3892-42b1-bed1-4f78c4e5ae3f" providerId="ADAL" clId="{C82E5C56-2F8B-4945-A79A-534B8672353A}" dt="2023-06-20T17:02:13.087" v="72"/>
        <pc:sldMkLst>
          <pc:docMk/>
          <pc:sldMk cId="2558661626" sldId="323"/>
        </pc:sldMkLst>
        <pc:spChg chg="mod">
          <ac:chgData name="Alize Mansuy" userId="dbe63a3c-3892-42b1-bed1-4f78c4e5ae3f" providerId="ADAL" clId="{C82E5C56-2F8B-4945-A79A-534B8672353A}" dt="2023-06-20T16:56:27.904" v="4" actId="20577"/>
          <ac:spMkLst>
            <pc:docMk/>
            <pc:sldMk cId="2558661626" sldId="323"/>
            <ac:spMk id="2" creationId="{21A07BE1-B97A-441E-A678-B4774D17393D}"/>
          </ac:spMkLst>
        </pc:spChg>
        <pc:spChg chg="mod">
          <ac:chgData name="Alize Mansuy" userId="dbe63a3c-3892-42b1-bed1-4f78c4e5ae3f" providerId="ADAL" clId="{C82E5C56-2F8B-4945-A79A-534B8672353A}" dt="2023-06-20T16:58:11.703" v="54" actId="20577"/>
          <ac:spMkLst>
            <pc:docMk/>
            <pc:sldMk cId="2558661626" sldId="323"/>
            <ac:spMk id="9" creationId="{3A13673D-AA34-4EC9-A187-378920C09984}"/>
          </ac:spMkLst>
        </pc:spChg>
      </pc:sldChg>
      <pc:sldChg chg="addSp delSp modSp add del mod modTransition">
        <pc:chgData name="Alize Mansuy" userId="dbe63a3c-3892-42b1-bed1-4f78c4e5ae3f" providerId="ADAL" clId="{C82E5C56-2F8B-4945-A79A-534B8672353A}" dt="2023-06-20T17:43:12.869" v="358" actId="47"/>
        <pc:sldMkLst>
          <pc:docMk/>
          <pc:sldMk cId="483483074" sldId="324"/>
        </pc:sldMkLst>
        <pc:spChg chg="mod">
          <ac:chgData name="Alize Mansuy" userId="dbe63a3c-3892-42b1-bed1-4f78c4e5ae3f" providerId="ADAL" clId="{C82E5C56-2F8B-4945-A79A-534B8672353A}" dt="2023-06-20T16:58:54.955" v="67" actId="20577"/>
          <ac:spMkLst>
            <pc:docMk/>
            <pc:sldMk cId="483483074" sldId="324"/>
            <ac:spMk id="2" creationId="{21A07BE1-B97A-441E-A678-B4774D17393D}"/>
          </ac:spMkLst>
        </pc:spChg>
        <pc:picChg chg="del">
          <ac:chgData name="Alize Mansuy" userId="dbe63a3c-3892-42b1-bed1-4f78c4e5ae3f" providerId="ADAL" clId="{C82E5C56-2F8B-4945-A79A-534B8672353A}" dt="2023-06-20T16:58:48.562" v="56" actId="478"/>
          <ac:picMkLst>
            <pc:docMk/>
            <pc:sldMk cId="483483074" sldId="324"/>
            <ac:picMk id="6" creationId="{A2C91242-4099-4744-8E66-EE0D734AA565}"/>
          </ac:picMkLst>
        </pc:picChg>
        <pc:picChg chg="add mod">
          <ac:chgData name="Alize Mansuy" userId="dbe63a3c-3892-42b1-bed1-4f78c4e5ae3f" providerId="ADAL" clId="{C82E5C56-2F8B-4945-A79A-534B8672353A}" dt="2023-06-20T16:58:52.646" v="60" actId="1076"/>
          <ac:picMkLst>
            <pc:docMk/>
            <pc:sldMk cId="483483074" sldId="324"/>
            <ac:picMk id="7" creationId="{C63FC18B-B19D-6792-7B37-CFBA5FF309C7}"/>
          </ac:picMkLst>
        </pc:picChg>
      </pc:sldChg>
      <pc:sldChg chg="add">
        <pc:chgData name="Alize Mansuy" userId="dbe63a3c-3892-42b1-bed1-4f78c4e5ae3f" providerId="ADAL" clId="{C82E5C56-2F8B-4945-A79A-534B8672353A}" dt="2023-06-20T17:01:40.278" v="70"/>
        <pc:sldMkLst>
          <pc:docMk/>
          <pc:sldMk cId="721420734" sldId="325"/>
        </pc:sldMkLst>
      </pc:sldChg>
      <pc:sldChg chg="add">
        <pc:chgData name="Alize Mansuy" userId="dbe63a3c-3892-42b1-bed1-4f78c4e5ae3f" providerId="ADAL" clId="{C82E5C56-2F8B-4945-A79A-534B8672353A}" dt="2023-06-20T17:01:40.278" v="70"/>
        <pc:sldMkLst>
          <pc:docMk/>
          <pc:sldMk cId="2509612819" sldId="326"/>
        </pc:sldMkLst>
      </pc:sldChg>
      <pc:sldChg chg="add">
        <pc:chgData name="Alize Mansuy" userId="dbe63a3c-3892-42b1-bed1-4f78c4e5ae3f" providerId="ADAL" clId="{C82E5C56-2F8B-4945-A79A-534B8672353A}" dt="2023-06-20T17:01:40.278" v="70"/>
        <pc:sldMkLst>
          <pc:docMk/>
          <pc:sldMk cId="3115501614" sldId="327"/>
        </pc:sldMkLst>
      </pc:sldChg>
      <pc:sldChg chg="add">
        <pc:chgData name="Alize Mansuy" userId="dbe63a3c-3892-42b1-bed1-4f78c4e5ae3f" providerId="ADAL" clId="{C82E5C56-2F8B-4945-A79A-534B8672353A}" dt="2023-06-20T17:01:40.278" v="70"/>
        <pc:sldMkLst>
          <pc:docMk/>
          <pc:sldMk cId="3544429754" sldId="328"/>
        </pc:sldMkLst>
      </pc:sldChg>
      <pc:sldChg chg="add del">
        <pc:chgData name="Alize Mansuy" userId="dbe63a3c-3892-42b1-bed1-4f78c4e5ae3f" providerId="ADAL" clId="{C82E5C56-2F8B-4945-A79A-534B8672353A}" dt="2023-06-20T17:30:37.911" v="242"/>
        <pc:sldMkLst>
          <pc:docMk/>
          <pc:sldMk cId="915892690" sldId="329"/>
        </pc:sldMkLst>
      </pc:sldChg>
      <pc:sldChg chg="add">
        <pc:chgData name="Alize Mansuy" userId="dbe63a3c-3892-42b1-bed1-4f78c4e5ae3f" providerId="ADAL" clId="{C82E5C56-2F8B-4945-A79A-534B8672353A}" dt="2023-06-20T17:01:40.278" v="70"/>
        <pc:sldMkLst>
          <pc:docMk/>
          <pc:sldMk cId="3715387571" sldId="330"/>
        </pc:sldMkLst>
      </pc:sldChg>
      <pc:sldChg chg="add">
        <pc:chgData name="Alize Mansuy" userId="dbe63a3c-3892-42b1-bed1-4f78c4e5ae3f" providerId="ADAL" clId="{C82E5C56-2F8B-4945-A79A-534B8672353A}" dt="2023-06-20T17:01:40.278" v="70"/>
        <pc:sldMkLst>
          <pc:docMk/>
          <pc:sldMk cId="3832862580" sldId="331"/>
        </pc:sldMkLst>
      </pc:sldChg>
      <pc:sldChg chg="add">
        <pc:chgData name="Alize Mansuy" userId="dbe63a3c-3892-42b1-bed1-4f78c4e5ae3f" providerId="ADAL" clId="{C82E5C56-2F8B-4945-A79A-534B8672353A}" dt="2023-06-20T17:01:40.278" v="70"/>
        <pc:sldMkLst>
          <pc:docMk/>
          <pc:sldMk cId="2650714028" sldId="332"/>
        </pc:sldMkLst>
      </pc:sldChg>
      <pc:sldChg chg="add">
        <pc:chgData name="Alize Mansuy" userId="dbe63a3c-3892-42b1-bed1-4f78c4e5ae3f" providerId="ADAL" clId="{C82E5C56-2F8B-4945-A79A-534B8672353A}" dt="2023-06-20T17:01:40.278" v="70"/>
        <pc:sldMkLst>
          <pc:docMk/>
          <pc:sldMk cId="3024390475" sldId="333"/>
        </pc:sldMkLst>
      </pc:sldChg>
      <pc:sldChg chg="add">
        <pc:chgData name="Alize Mansuy" userId="dbe63a3c-3892-42b1-bed1-4f78c4e5ae3f" providerId="ADAL" clId="{C82E5C56-2F8B-4945-A79A-534B8672353A}" dt="2023-06-20T17:01:40.278" v="70"/>
        <pc:sldMkLst>
          <pc:docMk/>
          <pc:sldMk cId="219111594" sldId="334"/>
        </pc:sldMkLst>
      </pc:sldChg>
      <pc:sldChg chg="add">
        <pc:chgData name="Alize Mansuy" userId="dbe63a3c-3892-42b1-bed1-4f78c4e5ae3f" providerId="ADAL" clId="{C82E5C56-2F8B-4945-A79A-534B8672353A}" dt="2023-06-20T17:01:40.278" v="70"/>
        <pc:sldMkLst>
          <pc:docMk/>
          <pc:sldMk cId="415606836" sldId="335"/>
        </pc:sldMkLst>
      </pc:sldChg>
      <pc:sldChg chg="add">
        <pc:chgData name="Alize Mansuy" userId="dbe63a3c-3892-42b1-bed1-4f78c4e5ae3f" providerId="ADAL" clId="{C82E5C56-2F8B-4945-A79A-534B8672353A}" dt="2023-06-20T17:01:40.278" v="70"/>
        <pc:sldMkLst>
          <pc:docMk/>
          <pc:sldMk cId="1086602276" sldId="336"/>
        </pc:sldMkLst>
      </pc:sldChg>
      <pc:sldChg chg="add">
        <pc:chgData name="Alize Mansuy" userId="dbe63a3c-3892-42b1-bed1-4f78c4e5ae3f" providerId="ADAL" clId="{C82E5C56-2F8B-4945-A79A-534B8672353A}" dt="2023-06-20T17:01:40.278" v="70"/>
        <pc:sldMkLst>
          <pc:docMk/>
          <pc:sldMk cId="3496227610" sldId="337"/>
        </pc:sldMkLst>
      </pc:sldChg>
      <pc:sldChg chg="delSp modSp add mod">
        <pc:chgData name="Alize Mansuy" userId="dbe63a3c-3892-42b1-bed1-4f78c4e5ae3f" providerId="ADAL" clId="{C82E5C56-2F8B-4945-A79A-534B8672353A}" dt="2023-06-20T17:29:25.989" v="237" actId="207"/>
        <pc:sldMkLst>
          <pc:docMk/>
          <pc:sldMk cId="3699221825" sldId="338"/>
        </pc:sldMkLst>
        <pc:spChg chg="del">
          <ac:chgData name="Alize Mansuy" userId="dbe63a3c-3892-42b1-bed1-4f78c4e5ae3f" providerId="ADAL" clId="{C82E5C56-2F8B-4945-A79A-534B8672353A}" dt="2023-06-20T17:29:20.890" v="236" actId="478"/>
          <ac:spMkLst>
            <pc:docMk/>
            <pc:sldMk cId="3699221825" sldId="338"/>
            <ac:spMk id="3" creationId="{7323417E-2BF4-4871-8193-DEA1AEAF5A6B}"/>
          </ac:spMkLst>
        </pc:spChg>
        <pc:spChg chg="mod">
          <ac:chgData name="Alize Mansuy" userId="dbe63a3c-3892-42b1-bed1-4f78c4e5ae3f" providerId="ADAL" clId="{C82E5C56-2F8B-4945-A79A-534B8672353A}" dt="2023-06-20T17:29:25.989" v="237" actId="207"/>
          <ac:spMkLst>
            <pc:docMk/>
            <pc:sldMk cId="3699221825" sldId="338"/>
            <ac:spMk id="5" creationId="{A208ED5C-B1E2-9DE4-76D9-1590EE95F96A}"/>
          </ac:spMkLst>
        </pc:spChg>
      </pc:sldChg>
      <pc:sldChg chg="add setBg">
        <pc:chgData name="Alize Mansuy" userId="dbe63a3c-3892-42b1-bed1-4f78c4e5ae3f" providerId="ADAL" clId="{C82E5C56-2F8B-4945-A79A-534B8672353A}" dt="2023-06-20T17:33:13.657" v="244"/>
        <pc:sldMkLst>
          <pc:docMk/>
          <pc:sldMk cId="779305078" sldId="339"/>
        </pc:sldMkLst>
      </pc:sldChg>
      <pc:sldChg chg="add del setBg">
        <pc:chgData name="Alize Mansuy" userId="dbe63a3c-3892-42b1-bed1-4f78c4e5ae3f" providerId="ADAL" clId="{C82E5C56-2F8B-4945-A79A-534B8672353A}" dt="2023-06-20T17:30:35.732" v="241"/>
        <pc:sldMkLst>
          <pc:docMk/>
          <pc:sldMk cId="3766687537" sldId="339"/>
        </pc:sldMkLst>
      </pc:sldChg>
      <pc:sldChg chg="add del">
        <pc:chgData name="Alize Mansuy" userId="dbe63a3c-3892-42b1-bed1-4f78c4e5ae3f" providerId="ADAL" clId="{C82E5C56-2F8B-4945-A79A-534B8672353A}" dt="2023-06-20T17:30:35.732" v="241"/>
        <pc:sldMkLst>
          <pc:docMk/>
          <pc:sldMk cId="3296227895" sldId="340"/>
        </pc:sldMkLst>
      </pc:sldChg>
      <pc:sldChg chg="add">
        <pc:chgData name="Alize Mansuy" userId="dbe63a3c-3892-42b1-bed1-4f78c4e5ae3f" providerId="ADAL" clId="{C82E5C56-2F8B-4945-A79A-534B8672353A}" dt="2023-06-20T17:30:37.911" v="242"/>
        <pc:sldMkLst>
          <pc:docMk/>
          <pc:sldMk cId="4287417213" sldId="340"/>
        </pc:sldMkLst>
      </pc:sldChg>
      <pc:sldChg chg="add del">
        <pc:chgData name="Alize Mansuy" userId="dbe63a3c-3892-42b1-bed1-4f78c4e5ae3f" providerId="ADAL" clId="{C82E5C56-2F8B-4945-A79A-534B8672353A}" dt="2023-06-20T17:30:37.911" v="242"/>
        <pc:sldMkLst>
          <pc:docMk/>
          <pc:sldMk cId="1638306688" sldId="341"/>
        </pc:sldMkLst>
      </pc:sldChg>
      <pc:sldChg chg="add del">
        <pc:chgData name="Alize Mansuy" userId="dbe63a3c-3892-42b1-bed1-4f78c4e5ae3f" providerId="ADAL" clId="{C82E5C56-2F8B-4945-A79A-534B8672353A}" dt="2023-06-20T17:30:37.911" v="242"/>
        <pc:sldMkLst>
          <pc:docMk/>
          <pc:sldMk cId="4238395" sldId="342"/>
        </pc:sldMkLst>
      </pc:sldChg>
      <pc:sldChg chg="add del">
        <pc:chgData name="Alize Mansuy" userId="dbe63a3c-3892-42b1-bed1-4f78c4e5ae3f" providerId="ADAL" clId="{C82E5C56-2F8B-4945-A79A-534B8672353A}" dt="2023-06-20T17:30:37.911" v="242"/>
        <pc:sldMkLst>
          <pc:docMk/>
          <pc:sldMk cId="2994296997" sldId="343"/>
        </pc:sldMkLst>
      </pc:sldChg>
      <pc:sldChg chg="add del">
        <pc:chgData name="Alize Mansuy" userId="dbe63a3c-3892-42b1-bed1-4f78c4e5ae3f" providerId="ADAL" clId="{C82E5C56-2F8B-4945-A79A-534B8672353A}" dt="2023-06-20T17:30:37.911" v="242"/>
        <pc:sldMkLst>
          <pc:docMk/>
          <pc:sldMk cId="2216540224" sldId="344"/>
        </pc:sldMkLst>
      </pc:sldChg>
      <pc:sldChg chg="add del">
        <pc:chgData name="Alize Mansuy" userId="dbe63a3c-3892-42b1-bed1-4f78c4e5ae3f" providerId="ADAL" clId="{C82E5C56-2F8B-4945-A79A-534B8672353A}" dt="2023-06-20T17:30:37.911" v="242"/>
        <pc:sldMkLst>
          <pc:docMk/>
          <pc:sldMk cId="2797971291" sldId="345"/>
        </pc:sldMkLst>
      </pc:sldChg>
      <pc:sldChg chg="add del">
        <pc:chgData name="Alize Mansuy" userId="dbe63a3c-3892-42b1-bed1-4f78c4e5ae3f" providerId="ADAL" clId="{C82E5C56-2F8B-4945-A79A-534B8672353A}" dt="2023-06-20T17:30:37.911" v="242"/>
        <pc:sldMkLst>
          <pc:docMk/>
          <pc:sldMk cId="4233909569" sldId="346"/>
        </pc:sldMkLst>
      </pc:sldChg>
      <pc:sldChg chg="add del">
        <pc:chgData name="Alize Mansuy" userId="dbe63a3c-3892-42b1-bed1-4f78c4e5ae3f" providerId="ADAL" clId="{C82E5C56-2F8B-4945-A79A-534B8672353A}" dt="2023-06-20T17:30:37.911" v="242"/>
        <pc:sldMkLst>
          <pc:docMk/>
          <pc:sldMk cId="2301290990" sldId="347"/>
        </pc:sldMkLst>
      </pc:sldChg>
      <pc:sldChg chg="add del">
        <pc:chgData name="Alize Mansuy" userId="dbe63a3c-3892-42b1-bed1-4f78c4e5ae3f" providerId="ADAL" clId="{C82E5C56-2F8B-4945-A79A-534B8672353A}" dt="2023-06-20T17:30:37.911" v="242"/>
        <pc:sldMkLst>
          <pc:docMk/>
          <pc:sldMk cId="3103382546" sldId="348"/>
        </pc:sldMkLst>
      </pc:sldChg>
      <pc:sldChg chg="add del">
        <pc:chgData name="Alize Mansuy" userId="dbe63a3c-3892-42b1-bed1-4f78c4e5ae3f" providerId="ADAL" clId="{C82E5C56-2F8B-4945-A79A-534B8672353A}" dt="2023-06-20T17:30:37.911" v="242"/>
        <pc:sldMkLst>
          <pc:docMk/>
          <pc:sldMk cId="559838864" sldId="349"/>
        </pc:sldMkLst>
      </pc:sldChg>
      <pc:sldChg chg="add del">
        <pc:chgData name="Alize Mansuy" userId="dbe63a3c-3892-42b1-bed1-4f78c4e5ae3f" providerId="ADAL" clId="{C82E5C56-2F8B-4945-A79A-534B8672353A}" dt="2023-06-20T17:30:37.911" v="242"/>
        <pc:sldMkLst>
          <pc:docMk/>
          <pc:sldMk cId="3353532483" sldId="350"/>
        </pc:sldMkLst>
      </pc:sldChg>
      <pc:sldChg chg="add del">
        <pc:chgData name="Alize Mansuy" userId="dbe63a3c-3892-42b1-bed1-4f78c4e5ae3f" providerId="ADAL" clId="{C82E5C56-2F8B-4945-A79A-534B8672353A}" dt="2023-06-20T17:30:37.911" v="242"/>
        <pc:sldMkLst>
          <pc:docMk/>
          <pc:sldMk cId="2102694779" sldId="351"/>
        </pc:sldMkLst>
      </pc:sldChg>
      <pc:sldChg chg="add del">
        <pc:chgData name="Alize Mansuy" userId="dbe63a3c-3892-42b1-bed1-4f78c4e5ae3f" providerId="ADAL" clId="{C82E5C56-2F8B-4945-A79A-534B8672353A}" dt="2023-06-20T17:30:37.911" v="242"/>
        <pc:sldMkLst>
          <pc:docMk/>
          <pc:sldMk cId="1698175150" sldId="352"/>
        </pc:sldMkLst>
      </pc:sldChg>
      <pc:sldChg chg="add del">
        <pc:chgData name="Alize Mansuy" userId="dbe63a3c-3892-42b1-bed1-4f78c4e5ae3f" providerId="ADAL" clId="{C82E5C56-2F8B-4945-A79A-534B8672353A}" dt="2023-06-20T17:30:37.911" v="242"/>
        <pc:sldMkLst>
          <pc:docMk/>
          <pc:sldMk cId="2828130786" sldId="353"/>
        </pc:sldMkLst>
      </pc:sldChg>
      <pc:sldChg chg="add del">
        <pc:chgData name="Alize Mansuy" userId="dbe63a3c-3892-42b1-bed1-4f78c4e5ae3f" providerId="ADAL" clId="{C82E5C56-2F8B-4945-A79A-534B8672353A}" dt="2023-06-20T17:30:37.911" v="242"/>
        <pc:sldMkLst>
          <pc:docMk/>
          <pc:sldMk cId="1647682907" sldId="354"/>
        </pc:sldMkLst>
      </pc:sldChg>
      <pc:sldChg chg="add del">
        <pc:chgData name="Alize Mansuy" userId="dbe63a3c-3892-42b1-bed1-4f78c4e5ae3f" providerId="ADAL" clId="{C82E5C56-2F8B-4945-A79A-534B8672353A}" dt="2023-06-20T17:30:37.911" v="242"/>
        <pc:sldMkLst>
          <pc:docMk/>
          <pc:sldMk cId="639375997" sldId="355"/>
        </pc:sldMkLst>
      </pc:sldChg>
      <pc:sldChg chg="add del">
        <pc:chgData name="Alize Mansuy" userId="dbe63a3c-3892-42b1-bed1-4f78c4e5ae3f" providerId="ADAL" clId="{C82E5C56-2F8B-4945-A79A-534B8672353A}" dt="2023-06-20T17:30:37.911" v="242"/>
        <pc:sldMkLst>
          <pc:docMk/>
          <pc:sldMk cId="2440990975" sldId="356"/>
        </pc:sldMkLst>
      </pc:sldChg>
      <pc:sldChg chg="add del">
        <pc:chgData name="Alize Mansuy" userId="dbe63a3c-3892-42b1-bed1-4f78c4e5ae3f" providerId="ADAL" clId="{C82E5C56-2F8B-4945-A79A-534B8672353A}" dt="2023-06-20T17:30:37.911" v="242"/>
        <pc:sldMkLst>
          <pc:docMk/>
          <pc:sldMk cId="946761651" sldId="357"/>
        </pc:sldMkLst>
      </pc:sldChg>
      <pc:sldChg chg="add">
        <pc:chgData name="Alize Mansuy" userId="dbe63a3c-3892-42b1-bed1-4f78c4e5ae3f" providerId="ADAL" clId="{C82E5C56-2F8B-4945-A79A-534B8672353A}" dt="2023-06-20T17:34:45.153" v="247"/>
        <pc:sldMkLst>
          <pc:docMk/>
          <pc:sldMk cId="1029837918" sldId="358"/>
        </pc:sldMkLst>
      </pc:sldChg>
      <pc:sldChg chg="add del setBg">
        <pc:chgData name="Alize Mansuy" userId="dbe63a3c-3892-42b1-bed1-4f78c4e5ae3f" providerId="ADAL" clId="{C82E5C56-2F8B-4945-A79A-534B8672353A}" dt="2023-06-20T17:34:43.136" v="246"/>
        <pc:sldMkLst>
          <pc:docMk/>
          <pc:sldMk cId="1626761597" sldId="358"/>
        </pc:sldMkLst>
      </pc:sldChg>
      <pc:sldChg chg="add">
        <pc:chgData name="Alize Mansuy" userId="dbe63a3c-3892-42b1-bed1-4f78c4e5ae3f" providerId="ADAL" clId="{C82E5C56-2F8B-4945-A79A-534B8672353A}" dt="2023-06-20T17:36:19.161" v="248"/>
        <pc:sldMkLst>
          <pc:docMk/>
          <pc:sldMk cId="662707563" sldId="359"/>
        </pc:sldMkLst>
      </pc:sldChg>
      <pc:sldChg chg="add">
        <pc:chgData name="Alize Mansuy" userId="dbe63a3c-3892-42b1-bed1-4f78c4e5ae3f" providerId="ADAL" clId="{C82E5C56-2F8B-4945-A79A-534B8672353A}" dt="2023-06-20T17:37:57.163" v="249"/>
        <pc:sldMkLst>
          <pc:docMk/>
          <pc:sldMk cId="2014483753" sldId="360"/>
        </pc:sldMkLst>
      </pc:sldChg>
      <pc:sldChg chg="add">
        <pc:chgData name="Alize Mansuy" userId="dbe63a3c-3892-42b1-bed1-4f78c4e5ae3f" providerId="ADAL" clId="{C82E5C56-2F8B-4945-A79A-534B8672353A}" dt="2023-06-20T17:37:57.163" v="249"/>
        <pc:sldMkLst>
          <pc:docMk/>
          <pc:sldMk cId="2315212549" sldId="361"/>
        </pc:sldMkLst>
      </pc:sldChg>
      <pc:sldChg chg="add">
        <pc:chgData name="Alize Mansuy" userId="dbe63a3c-3892-42b1-bed1-4f78c4e5ae3f" providerId="ADAL" clId="{C82E5C56-2F8B-4945-A79A-534B8672353A}" dt="2023-06-20T17:37:57.163" v="249"/>
        <pc:sldMkLst>
          <pc:docMk/>
          <pc:sldMk cId="1072212188" sldId="362"/>
        </pc:sldMkLst>
      </pc:sldChg>
      <pc:sldChg chg="add">
        <pc:chgData name="Alize Mansuy" userId="dbe63a3c-3892-42b1-bed1-4f78c4e5ae3f" providerId="ADAL" clId="{C82E5C56-2F8B-4945-A79A-534B8672353A}" dt="2023-06-20T17:37:57.163" v="249"/>
        <pc:sldMkLst>
          <pc:docMk/>
          <pc:sldMk cId="2355632543" sldId="363"/>
        </pc:sldMkLst>
      </pc:sldChg>
      <pc:sldChg chg="add">
        <pc:chgData name="Alize Mansuy" userId="dbe63a3c-3892-42b1-bed1-4f78c4e5ae3f" providerId="ADAL" clId="{C82E5C56-2F8B-4945-A79A-534B8672353A}" dt="2023-06-20T17:37:57.163" v="249"/>
        <pc:sldMkLst>
          <pc:docMk/>
          <pc:sldMk cId="3721222935" sldId="364"/>
        </pc:sldMkLst>
      </pc:sldChg>
      <pc:sldChg chg="add">
        <pc:chgData name="Alize Mansuy" userId="dbe63a3c-3892-42b1-bed1-4f78c4e5ae3f" providerId="ADAL" clId="{C82E5C56-2F8B-4945-A79A-534B8672353A}" dt="2023-06-20T17:37:57.163" v="249"/>
        <pc:sldMkLst>
          <pc:docMk/>
          <pc:sldMk cId="4265530150" sldId="365"/>
        </pc:sldMkLst>
      </pc:sldChg>
      <pc:sldChg chg="add">
        <pc:chgData name="Alize Mansuy" userId="dbe63a3c-3892-42b1-bed1-4f78c4e5ae3f" providerId="ADAL" clId="{C82E5C56-2F8B-4945-A79A-534B8672353A}" dt="2023-06-20T17:37:57.163" v="249"/>
        <pc:sldMkLst>
          <pc:docMk/>
          <pc:sldMk cId="4013993324" sldId="366"/>
        </pc:sldMkLst>
      </pc:sldChg>
      <pc:sldChg chg="add">
        <pc:chgData name="Alize Mansuy" userId="dbe63a3c-3892-42b1-bed1-4f78c4e5ae3f" providerId="ADAL" clId="{C82E5C56-2F8B-4945-A79A-534B8672353A}" dt="2023-06-20T17:37:57.163" v="249"/>
        <pc:sldMkLst>
          <pc:docMk/>
          <pc:sldMk cId="125118655" sldId="367"/>
        </pc:sldMkLst>
      </pc:sldChg>
      <pc:sldChg chg="add">
        <pc:chgData name="Alize Mansuy" userId="dbe63a3c-3892-42b1-bed1-4f78c4e5ae3f" providerId="ADAL" clId="{C82E5C56-2F8B-4945-A79A-534B8672353A}" dt="2023-06-20T17:37:57.163" v="249"/>
        <pc:sldMkLst>
          <pc:docMk/>
          <pc:sldMk cId="2246217360" sldId="368"/>
        </pc:sldMkLst>
      </pc:sldChg>
      <pc:sldChg chg="add">
        <pc:chgData name="Alize Mansuy" userId="dbe63a3c-3892-42b1-bed1-4f78c4e5ae3f" providerId="ADAL" clId="{C82E5C56-2F8B-4945-A79A-534B8672353A}" dt="2023-06-20T17:37:57.163" v="249"/>
        <pc:sldMkLst>
          <pc:docMk/>
          <pc:sldMk cId="1547101807" sldId="369"/>
        </pc:sldMkLst>
      </pc:sldChg>
      <pc:sldChg chg="add">
        <pc:chgData name="Alize Mansuy" userId="dbe63a3c-3892-42b1-bed1-4f78c4e5ae3f" providerId="ADAL" clId="{C82E5C56-2F8B-4945-A79A-534B8672353A}" dt="2023-06-20T17:37:57.163" v="249"/>
        <pc:sldMkLst>
          <pc:docMk/>
          <pc:sldMk cId="3069403312" sldId="370"/>
        </pc:sldMkLst>
      </pc:sldChg>
      <pc:sldChg chg="add">
        <pc:chgData name="Alize Mansuy" userId="dbe63a3c-3892-42b1-bed1-4f78c4e5ae3f" providerId="ADAL" clId="{C82E5C56-2F8B-4945-A79A-534B8672353A}" dt="2023-06-20T17:37:57.163" v="249"/>
        <pc:sldMkLst>
          <pc:docMk/>
          <pc:sldMk cId="3936714601" sldId="371"/>
        </pc:sldMkLst>
      </pc:sldChg>
      <pc:sldChg chg="add">
        <pc:chgData name="Alize Mansuy" userId="dbe63a3c-3892-42b1-bed1-4f78c4e5ae3f" providerId="ADAL" clId="{C82E5C56-2F8B-4945-A79A-534B8672353A}" dt="2023-06-20T17:37:57.163" v="249"/>
        <pc:sldMkLst>
          <pc:docMk/>
          <pc:sldMk cId="2431913205" sldId="372"/>
        </pc:sldMkLst>
      </pc:sldChg>
      <pc:sldChg chg="add">
        <pc:chgData name="Alize Mansuy" userId="dbe63a3c-3892-42b1-bed1-4f78c4e5ae3f" providerId="ADAL" clId="{C82E5C56-2F8B-4945-A79A-534B8672353A}" dt="2023-06-20T17:37:57.163" v="249"/>
        <pc:sldMkLst>
          <pc:docMk/>
          <pc:sldMk cId="1782192736" sldId="373"/>
        </pc:sldMkLst>
      </pc:sldChg>
      <pc:sldChg chg="add">
        <pc:chgData name="Alize Mansuy" userId="dbe63a3c-3892-42b1-bed1-4f78c4e5ae3f" providerId="ADAL" clId="{C82E5C56-2F8B-4945-A79A-534B8672353A}" dt="2023-06-20T17:37:57.163" v="249"/>
        <pc:sldMkLst>
          <pc:docMk/>
          <pc:sldMk cId="2568229816" sldId="374"/>
        </pc:sldMkLst>
      </pc:sldChg>
      <pc:sldChg chg="add">
        <pc:chgData name="Alize Mansuy" userId="dbe63a3c-3892-42b1-bed1-4f78c4e5ae3f" providerId="ADAL" clId="{C82E5C56-2F8B-4945-A79A-534B8672353A}" dt="2023-06-20T17:37:57.163" v="249"/>
        <pc:sldMkLst>
          <pc:docMk/>
          <pc:sldMk cId="470882295" sldId="375"/>
        </pc:sldMkLst>
      </pc:sldChg>
      <pc:sldChg chg="add">
        <pc:chgData name="Alize Mansuy" userId="dbe63a3c-3892-42b1-bed1-4f78c4e5ae3f" providerId="ADAL" clId="{C82E5C56-2F8B-4945-A79A-534B8672353A}" dt="2023-06-20T17:37:57.163" v="249"/>
        <pc:sldMkLst>
          <pc:docMk/>
          <pc:sldMk cId="4190530726" sldId="376"/>
        </pc:sldMkLst>
      </pc:sldChg>
      <pc:sldChg chg="add">
        <pc:chgData name="Alize Mansuy" userId="dbe63a3c-3892-42b1-bed1-4f78c4e5ae3f" providerId="ADAL" clId="{C82E5C56-2F8B-4945-A79A-534B8672353A}" dt="2023-06-20T17:38:27.413" v="250"/>
        <pc:sldMkLst>
          <pc:docMk/>
          <pc:sldMk cId="286972465" sldId="377"/>
        </pc:sldMkLst>
      </pc:sldChg>
      <pc:sldChg chg="add">
        <pc:chgData name="Alize Mansuy" userId="dbe63a3c-3892-42b1-bed1-4f78c4e5ae3f" providerId="ADAL" clId="{C82E5C56-2F8B-4945-A79A-534B8672353A}" dt="2023-06-20T17:38:27.413" v="250"/>
        <pc:sldMkLst>
          <pc:docMk/>
          <pc:sldMk cId="853387397" sldId="378"/>
        </pc:sldMkLst>
      </pc:sldChg>
      <pc:sldChg chg="add">
        <pc:chgData name="Alize Mansuy" userId="dbe63a3c-3892-42b1-bed1-4f78c4e5ae3f" providerId="ADAL" clId="{C82E5C56-2F8B-4945-A79A-534B8672353A}" dt="2023-06-20T17:38:27.413" v="250"/>
        <pc:sldMkLst>
          <pc:docMk/>
          <pc:sldMk cId="4167329653" sldId="379"/>
        </pc:sldMkLst>
      </pc:sldChg>
      <pc:sldChg chg="add">
        <pc:chgData name="Alize Mansuy" userId="dbe63a3c-3892-42b1-bed1-4f78c4e5ae3f" providerId="ADAL" clId="{C82E5C56-2F8B-4945-A79A-534B8672353A}" dt="2023-06-20T17:38:27.413" v="250"/>
        <pc:sldMkLst>
          <pc:docMk/>
          <pc:sldMk cId="3678633547" sldId="380"/>
        </pc:sldMkLst>
      </pc:sldChg>
      <pc:sldChg chg="add">
        <pc:chgData name="Alize Mansuy" userId="dbe63a3c-3892-42b1-bed1-4f78c4e5ae3f" providerId="ADAL" clId="{C82E5C56-2F8B-4945-A79A-534B8672353A}" dt="2023-06-20T17:38:27.413" v="250"/>
        <pc:sldMkLst>
          <pc:docMk/>
          <pc:sldMk cId="3212092257" sldId="381"/>
        </pc:sldMkLst>
      </pc:sldChg>
      <pc:sldChg chg="add">
        <pc:chgData name="Alize Mansuy" userId="dbe63a3c-3892-42b1-bed1-4f78c4e5ae3f" providerId="ADAL" clId="{C82E5C56-2F8B-4945-A79A-534B8672353A}" dt="2023-06-20T17:38:27.413" v="250"/>
        <pc:sldMkLst>
          <pc:docMk/>
          <pc:sldMk cId="1221437146" sldId="382"/>
        </pc:sldMkLst>
      </pc:sldChg>
      <pc:sldChg chg="add">
        <pc:chgData name="Alize Mansuy" userId="dbe63a3c-3892-42b1-bed1-4f78c4e5ae3f" providerId="ADAL" clId="{C82E5C56-2F8B-4945-A79A-534B8672353A}" dt="2023-06-20T17:38:27.413" v="250"/>
        <pc:sldMkLst>
          <pc:docMk/>
          <pc:sldMk cId="1263463921" sldId="383"/>
        </pc:sldMkLst>
      </pc:sldChg>
      <pc:sldChg chg="modSp add mod">
        <pc:chgData name="Alize Mansuy" userId="dbe63a3c-3892-42b1-bed1-4f78c4e5ae3f" providerId="ADAL" clId="{C82E5C56-2F8B-4945-A79A-534B8672353A}" dt="2023-06-20T17:39:30.550" v="298" actId="20577"/>
        <pc:sldMkLst>
          <pc:docMk/>
          <pc:sldMk cId="1699486252" sldId="1247"/>
        </pc:sldMkLst>
        <pc:spChg chg="mod">
          <ac:chgData name="Alize Mansuy" userId="dbe63a3c-3892-42b1-bed1-4f78c4e5ae3f" providerId="ADAL" clId="{C82E5C56-2F8B-4945-A79A-534B8672353A}" dt="2023-06-20T17:39:17.959" v="284" actId="20577"/>
          <ac:spMkLst>
            <pc:docMk/>
            <pc:sldMk cId="1699486252" sldId="1247"/>
            <ac:spMk id="8" creationId="{F354F68B-BF03-4147-BCF5-D947E770300D}"/>
          </ac:spMkLst>
        </pc:spChg>
        <pc:spChg chg="mod">
          <ac:chgData name="Alize Mansuy" userId="dbe63a3c-3892-42b1-bed1-4f78c4e5ae3f" providerId="ADAL" clId="{C82E5C56-2F8B-4945-A79A-534B8672353A}" dt="2023-06-20T17:39:30.550" v="298" actId="20577"/>
          <ac:spMkLst>
            <pc:docMk/>
            <pc:sldMk cId="1699486252" sldId="1247"/>
            <ac:spMk id="9" creationId="{F906DC97-7621-4E61-A1C0-9511123AAA83}"/>
          </ac:spMkLst>
        </pc:spChg>
      </pc:sldChg>
    </pc:docChg>
  </pc:docChgLst>
  <pc:docChgLst>
    <pc:chgData name="Alize Mansuy" userId="dbe63a3c-3892-42b1-bed1-4f78c4e5ae3f" providerId="ADAL" clId="{7F5F890C-D893-438C-AA23-777B9B348924}"/>
    <pc:docChg chg="custSel addSld delSld modSld">
      <pc:chgData name="Alize Mansuy" userId="dbe63a3c-3892-42b1-bed1-4f78c4e5ae3f" providerId="ADAL" clId="{7F5F890C-D893-438C-AA23-777B9B348924}" dt="2023-06-22T04:38:09.631" v="51" actId="47"/>
      <pc:docMkLst>
        <pc:docMk/>
      </pc:docMkLst>
      <pc:sldChg chg="modSp mod">
        <pc:chgData name="Alize Mansuy" userId="dbe63a3c-3892-42b1-bed1-4f78c4e5ae3f" providerId="ADAL" clId="{7F5F890C-D893-438C-AA23-777B9B348924}" dt="2023-06-22T04:11:49.825" v="20" actId="14100"/>
        <pc:sldMkLst>
          <pc:docMk/>
          <pc:sldMk cId="497519140" sldId="256"/>
        </pc:sldMkLst>
        <pc:spChg chg="mod">
          <ac:chgData name="Alize Mansuy" userId="dbe63a3c-3892-42b1-bed1-4f78c4e5ae3f" providerId="ADAL" clId="{7F5F890C-D893-438C-AA23-777B9B348924}" dt="2023-06-22T04:11:46.457" v="19" actId="1076"/>
          <ac:spMkLst>
            <pc:docMk/>
            <pc:sldMk cId="497519140" sldId="256"/>
            <ac:spMk id="4" creationId="{53DA171F-8E71-4C7D-AA3C-9B82FC0A26C3}"/>
          </ac:spMkLst>
        </pc:spChg>
        <pc:spChg chg="mod">
          <ac:chgData name="Alize Mansuy" userId="dbe63a3c-3892-42b1-bed1-4f78c4e5ae3f" providerId="ADAL" clId="{7F5F890C-D893-438C-AA23-777B9B348924}" dt="2023-06-22T04:11:46.457" v="19" actId="1076"/>
          <ac:spMkLst>
            <pc:docMk/>
            <pc:sldMk cId="497519140" sldId="256"/>
            <ac:spMk id="5" creationId="{E5B3A291-259C-4A87-8974-0A911348FA65}"/>
          </ac:spMkLst>
        </pc:spChg>
        <pc:picChg chg="mod">
          <ac:chgData name="Alize Mansuy" userId="dbe63a3c-3892-42b1-bed1-4f78c4e5ae3f" providerId="ADAL" clId="{7F5F890C-D893-438C-AA23-777B9B348924}" dt="2023-06-22T04:11:49.825" v="20" actId="14100"/>
          <ac:picMkLst>
            <pc:docMk/>
            <pc:sldMk cId="497519140" sldId="256"/>
            <ac:picMk id="2" creationId="{132574CA-77EC-566C-62BC-BDECC600806B}"/>
          </ac:picMkLst>
        </pc:picChg>
      </pc:sldChg>
      <pc:sldChg chg="add">
        <pc:chgData name="Alize Mansuy" userId="dbe63a3c-3892-42b1-bed1-4f78c4e5ae3f" providerId="ADAL" clId="{7F5F890C-D893-438C-AA23-777B9B348924}" dt="2023-06-22T04:20:45.372" v="21"/>
        <pc:sldMkLst>
          <pc:docMk/>
          <pc:sldMk cId="3237006442" sldId="263"/>
        </pc:sldMkLst>
      </pc:sldChg>
      <pc:sldChg chg="add">
        <pc:chgData name="Alize Mansuy" userId="dbe63a3c-3892-42b1-bed1-4f78c4e5ae3f" providerId="ADAL" clId="{7F5F890C-D893-438C-AA23-777B9B348924}" dt="2023-06-22T04:20:45.372" v="21"/>
        <pc:sldMkLst>
          <pc:docMk/>
          <pc:sldMk cId="1633125889" sldId="264"/>
        </pc:sldMkLst>
      </pc:sldChg>
      <pc:sldChg chg="add">
        <pc:chgData name="Alize Mansuy" userId="dbe63a3c-3892-42b1-bed1-4f78c4e5ae3f" providerId="ADAL" clId="{7F5F890C-D893-438C-AA23-777B9B348924}" dt="2023-06-22T04:20:45.372" v="21"/>
        <pc:sldMkLst>
          <pc:docMk/>
          <pc:sldMk cId="3243850648" sldId="265"/>
        </pc:sldMkLst>
      </pc:sldChg>
      <pc:sldChg chg="add">
        <pc:chgData name="Alize Mansuy" userId="dbe63a3c-3892-42b1-bed1-4f78c4e5ae3f" providerId="ADAL" clId="{7F5F890C-D893-438C-AA23-777B9B348924}" dt="2023-06-22T04:20:45.372" v="21"/>
        <pc:sldMkLst>
          <pc:docMk/>
          <pc:sldMk cId="3617262385" sldId="266"/>
        </pc:sldMkLst>
      </pc:sldChg>
      <pc:sldChg chg="add">
        <pc:chgData name="Alize Mansuy" userId="dbe63a3c-3892-42b1-bed1-4f78c4e5ae3f" providerId="ADAL" clId="{7F5F890C-D893-438C-AA23-777B9B348924}" dt="2023-06-22T04:20:45.372" v="21"/>
        <pc:sldMkLst>
          <pc:docMk/>
          <pc:sldMk cId="2219275368" sldId="267"/>
        </pc:sldMkLst>
      </pc:sldChg>
      <pc:sldChg chg="add">
        <pc:chgData name="Alize Mansuy" userId="dbe63a3c-3892-42b1-bed1-4f78c4e5ae3f" providerId="ADAL" clId="{7F5F890C-D893-438C-AA23-777B9B348924}" dt="2023-06-22T04:20:45.372" v="21"/>
        <pc:sldMkLst>
          <pc:docMk/>
          <pc:sldMk cId="2780073449" sldId="268"/>
        </pc:sldMkLst>
      </pc:sldChg>
      <pc:sldChg chg="add">
        <pc:chgData name="Alize Mansuy" userId="dbe63a3c-3892-42b1-bed1-4f78c4e5ae3f" providerId="ADAL" clId="{7F5F890C-D893-438C-AA23-777B9B348924}" dt="2023-06-22T04:20:45.372" v="21"/>
        <pc:sldMkLst>
          <pc:docMk/>
          <pc:sldMk cId="1788302629" sldId="270"/>
        </pc:sldMkLst>
      </pc:sldChg>
      <pc:sldChg chg="add">
        <pc:chgData name="Alize Mansuy" userId="dbe63a3c-3892-42b1-bed1-4f78c4e5ae3f" providerId="ADAL" clId="{7F5F890C-D893-438C-AA23-777B9B348924}" dt="2023-06-22T04:20:45.372" v="21"/>
        <pc:sldMkLst>
          <pc:docMk/>
          <pc:sldMk cId="1373038916" sldId="300"/>
        </pc:sldMkLst>
      </pc:sldChg>
      <pc:sldChg chg="add">
        <pc:chgData name="Alize Mansuy" userId="dbe63a3c-3892-42b1-bed1-4f78c4e5ae3f" providerId="ADAL" clId="{7F5F890C-D893-438C-AA23-777B9B348924}" dt="2023-06-22T04:20:45.372" v="21"/>
        <pc:sldMkLst>
          <pc:docMk/>
          <pc:sldMk cId="3117138663" sldId="324"/>
        </pc:sldMkLst>
      </pc:sldChg>
      <pc:sldChg chg="modSp mod">
        <pc:chgData name="Alize Mansuy" userId="dbe63a3c-3892-42b1-bed1-4f78c4e5ae3f" providerId="ADAL" clId="{7F5F890C-D893-438C-AA23-777B9B348924}" dt="2023-06-22T04:28:22.480" v="49" actId="113"/>
        <pc:sldMkLst>
          <pc:docMk/>
          <pc:sldMk cId="2509612819" sldId="326"/>
        </pc:sldMkLst>
        <pc:spChg chg="mod">
          <ac:chgData name="Alize Mansuy" userId="dbe63a3c-3892-42b1-bed1-4f78c4e5ae3f" providerId="ADAL" clId="{7F5F890C-D893-438C-AA23-777B9B348924}" dt="2023-06-22T04:28:22.480" v="49" actId="113"/>
          <ac:spMkLst>
            <pc:docMk/>
            <pc:sldMk cId="2509612819" sldId="326"/>
            <ac:spMk id="5" creationId="{A208ED5C-B1E2-9DE4-76D9-1590EE95F96A}"/>
          </ac:spMkLst>
        </pc:spChg>
      </pc:sldChg>
      <pc:sldChg chg="modSp mod">
        <pc:chgData name="Alize Mansuy" userId="dbe63a3c-3892-42b1-bed1-4f78c4e5ae3f" providerId="ADAL" clId="{7F5F890C-D893-438C-AA23-777B9B348924}" dt="2023-06-22T04:27:54.306" v="26" actId="20577"/>
        <pc:sldMkLst>
          <pc:docMk/>
          <pc:sldMk cId="3115501614" sldId="327"/>
        </pc:sldMkLst>
        <pc:spChg chg="mod">
          <ac:chgData name="Alize Mansuy" userId="dbe63a3c-3892-42b1-bed1-4f78c4e5ae3f" providerId="ADAL" clId="{7F5F890C-D893-438C-AA23-777B9B348924}" dt="2023-06-22T04:27:54.306" v="26" actId="20577"/>
          <ac:spMkLst>
            <pc:docMk/>
            <pc:sldMk cId="3115501614" sldId="327"/>
            <ac:spMk id="12" creationId="{5426FD98-E987-E15D-2B87-E0971E0970C4}"/>
          </ac:spMkLst>
        </pc:spChg>
      </pc:sldChg>
      <pc:sldChg chg="del">
        <pc:chgData name="Alize Mansuy" userId="dbe63a3c-3892-42b1-bed1-4f78c4e5ae3f" providerId="ADAL" clId="{7F5F890C-D893-438C-AA23-777B9B348924}" dt="2023-06-22T04:20:48.931" v="22" actId="47"/>
        <pc:sldMkLst>
          <pc:docMk/>
          <pc:sldMk cId="1029837918" sldId="358"/>
        </pc:sldMkLst>
      </pc:sldChg>
      <pc:sldChg chg="add">
        <pc:chgData name="Alize Mansuy" userId="dbe63a3c-3892-42b1-bed1-4f78c4e5ae3f" providerId="ADAL" clId="{7F5F890C-D893-438C-AA23-777B9B348924}" dt="2023-06-22T04:20:45.372" v="21"/>
        <pc:sldMkLst>
          <pc:docMk/>
          <pc:sldMk cId="2444058129" sldId="416"/>
        </pc:sldMkLst>
      </pc:sldChg>
      <pc:sldChg chg="add">
        <pc:chgData name="Alize Mansuy" userId="dbe63a3c-3892-42b1-bed1-4f78c4e5ae3f" providerId="ADAL" clId="{7F5F890C-D893-438C-AA23-777B9B348924}" dt="2023-06-22T04:20:45.372" v="21"/>
        <pc:sldMkLst>
          <pc:docMk/>
          <pc:sldMk cId="1223384908" sldId="417"/>
        </pc:sldMkLst>
      </pc:sldChg>
      <pc:sldChg chg="add">
        <pc:chgData name="Alize Mansuy" userId="dbe63a3c-3892-42b1-bed1-4f78c4e5ae3f" providerId="ADAL" clId="{7F5F890C-D893-438C-AA23-777B9B348924}" dt="2023-06-22T04:20:45.372" v="21"/>
        <pc:sldMkLst>
          <pc:docMk/>
          <pc:sldMk cId="2783878828" sldId="420"/>
        </pc:sldMkLst>
      </pc:sldChg>
      <pc:sldChg chg="add">
        <pc:chgData name="Alize Mansuy" userId="dbe63a3c-3892-42b1-bed1-4f78c4e5ae3f" providerId="ADAL" clId="{7F5F890C-D893-438C-AA23-777B9B348924}" dt="2023-06-22T04:20:45.372" v="21"/>
        <pc:sldMkLst>
          <pc:docMk/>
          <pc:sldMk cId="2413810330" sldId="443"/>
        </pc:sldMkLst>
      </pc:sldChg>
      <pc:sldChg chg="add">
        <pc:chgData name="Alize Mansuy" userId="dbe63a3c-3892-42b1-bed1-4f78c4e5ae3f" providerId="ADAL" clId="{7F5F890C-D893-438C-AA23-777B9B348924}" dt="2023-06-22T04:20:45.372" v="21"/>
        <pc:sldMkLst>
          <pc:docMk/>
          <pc:sldMk cId="973719361" sldId="446"/>
        </pc:sldMkLst>
      </pc:sldChg>
      <pc:sldChg chg="add">
        <pc:chgData name="Alize Mansuy" userId="dbe63a3c-3892-42b1-bed1-4f78c4e5ae3f" providerId="ADAL" clId="{7F5F890C-D893-438C-AA23-777B9B348924}" dt="2023-06-22T04:20:45.372" v="21"/>
        <pc:sldMkLst>
          <pc:docMk/>
          <pc:sldMk cId="1642537410" sldId="453"/>
        </pc:sldMkLst>
      </pc:sldChg>
      <pc:sldChg chg="add">
        <pc:chgData name="Alize Mansuy" userId="dbe63a3c-3892-42b1-bed1-4f78c4e5ae3f" providerId="ADAL" clId="{7F5F890C-D893-438C-AA23-777B9B348924}" dt="2023-06-22T04:20:45.372" v="21"/>
        <pc:sldMkLst>
          <pc:docMk/>
          <pc:sldMk cId="3176378343" sldId="455"/>
        </pc:sldMkLst>
      </pc:sldChg>
      <pc:sldChg chg="add">
        <pc:chgData name="Alize Mansuy" userId="dbe63a3c-3892-42b1-bed1-4f78c4e5ae3f" providerId="ADAL" clId="{7F5F890C-D893-438C-AA23-777B9B348924}" dt="2023-06-22T04:20:45.372" v="21"/>
        <pc:sldMkLst>
          <pc:docMk/>
          <pc:sldMk cId="3180681242" sldId="456"/>
        </pc:sldMkLst>
      </pc:sldChg>
      <pc:sldChg chg="add">
        <pc:chgData name="Alize Mansuy" userId="dbe63a3c-3892-42b1-bed1-4f78c4e5ae3f" providerId="ADAL" clId="{7F5F890C-D893-438C-AA23-777B9B348924}" dt="2023-06-22T04:20:45.372" v="21"/>
        <pc:sldMkLst>
          <pc:docMk/>
          <pc:sldMk cId="1808267926" sldId="460"/>
        </pc:sldMkLst>
      </pc:sldChg>
      <pc:sldChg chg="add">
        <pc:chgData name="Alize Mansuy" userId="dbe63a3c-3892-42b1-bed1-4f78c4e5ae3f" providerId="ADAL" clId="{7F5F890C-D893-438C-AA23-777B9B348924}" dt="2023-06-22T04:20:45.372" v="21"/>
        <pc:sldMkLst>
          <pc:docMk/>
          <pc:sldMk cId="4264916734" sldId="463"/>
        </pc:sldMkLst>
      </pc:sldChg>
      <pc:sldChg chg="add">
        <pc:chgData name="Alize Mansuy" userId="dbe63a3c-3892-42b1-bed1-4f78c4e5ae3f" providerId="ADAL" clId="{7F5F890C-D893-438C-AA23-777B9B348924}" dt="2023-06-22T04:20:45.372" v="21"/>
        <pc:sldMkLst>
          <pc:docMk/>
          <pc:sldMk cId="2989239251" sldId="466"/>
        </pc:sldMkLst>
      </pc:sldChg>
      <pc:sldChg chg="add">
        <pc:chgData name="Alize Mansuy" userId="dbe63a3c-3892-42b1-bed1-4f78c4e5ae3f" providerId="ADAL" clId="{7F5F890C-D893-438C-AA23-777B9B348924}" dt="2023-06-22T04:20:45.372" v="21"/>
        <pc:sldMkLst>
          <pc:docMk/>
          <pc:sldMk cId="252577763" sldId="467"/>
        </pc:sldMkLst>
      </pc:sldChg>
      <pc:sldChg chg="del">
        <pc:chgData name="Alize Mansuy" userId="dbe63a3c-3892-42b1-bed1-4f78c4e5ae3f" providerId="ADAL" clId="{7F5F890C-D893-438C-AA23-777B9B348924}" dt="2023-06-22T04:25:50.345" v="24" actId="47"/>
        <pc:sldMkLst>
          <pc:docMk/>
          <pc:sldMk cId="1699486252" sldId="1247"/>
        </pc:sldMkLst>
      </pc:sldChg>
      <pc:sldChg chg="add">
        <pc:chgData name="Alize Mansuy" userId="dbe63a3c-3892-42b1-bed1-4f78c4e5ae3f" providerId="ADAL" clId="{7F5F890C-D893-438C-AA23-777B9B348924}" dt="2023-06-22T04:20:45.372" v="21"/>
        <pc:sldMkLst>
          <pc:docMk/>
          <pc:sldMk cId="2759550576" sldId="1248"/>
        </pc:sldMkLst>
      </pc:sldChg>
      <pc:sldChg chg="add">
        <pc:chgData name="Alize Mansuy" userId="dbe63a3c-3892-42b1-bed1-4f78c4e5ae3f" providerId="ADAL" clId="{7F5F890C-D893-438C-AA23-777B9B348924}" dt="2023-06-22T04:20:45.372" v="21"/>
        <pc:sldMkLst>
          <pc:docMk/>
          <pc:sldMk cId="1092144970" sldId="1249"/>
        </pc:sldMkLst>
      </pc:sldChg>
      <pc:sldChg chg="add">
        <pc:chgData name="Alize Mansuy" userId="dbe63a3c-3892-42b1-bed1-4f78c4e5ae3f" providerId="ADAL" clId="{7F5F890C-D893-438C-AA23-777B9B348924}" dt="2023-06-22T04:20:45.372" v="21"/>
        <pc:sldMkLst>
          <pc:docMk/>
          <pc:sldMk cId="4156640862" sldId="1250"/>
        </pc:sldMkLst>
      </pc:sldChg>
      <pc:sldChg chg="add">
        <pc:chgData name="Alize Mansuy" userId="dbe63a3c-3892-42b1-bed1-4f78c4e5ae3f" providerId="ADAL" clId="{7F5F890C-D893-438C-AA23-777B9B348924}" dt="2023-06-22T04:20:45.372" v="21"/>
        <pc:sldMkLst>
          <pc:docMk/>
          <pc:sldMk cId="762366016" sldId="1251"/>
        </pc:sldMkLst>
      </pc:sldChg>
      <pc:sldChg chg="add">
        <pc:chgData name="Alize Mansuy" userId="dbe63a3c-3892-42b1-bed1-4f78c4e5ae3f" providerId="ADAL" clId="{7F5F890C-D893-438C-AA23-777B9B348924}" dt="2023-06-22T04:20:45.372" v="21"/>
        <pc:sldMkLst>
          <pc:docMk/>
          <pc:sldMk cId="2882488270" sldId="1252"/>
        </pc:sldMkLst>
      </pc:sldChg>
      <pc:sldChg chg="add">
        <pc:chgData name="Alize Mansuy" userId="dbe63a3c-3892-42b1-bed1-4f78c4e5ae3f" providerId="ADAL" clId="{7F5F890C-D893-438C-AA23-777B9B348924}" dt="2023-06-22T04:20:45.372" v="21"/>
        <pc:sldMkLst>
          <pc:docMk/>
          <pc:sldMk cId="3330119871" sldId="1253"/>
        </pc:sldMkLst>
      </pc:sldChg>
      <pc:sldChg chg="add">
        <pc:chgData name="Alize Mansuy" userId="dbe63a3c-3892-42b1-bed1-4f78c4e5ae3f" providerId="ADAL" clId="{7F5F890C-D893-438C-AA23-777B9B348924}" dt="2023-06-22T04:20:45.372" v="21"/>
        <pc:sldMkLst>
          <pc:docMk/>
          <pc:sldMk cId="694458461" sldId="1254"/>
        </pc:sldMkLst>
      </pc:sldChg>
      <pc:sldChg chg="add">
        <pc:chgData name="Alize Mansuy" userId="dbe63a3c-3892-42b1-bed1-4f78c4e5ae3f" providerId="ADAL" clId="{7F5F890C-D893-438C-AA23-777B9B348924}" dt="2023-06-22T04:20:45.372" v="21"/>
        <pc:sldMkLst>
          <pc:docMk/>
          <pc:sldMk cId="1638704646" sldId="1255"/>
        </pc:sldMkLst>
      </pc:sldChg>
      <pc:sldChg chg="add">
        <pc:chgData name="Alize Mansuy" userId="dbe63a3c-3892-42b1-bed1-4f78c4e5ae3f" providerId="ADAL" clId="{7F5F890C-D893-438C-AA23-777B9B348924}" dt="2023-06-22T04:20:45.372" v="21"/>
        <pc:sldMkLst>
          <pc:docMk/>
          <pc:sldMk cId="3881285660" sldId="1256"/>
        </pc:sldMkLst>
      </pc:sldChg>
      <pc:sldChg chg="add">
        <pc:chgData name="Alize Mansuy" userId="dbe63a3c-3892-42b1-bed1-4f78c4e5ae3f" providerId="ADAL" clId="{7F5F890C-D893-438C-AA23-777B9B348924}" dt="2023-06-22T04:20:45.372" v="21"/>
        <pc:sldMkLst>
          <pc:docMk/>
          <pc:sldMk cId="3179858289" sldId="1257"/>
        </pc:sldMkLst>
      </pc:sldChg>
      <pc:sldChg chg="add">
        <pc:chgData name="Alize Mansuy" userId="dbe63a3c-3892-42b1-bed1-4f78c4e5ae3f" providerId="ADAL" clId="{7F5F890C-D893-438C-AA23-777B9B348924}" dt="2023-06-22T04:20:45.372" v="21"/>
        <pc:sldMkLst>
          <pc:docMk/>
          <pc:sldMk cId="339764303" sldId="1258"/>
        </pc:sldMkLst>
      </pc:sldChg>
      <pc:sldChg chg="add">
        <pc:chgData name="Alize Mansuy" userId="dbe63a3c-3892-42b1-bed1-4f78c4e5ae3f" providerId="ADAL" clId="{7F5F890C-D893-438C-AA23-777B9B348924}" dt="2023-06-22T04:20:45.372" v="21"/>
        <pc:sldMkLst>
          <pc:docMk/>
          <pc:sldMk cId="3230485847" sldId="1259"/>
        </pc:sldMkLst>
      </pc:sldChg>
      <pc:sldChg chg="add">
        <pc:chgData name="Alize Mansuy" userId="dbe63a3c-3892-42b1-bed1-4f78c4e5ae3f" providerId="ADAL" clId="{7F5F890C-D893-438C-AA23-777B9B348924}" dt="2023-06-22T04:20:45.372" v="21"/>
        <pc:sldMkLst>
          <pc:docMk/>
          <pc:sldMk cId="3397275487" sldId="1260"/>
        </pc:sldMkLst>
      </pc:sldChg>
      <pc:sldChg chg="add">
        <pc:chgData name="Alize Mansuy" userId="dbe63a3c-3892-42b1-bed1-4f78c4e5ae3f" providerId="ADAL" clId="{7F5F890C-D893-438C-AA23-777B9B348924}" dt="2023-06-22T04:20:45.372" v="21"/>
        <pc:sldMkLst>
          <pc:docMk/>
          <pc:sldMk cId="488462709" sldId="1261"/>
        </pc:sldMkLst>
      </pc:sldChg>
      <pc:sldChg chg="add">
        <pc:chgData name="Alize Mansuy" userId="dbe63a3c-3892-42b1-bed1-4f78c4e5ae3f" providerId="ADAL" clId="{7F5F890C-D893-438C-AA23-777B9B348924}" dt="2023-06-22T04:20:45.372" v="21"/>
        <pc:sldMkLst>
          <pc:docMk/>
          <pc:sldMk cId="1568111528" sldId="1262"/>
        </pc:sldMkLst>
      </pc:sldChg>
      <pc:sldChg chg="add">
        <pc:chgData name="Alize Mansuy" userId="dbe63a3c-3892-42b1-bed1-4f78c4e5ae3f" providerId="ADAL" clId="{7F5F890C-D893-438C-AA23-777B9B348924}" dt="2023-06-22T04:20:45.372" v="21"/>
        <pc:sldMkLst>
          <pc:docMk/>
          <pc:sldMk cId="3361363801" sldId="1263"/>
        </pc:sldMkLst>
      </pc:sldChg>
      <pc:sldChg chg="add">
        <pc:chgData name="Alize Mansuy" userId="dbe63a3c-3892-42b1-bed1-4f78c4e5ae3f" providerId="ADAL" clId="{7F5F890C-D893-438C-AA23-777B9B348924}" dt="2023-06-22T04:20:45.372" v="21"/>
        <pc:sldMkLst>
          <pc:docMk/>
          <pc:sldMk cId="1900938035" sldId="1264"/>
        </pc:sldMkLst>
      </pc:sldChg>
      <pc:sldChg chg="add">
        <pc:chgData name="Alize Mansuy" userId="dbe63a3c-3892-42b1-bed1-4f78c4e5ae3f" providerId="ADAL" clId="{7F5F890C-D893-438C-AA23-777B9B348924}" dt="2023-06-22T04:20:45.372" v="21"/>
        <pc:sldMkLst>
          <pc:docMk/>
          <pc:sldMk cId="2694935651" sldId="1265"/>
        </pc:sldMkLst>
      </pc:sldChg>
      <pc:sldChg chg="add">
        <pc:chgData name="Alize Mansuy" userId="dbe63a3c-3892-42b1-bed1-4f78c4e5ae3f" providerId="ADAL" clId="{7F5F890C-D893-438C-AA23-777B9B348924}" dt="2023-06-22T04:20:45.372" v="21"/>
        <pc:sldMkLst>
          <pc:docMk/>
          <pc:sldMk cId="1067601027" sldId="1266"/>
        </pc:sldMkLst>
      </pc:sldChg>
      <pc:sldChg chg="add">
        <pc:chgData name="Alize Mansuy" userId="dbe63a3c-3892-42b1-bed1-4f78c4e5ae3f" providerId="ADAL" clId="{7F5F890C-D893-438C-AA23-777B9B348924}" dt="2023-06-22T04:25:48.263" v="23"/>
        <pc:sldMkLst>
          <pc:docMk/>
          <pc:sldMk cId="2292425749" sldId="1267"/>
        </pc:sldMkLst>
      </pc:sldChg>
      <pc:sldChg chg="add">
        <pc:chgData name="Alize Mansuy" userId="dbe63a3c-3892-42b1-bed1-4f78c4e5ae3f" providerId="ADAL" clId="{7F5F890C-D893-438C-AA23-777B9B348924}" dt="2023-06-22T04:25:48.263" v="23"/>
        <pc:sldMkLst>
          <pc:docMk/>
          <pc:sldMk cId="2727308535" sldId="1268"/>
        </pc:sldMkLst>
      </pc:sldChg>
      <pc:sldChg chg="add del">
        <pc:chgData name="Alize Mansuy" userId="dbe63a3c-3892-42b1-bed1-4f78c4e5ae3f" providerId="ADAL" clId="{7F5F890C-D893-438C-AA23-777B9B348924}" dt="2023-06-22T04:38:09.631" v="51" actId="47"/>
        <pc:sldMkLst>
          <pc:docMk/>
          <pc:sldMk cId="443489003" sldId="1269"/>
        </pc:sldMkLst>
      </pc:sldChg>
      <pc:sldChg chg="add">
        <pc:chgData name="Alize Mansuy" userId="dbe63a3c-3892-42b1-bed1-4f78c4e5ae3f" providerId="ADAL" clId="{7F5F890C-D893-438C-AA23-777B9B348924}" dt="2023-06-22T04:38:05.209" v="50"/>
        <pc:sldMkLst>
          <pc:docMk/>
          <pc:sldMk cId="2572475178" sldId="1270"/>
        </pc:sldMkLst>
      </pc:sldChg>
      <pc:sldChg chg="add">
        <pc:chgData name="Alize Mansuy" userId="dbe63a3c-3892-42b1-bed1-4f78c4e5ae3f" providerId="ADAL" clId="{7F5F890C-D893-438C-AA23-777B9B348924}" dt="2023-06-22T04:38:05.209" v="50"/>
        <pc:sldMkLst>
          <pc:docMk/>
          <pc:sldMk cId="1536974222" sldId="1271"/>
        </pc:sldMkLst>
      </pc:sldChg>
      <pc:sldChg chg="add">
        <pc:chgData name="Alize Mansuy" userId="dbe63a3c-3892-42b1-bed1-4f78c4e5ae3f" providerId="ADAL" clId="{7F5F890C-D893-438C-AA23-777B9B348924}" dt="2023-06-22T04:38:05.209" v="50"/>
        <pc:sldMkLst>
          <pc:docMk/>
          <pc:sldMk cId="1084905463" sldId="1272"/>
        </pc:sldMkLst>
      </pc:sldChg>
      <pc:sldChg chg="add">
        <pc:chgData name="Alize Mansuy" userId="dbe63a3c-3892-42b1-bed1-4f78c4e5ae3f" providerId="ADAL" clId="{7F5F890C-D893-438C-AA23-777B9B348924}" dt="2023-06-22T04:38:05.209" v="50"/>
        <pc:sldMkLst>
          <pc:docMk/>
          <pc:sldMk cId="214339881" sldId="1273"/>
        </pc:sldMkLst>
      </pc:sldChg>
      <pc:sldChg chg="add">
        <pc:chgData name="Alize Mansuy" userId="dbe63a3c-3892-42b1-bed1-4f78c4e5ae3f" providerId="ADAL" clId="{7F5F890C-D893-438C-AA23-777B9B348924}" dt="2023-06-22T04:38:05.209" v="50"/>
        <pc:sldMkLst>
          <pc:docMk/>
          <pc:sldMk cId="34745054" sldId="1274"/>
        </pc:sldMkLst>
      </pc:sldChg>
      <pc:sldChg chg="add">
        <pc:chgData name="Alize Mansuy" userId="dbe63a3c-3892-42b1-bed1-4f78c4e5ae3f" providerId="ADAL" clId="{7F5F890C-D893-438C-AA23-777B9B348924}" dt="2023-06-22T04:38:05.209" v="50"/>
        <pc:sldMkLst>
          <pc:docMk/>
          <pc:sldMk cId="2970150805" sldId="1275"/>
        </pc:sldMkLst>
      </pc:sldChg>
      <pc:sldChg chg="add">
        <pc:chgData name="Alize Mansuy" userId="dbe63a3c-3892-42b1-bed1-4f78c4e5ae3f" providerId="ADAL" clId="{7F5F890C-D893-438C-AA23-777B9B348924}" dt="2023-06-22T04:38:05.209" v="50"/>
        <pc:sldMkLst>
          <pc:docMk/>
          <pc:sldMk cId="2039245889" sldId="1276"/>
        </pc:sldMkLst>
      </pc:sldChg>
      <pc:sldChg chg="add">
        <pc:chgData name="Alize Mansuy" userId="dbe63a3c-3892-42b1-bed1-4f78c4e5ae3f" providerId="ADAL" clId="{7F5F890C-D893-438C-AA23-777B9B348924}" dt="2023-06-22T04:38:05.209" v="50"/>
        <pc:sldMkLst>
          <pc:docMk/>
          <pc:sldMk cId="812362288" sldId="1277"/>
        </pc:sldMkLst>
      </pc:sldChg>
      <pc:sldChg chg="add">
        <pc:chgData name="Alize Mansuy" userId="dbe63a3c-3892-42b1-bed1-4f78c4e5ae3f" providerId="ADAL" clId="{7F5F890C-D893-438C-AA23-777B9B348924}" dt="2023-06-22T04:38:05.209" v="50"/>
        <pc:sldMkLst>
          <pc:docMk/>
          <pc:sldMk cId="4202872818" sldId="1278"/>
        </pc:sldMkLst>
      </pc:sldChg>
    </pc:docChg>
  </pc:docChgLst>
  <pc:docChgLst>
    <pc:chgData name="Alize Mansuy" userId="dbe63a3c-3892-42b1-bed1-4f78c4e5ae3f" providerId="ADAL" clId="{D0A65B70-1324-4A42-9F7F-D5AAAAD75B47}"/>
    <pc:docChg chg="custSel delSld modSld delMainMaster">
      <pc:chgData name="Alize Mansuy" userId="dbe63a3c-3892-42b1-bed1-4f78c4e5ae3f" providerId="ADAL" clId="{D0A65B70-1324-4A42-9F7F-D5AAAAD75B47}" dt="2023-06-02T05:13:16.500" v="151" actId="113"/>
      <pc:docMkLst>
        <pc:docMk/>
      </pc:docMkLst>
      <pc:sldChg chg="modSp mod">
        <pc:chgData name="Alize Mansuy" userId="dbe63a3c-3892-42b1-bed1-4f78c4e5ae3f" providerId="ADAL" clId="{D0A65B70-1324-4A42-9F7F-D5AAAAD75B47}" dt="2023-06-02T05:13:16.500" v="151" actId="113"/>
        <pc:sldMkLst>
          <pc:docMk/>
          <pc:sldMk cId="2278447556" sldId="258"/>
        </pc:sldMkLst>
        <pc:spChg chg="mod">
          <ac:chgData name="Alize Mansuy" userId="dbe63a3c-3892-42b1-bed1-4f78c4e5ae3f" providerId="ADAL" clId="{D0A65B70-1324-4A42-9F7F-D5AAAAD75B47}" dt="2023-06-02T05:12:37.355" v="142" actId="2711"/>
          <ac:spMkLst>
            <pc:docMk/>
            <pc:sldMk cId="2278447556" sldId="258"/>
            <ac:spMk id="5" creationId="{E5B3A291-259C-4A87-8974-0A911348FA65}"/>
          </ac:spMkLst>
        </pc:spChg>
        <pc:spChg chg="mod">
          <ac:chgData name="Alize Mansuy" userId="dbe63a3c-3892-42b1-bed1-4f78c4e5ae3f" providerId="ADAL" clId="{D0A65B70-1324-4A42-9F7F-D5AAAAD75B47}" dt="2023-06-02T05:13:16.500" v="151" actId="113"/>
          <ac:spMkLst>
            <pc:docMk/>
            <pc:sldMk cId="2278447556" sldId="258"/>
            <ac:spMk id="9" creationId="{F906DC97-7621-4E61-A1C0-9511123AAA83}"/>
          </ac:spMkLst>
        </pc:spChg>
      </pc:sldChg>
      <pc:sldChg chg="del">
        <pc:chgData name="Alize Mansuy" userId="dbe63a3c-3892-42b1-bed1-4f78c4e5ae3f" providerId="ADAL" clId="{D0A65B70-1324-4A42-9F7F-D5AAAAD75B47}" dt="2023-06-02T05:07:10.466" v="127" actId="47"/>
        <pc:sldMkLst>
          <pc:docMk/>
          <pc:sldMk cId="2427397170" sldId="309"/>
        </pc:sldMkLst>
      </pc:sldChg>
      <pc:sldChg chg="del">
        <pc:chgData name="Alize Mansuy" userId="dbe63a3c-3892-42b1-bed1-4f78c4e5ae3f" providerId="ADAL" clId="{D0A65B70-1324-4A42-9F7F-D5AAAAD75B47}" dt="2023-06-02T05:07:15.239" v="130" actId="47"/>
        <pc:sldMkLst>
          <pc:docMk/>
          <pc:sldMk cId="3634698118" sldId="312"/>
        </pc:sldMkLst>
      </pc:sldChg>
      <pc:sldChg chg="del">
        <pc:chgData name="Alize Mansuy" userId="dbe63a3c-3892-42b1-bed1-4f78c4e5ae3f" providerId="ADAL" clId="{D0A65B70-1324-4A42-9F7F-D5AAAAD75B47}" dt="2023-06-02T05:06:22.845" v="77" actId="47"/>
        <pc:sldMkLst>
          <pc:docMk/>
          <pc:sldMk cId="1678181994" sldId="313"/>
        </pc:sldMkLst>
      </pc:sldChg>
      <pc:sldChg chg="addSp delSp modSp mod delAnim">
        <pc:chgData name="Alize Mansuy" userId="dbe63a3c-3892-42b1-bed1-4f78c4e5ae3f" providerId="ADAL" clId="{D0A65B70-1324-4A42-9F7F-D5AAAAD75B47}" dt="2023-06-02T05:12:48.918" v="144" actId="1076"/>
        <pc:sldMkLst>
          <pc:docMk/>
          <pc:sldMk cId="661588509" sldId="315"/>
        </pc:sldMkLst>
        <pc:spChg chg="mod">
          <ac:chgData name="Alize Mansuy" userId="dbe63a3c-3892-42b1-bed1-4f78c4e5ae3f" providerId="ADAL" clId="{D0A65B70-1324-4A42-9F7F-D5AAAAD75B47}" dt="2023-06-02T05:12:45.036" v="143" actId="2711"/>
          <ac:spMkLst>
            <pc:docMk/>
            <pc:sldMk cId="661588509" sldId="315"/>
            <ac:spMk id="2" creationId="{21A07BE1-B97A-441E-A678-B4774D17393D}"/>
          </ac:spMkLst>
        </pc:spChg>
        <pc:spChg chg="mod">
          <ac:chgData name="Alize Mansuy" userId="dbe63a3c-3892-42b1-bed1-4f78c4e5ae3f" providerId="ADAL" clId="{D0A65B70-1324-4A42-9F7F-D5AAAAD75B47}" dt="2023-06-02T05:12:45.036" v="143" actId="2711"/>
          <ac:spMkLst>
            <pc:docMk/>
            <pc:sldMk cId="661588509" sldId="315"/>
            <ac:spMk id="3" creationId="{7323417E-2BF4-4871-8193-DEA1AEAF5A6B}"/>
          </ac:spMkLst>
        </pc:spChg>
        <pc:spChg chg="add mod">
          <ac:chgData name="Alize Mansuy" userId="dbe63a3c-3892-42b1-bed1-4f78c4e5ae3f" providerId="ADAL" clId="{D0A65B70-1324-4A42-9F7F-D5AAAAD75B47}" dt="2023-06-02T05:12:45.036" v="143" actId="2711"/>
          <ac:spMkLst>
            <pc:docMk/>
            <pc:sldMk cId="661588509" sldId="315"/>
            <ac:spMk id="5" creationId="{A208ED5C-B1E2-9DE4-76D9-1590EE95F96A}"/>
          </ac:spMkLst>
        </pc:spChg>
        <pc:spChg chg="del">
          <ac:chgData name="Alize Mansuy" userId="dbe63a3c-3892-42b1-bed1-4f78c4e5ae3f" providerId="ADAL" clId="{D0A65B70-1324-4A42-9F7F-D5AAAAD75B47}" dt="2023-06-02T05:06:35.044" v="87" actId="478"/>
          <ac:spMkLst>
            <pc:docMk/>
            <pc:sldMk cId="661588509" sldId="315"/>
            <ac:spMk id="6" creationId="{FD00EB8C-A1F6-49A4-8075-06C041A50684}"/>
          </ac:spMkLst>
        </pc:spChg>
        <pc:spChg chg="mod">
          <ac:chgData name="Alize Mansuy" userId="dbe63a3c-3892-42b1-bed1-4f78c4e5ae3f" providerId="ADAL" clId="{D0A65B70-1324-4A42-9F7F-D5AAAAD75B47}" dt="2023-06-02T05:12:48.918" v="144" actId="1076"/>
          <ac:spMkLst>
            <pc:docMk/>
            <pc:sldMk cId="661588509" sldId="315"/>
            <ac:spMk id="9" creationId="{3A13673D-AA34-4EC9-A187-378920C09984}"/>
          </ac:spMkLst>
        </pc:spChg>
        <pc:spChg chg="del">
          <ac:chgData name="Alize Mansuy" userId="dbe63a3c-3892-42b1-bed1-4f78c4e5ae3f" providerId="ADAL" clId="{D0A65B70-1324-4A42-9F7F-D5AAAAD75B47}" dt="2023-06-02T05:06:33.704" v="86" actId="478"/>
          <ac:spMkLst>
            <pc:docMk/>
            <pc:sldMk cId="661588509" sldId="315"/>
            <ac:spMk id="12" creationId="{60F1BD6C-DC40-4548-93F0-D1D9B465B3E1}"/>
          </ac:spMkLst>
        </pc:spChg>
        <pc:spChg chg="del">
          <ac:chgData name="Alize Mansuy" userId="dbe63a3c-3892-42b1-bed1-4f78c4e5ae3f" providerId="ADAL" clId="{D0A65B70-1324-4A42-9F7F-D5AAAAD75B47}" dt="2023-06-02T05:06:31.494" v="85" actId="478"/>
          <ac:spMkLst>
            <pc:docMk/>
            <pc:sldMk cId="661588509" sldId="315"/>
            <ac:spMk id="13" creationId="{0A343CDC-E2E6-47C6-92CC-28E2592A1610}"/>
          </ac:spMkLst>
        </pc:spChg>
      </pc:sldChg>
      <pc:sldChg chg="del">
        <pc:chgData name="Alize Mansuy" userId="dbe63a3c-3892-42b1-bed1-4f78c4e5ae3f" providerId="ADAL" clId="{D0A65B70-1324-4A42-9F7F-D5AAAAD75B47}" dt="2023-06-02T05:07:09.920" v="126" actId="47"/>
        <pc:sldMkLst>
          <pc:docMk/>
          <pc:sldMk cId="3832546914" sldId="366"/>
        </pc:sldMkLst>
      </pc:sldChg>
      <pc:sldChg chg="del">
        <pc:chgData name="Alize Mansuy" userId="dbe63a3c-3892-42b1-bed1-4f78c4e5ae3f" providerId="ADAL" clId="{D0A65B70-1324-4A42-9F7F-D5AAAAD75B47}" dt="2023-06-02T05:07:11.970" v="129" actId="47"/>
        <pc:sldMkLst>
          <pc:docMk/>
          <pc:sldMk cId="2709755277" sldId="367"/>
        </pc:sldMkLst>
      </pc:sldChg>
      <pc:sldChg chg="del">
        <pc:chgData name="Alize Mansuy" userId="dbe63a3c-3892-42b1-bed1-4f78c4e5ae3f" providerId="ADAL" clId="{D0A65B70-1324-4A42-9F7F-D5AAAAD75B47}" dt="2023-06-02T05:07:10.916" v="128" actId="47"/>
        <pc:sldMkLst>
          <pc:docMk/>
          <pc:sldMk cId="2586875741" sldId="368"/>
        </pc:sldMkLst>
      </pc:sldChg>
      <pc:sldMasterChg chg="del delSldLayout">
        <pc:chgData name="Alize Mansuy" userId="dbe63a3c-3892-42b1-bed1-4f78c4e5ae3f" providerId="ADAL" clId="{D0A65B70-1324-4A42-9F7F-D5AAAAD75B47}" dt="2023-06-02T05:07:11.970" v="129" actId="47"/>
        <pc:sldMasterMkLst>
          <pc:docMk/>
          <pc:sldMasterMk cId="3210043327" sldId="2147483672"/>
        </pc:sldMasterMkLst>
        <pc:sldLayoutChg chg="del">
          <pc:chgData name="Alize Mansuy" userId="dbe63a3c-3892-42b1-bed1-4f78c4e5ae3f" providerId="ADAL" clId="{D0A65B70-1324-4A42-9F7F-D5AAAAD75B47}" dt="2023-06-02T05:07:11.970" v="129" actId="47"/>
          <pc:sldLayoutMkLst>
            <pc:docMk/>
            <pc:sldMasterMk cId="3210043327" sldId="2147483672"/>
            <pc:sldLayoutMk cId="1232610623" sldId="2147483673"/>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316830324" sldId="2147483674"/>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2473825295" sldId="2147483675"/>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3233618350" sldId="2147483676"/>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3157363062" sldId="2147483677"/>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2276484949" sldId="2147483678"/>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2338964413" sldId="2147483679"/>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742581283" sldId="2147483680"/>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1686224179" sldId="2147483681"/>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1920651509" sldId="2147483682"/>
          </pc:sldLayoutMkLst>
        </pc:sldLayoutChg>
        <pc:sldLayoutChg chg="del">
          <pc:chgData name="Alize Mansuy" userId="dbe63a3c-3892-42b1-bed1-4f78c4e5ae3f" providerId="ADAL" clId="{D0A65B70-1324-4A42-9F7F-D5AAAAD75B47}" dt="2023-06-02T05:07:11.970" v="129" actId="47"/>
          <pc:sldLayoutMkLst>
            <pc:docMk/>
            <pc:sldMasterMk cId="3210043327" sldId="2147483672"/>
            <pc:sldLayoutMk cId="1204097110" sldId="2147483683"/>
          </pc:sldLayoutMkLst>
        </pc:sldLayoutChg>
      </pc:sldMasterChg>
    </pc:docChg>
  </pc:docChgLst>
  <pc:docChgLst>
    <pc:chgData name="Alize Mansuy" userId="dbe63a3c-3892-42b1-bed1-4f78c4e5ae3f" providerId="ADAL" clId="{81AB4E8A-6532-4488-B2ED-80E4D1FCEBE1}"/>
    <pc:docChg chg="undo custSel addSld delSld modSld">
      <pc:chgData name="Alize Mansuy" userId="dbe63a3c-3892-42b1-bed1-4f78c4e5ae3f" providerId="ADAL" clId="{81AB4E8A-6532-4488-B2ED-80E4D1FCEBE1}" dt="2023-06-05T05:01:50.759" v="926" actId="20577"/>
      <pc:docMkLst>
        <pc:docMk/>
      </pc:docMkLst>
      <pc:sldChg chg="modSp mod">
        <pc:chgData name="Alize Mansuy" userId="dbe63a3c-3892-42b1-bed1-4f78c4e5ae3f" providerId="ADAL" clId="{81AB4E8A-6532-4488-B2ED-80E4D1FCEBE1}" dt="2023-06-05T04:25:31.096" v="108" actId="20577"/>
        <pc:sldMkLst>
          <pc:docMk/>
          <pc:sldMk cId="2278447556" sldId="258"/>
        </pc:sldMkLst>
        <pc:spChg chg="mod">
          <ac:chgData name="Alize Mansuy" userId="dbe63a3c-3892-42b1-bed1-4f78c4e5ae3f" providerId="ADAL" clId="{81AB4E8A-6532-4488-B2ED-80E4D1FCEBE1}" dt="2023-06-05T04:25:31.096" v="108" actId="20577"/>
          <ac:spMkLst>
            <pc:docMk/>
            <pc:sldMk cId="2278447556" sldId="258"/>
            <ac:spMk id="5" creationId="{E5B3A291-259C-4A87-8974-0A911348FA65}"/>
          </ac:spMkLst>
        </pc:spChg>
      </pc:sldChg>
      <pc:sldChg chg="addSp delSp modSp mod">
        <pc:chgData name="Alize Mansuy" userId="dbe63a3c-3892-42b1-bed1-4f78c4e5ae3f" providerId="ADAL" clId="{81AB4E8A-6532-4488-B2ED-80E4D1FCEBE1}" dt="2023-06-05T04:59:49.157" v="900" actId="20577"/>
        <pc:sldMkLst>
          <pc:docMk/>
          <pc:sldMk cId="661588509" sldId="315"/>
        </pc:sldMkLst>
        <pc:spChg chg="add del mod">
          <ac:chgData name="Alize Mansuy" userId="dbe63a3c-3892-42b1-bed1-4f78c4e5ae3f" providerId="ADAL" clId="{81AB4E8A-6532-4488-B2ED-80E4D1FCEBE1}" dt="2023-06-05T04:49:07.218" v="124" actId="20577"/>
          <ac:spMkLst>
            <pc:docMk/>
            <pc:sldMk cId="661588509" sldId="315"/>
            <ac:spMk id="2" creationId="{21A07BE1-B97A-441E-A678-B4774D17393D}"/>
          </ac:spMkLst>
        </pc:spChg>
        <pc:spChg chg="mod">
          <ac:chgData name="Alize Mansuy" userId="dbe63a3c-3892-42b1-bed1-4f78c4e5ae3f" providerId="ADAL" clId="{81AB4E8A-6532-4488-B2ED-80E4D1FCEBE1}" dt="2023-06-05T04:59:49.157" v="900" actId="20577"/>
          <ac:spMkLst>
            <pc:docMk/>
            <pc:sldMk cId="661588509" sldId="315"/>
            <ac:spMk id="5" creationId="{A208ED5C-B1E2-9DE4-76D9-1590EE95F96A}"/>
          </ac:spMkLst>
        </pc:spChg>
      </pc:sldChg>
      <pc:sldChg chg="modSp add mod">
        <pc:chgData name="Alize Mansuy" userId="dbe63a3c-3892-42b1-bed1-4f78c4e5ae3f" providerId="ADAL" clId="{81AB4E8A-6532-4488-B2ED-80E4D1FCEBE1}" dt="2023-06-05T05:01:50.759" v="926" actId="20577"/>
        <pc:sldMkLst>
          <pc:docMk/>
          <pc:sldMk cId="1117852912" sldId="316"/>
        </pc:sldMkLst>
        <pc:spChg chg="mod">
          <ac:chgData name="Alize Mansuy" userId="dbe63a3c-3892-42b1-bed1-4f78c4e5ae3f" providerId="ADAL" clId="{81AB4E8A-6532-4488-B2ED-80E4D1FCEBE1}" dt="2023-06-05T05:01:50.759" v="926" actId="20577"/>
          <ac:spMkLst>
            <pc:docMk/>
            <pc:sldMk cId="1117852912" sldId="316"/>
            <ac:spMk id="5" creationId="{A208ED5C-B1E2-9DE4-76D9-1590EE95F96A}"/>
          </ac:spMkLst>
        </pc:spChg>
      </pc:sldChg>
      <pc:sldChg chg="addSp modSp new del">
        <pc:chgData name="Alize Mansuy" userId="dbe63a3c-3892-42b1-bed1-4f78c4e5ae3f" providerId="ADAL" clId="{81AB4E8A-6532-4488-B2ED-80E4D1FCEBE1}" dt="2023-06-05T05:00:07.725" v="904" actId="47"/>
        <pc:sldMkLst>
          <pc:docMk/>
          <pc:sldMk cId="1409024821" sldId="316"/>
        </pc:sldMkLst>
        <pc:spChg chg="add mod">
          <ac:chgData name="Alize Mansuy" userId="dbe63a3c-3892-42b1-bed1-4f78c4e5ae3f" providerId="ADAL" clId="{81AB4E8A-6532-4488-B2ED-80E4D1FCEBE1}" dt="2023-06-05T05:00:01.125" v="902"/>
          <ac:spMkLst>
            <pc:docMk/>
            <pc:sldMk cId="1409024821" sldId="316"/>
            <ac:spMk id="2" creationId="{DD3A7DC1-8576-6F90-30FB-52A3448A084B}"/>
          </ac:spMkLst>
        </pc:spChg>
        <pc:spChg chg="add mod">
          <ac:chgData name="Alize Mansuy" userId="dbe63a3c-3892-42b1-bed1-4f78c4e5ae3f" providerId="ADAL" clId="{81AB4E8A-6532-4488-B2ED-80E4D1FCEBE1}" dt="2023-06-05T05:00:01.125" v="902"/>
          <ac:spMkLst>
            <pc:docMk/>
            <pc:sldMk cId="1409024821" sldId="316"/>
            <ac:spMk id="3" creationId="{BCEDC140-61B9-E013-CDD2-A19C0FAFCA56}"/>
          </ac:spMkLst>
        </pc:spChg>
        <pc:spChg chg="add mod">
          <ac:chgData name="Alize Mansuy" userId="dbe63a3c-3892-42b1-bed1-4f78c4e5ae3f" providerId="ADAL" clId="{81AB4E8A-6532-4488-B2ED-80E4D1FCEBE1}" dt="2023-06-05T05:00:05.850" v="903"/>
          <ac:spMkLst>
            <pc:docMk/>
            <pc:sldMk cId="1409024821" sldId="316"/>
            <ac:spMk id="5" creationId="{D9DB6A82-3AC5-506C-1006-E3C07E4428DB}"/>
          </ac:spMkLst>
        </pc:spChg>
        <pc:picChg chg="add mod">
          <ac:chgData name="Alize Mansuy" userId="dbe63a3c-3892-42b1-bed1-4f78c4e5ae3f" providerId="ADAL" clId="{81AB4E8A-6532-4488-B2ED-80E4D1FCEBE1}" dt="2023-06-05T05:00:01.125" v="902"/>
          <ac:picMkLst>
            <pc:docMk/>
            <pc:sldMk cId="1409024821" sldId="316"/>
            <ac:picMk id="4" creationId="{8DB73A58-8E1D-30A0-6FAC-426F54163C87}"/>
          </ac:picMkLst>
        </pc:picChg>
      </pc:sldChg>
    </pc:docChg>
  </pc:docChgLst>
  <pc:docChgLst>
    <pc:chgData name="Alize Mansuy" userId="dbe63a3c-3892-42b1-bed1-4f78c4e5ae3f" providerId="ADAL" clId="{46CFE13E-B42A-47DF-97DF-7B1DD0C4F515}"/>
    <pc:docChg chg="delSld delMainMaster">
      <pc:chgData name="Alize Mansuy" userId="dbe63a3c-3892-42b1-bed1-4f78c4e5ae3f" providerId="ADAL" clId="{46CFE13E-B42A-47DF-97DF-7B1DD0C4F515}" dt="2023-06-26T07:57:14.378" v="1" actId="47"/>
      <pc:docMkLst>
        <pc:docMk/>
      </pc:docMkLst>
      <pc:sldChg chg="del">
        <pc:chgData name="Alize Mansuy" userId="dbe63a3c-3892-42b1-bed1-4f78c4e5ae3f" providerId="ADAL" clId="{46CFE13E-B42A-47DF-97DF-7B1DD0C4F515}" dt="2023-06-26T07:56:58.262" v="0" actId="47"/>
        <pc:sldMkLst>
          <pc:docMk/>
          <pc:sldMk cId="2561161842" sldId="257"/>
        </pc:sldMkLst>
      </pc:sldChg>
      <pc:sldChg chg="del">
        <pc:chgData name="Alize Mansuy" userId="dbe63a3c-3892-42b1-bed1-4f78c4e5ae3f" providerId="ADAL" clId="{46CFE13E-B42A-47DF-97DF-7B1DD0C4F515}" dt="2023-06-26T07:56:58.262" v="0" actId="47"/>
        <pc:sldMkLst>
          <pc:docMk/>
          <pc:sldMk cId="1287807259" sldId="259"/>
        </pc:sldMkLst>
      </pc:sldChg>
      <pc:sldChg chg="del">
        <pc:chgData name="Alize Mansuy" userId="dbe63a3c-3892-42b1-bed1-4f78c4e5ae3f" providerId="ADAL" clId="{46CFE13E-B42A-47DF-97DF-7B1DD0C4F515}" dt="2023-06-26T07:56:58.262" v="0" actId="47"/>
        <pc:sldMkLst>
          <pc:docMk/>
          <pc:sldMk cId="2749660838" sldId="260"/>
        </pc:sldMkLst>
      </pc:sldChg>
      <pc:sldChg chg="del">
        <pc:chgData name="Alize Mansuy" userId="dbe63a3c-3892-42b1-bed1-4f78c4e5ae3f" providerId="ADAL" clId="{46CFE13E-B42A-47DF-97DF-7B1DD0C4F515}" dt="2023-06-26T07:56:58.262" v="0" actId="47"/>
        <pc:sldMkLst>
          <pc:docMk/>
          <pc:sldMk cId="2463775572" sldId="261"/>
        </pc:sldMkLst>
      </pc:sldChg>
      <pc:sldChg chg="del">
        <pc:chgData name="Alize Mansuy" userId="dbe63a3c-3892-42b1-bed1-4f78c4e5ae3f" providerId="ADAL" clId="{46CFE13E-B42A-47DF-97DF-7B1DD0C4F515}" dt="2023-06-26T07:56:58.262" v="0" actId="47"/>
        <pc:sldMkLst>
          <pc:docMk/>
          <pc:sldMk cId="65521588" sldId="262"/>
        </pc:sldMkLst>
      </pc:sldChg>
      <pc:sldChg chg="del">
        <pc:chgData name="Alize Mansuy" userId="dbe63a3c-3892-42b1-bed1-4f78c4e5ae3f" providerId="ADAL" clId="{46CFE13E-B42A-47DF-97DF-7B1DD0C4F515}" dt="2023-06-26T07:57:14.378" v="1" actId="47"/>
        <pc:sldMkLst>
          <pc:docMk/>
          <pc:sldMk cId="1633125889" sldId="264"/>
        </pc:sldMkLst>
      </pc:sldChg>
      <pc:sldChg chg="del">
        <pc:chgData name="Alize Mansuy" userId="dbe63a3c-3892-42b1-bed1-4f78c4e5ae3f" providerId="ADAL" clId="{46CFE13E-B42A-47DF-97DF-7B1DD0C4F515}" dt="2023-06-26T07:57:14.378" v="1" actId="47"/>
        <pc:sldMkLst>
          <pc:docMk/>
          <pc:sldMk cId="3243850648" sldId="265"/>
        </pc:sldMkLst>
      </pc:sldChg>
      <pc:sldChg chg="del">
        <pc:chgData name="Alize Mansuy" userId="dbe63a3c-3892-42b1-bed1-4f78c4e5ae3f" providerId="ADAL" clId="{46CFE13E-B42A-47DF-97DF-7B1DD0C4F515}" dt="2023-06-26T07:57:14.378" v="1" actId="47"/>
        <pc:sldMkLst>
          <pc:docMk/>
          <pc:sldMk cId="3617262385" sldId="266"/>
        </pc:sldMkLst>
      </pc:sldChg>
      <pc:sldChg chg="del">
        <pc:chgData name="Alize Mansuy" userId="dbe63a3c-3892-42b1-bed1-4f78c4e5ae3f" providerId="ADAL" clId="{46CFE13E-B42A-47DF-97DF-7B1DD0C4F515}" dt="2023-06-26T07:57:14.378" v="1" actId="47"/>
        <pc:sldMkLst>
          <pc:docMk/>
          <pc:sldMk cId="2219275368" sldId="267"/>
        </pc:sldMkLst>
      </pc:sldChg>
      <pc:sldChg chg="del">
        <pc:chgData name="Alize Mansuy" userId="dbe63a3c-3892-42b1-bed1-4f78c4e5ae3f" providerId="ADAL" clId="{46CFE13E-B42A-47DF-97DF-7B1DD0C4F515}" dt="2023-06-26T07:57:14.378" v="1" actId="47"/>
        <pc:sldMkLst>
          <pc:docMk/>
          <pc:sldMk cId="2780073449" sldId="268"/>
        </pc:sldMkLst>
      </pc:sldChg>
      <pc:sldChg chg="del">
        <pc:chgData name="Alize Mansuy" userId="dbe63a3c-3892-42b1-bed1-4f78c4e5ae3f" providerId="ADAL" clId="{46CFE13E-B42A-47DF-97DF-7B1DD0C4F515}" dt="2023-06-26T07:57:14.378" v="1" actId="47"/>
        <pc:sldMkLst>
          <pc:docMk/>
          <pc:sldMk cId="1788302629" sldId="270"/>
        </pc:sldMkLst>
      </pc:sldChg>
      <pc:sldChg chg="del">
        <pc:chgData name="Alize Mansuy" userId="dbe63a3c-3892-42b1-bed1-4f78c4e5ae3f" providerId="ADAL" clId="{46CFE13E-B42A-47DF-97DF-7B1DD0C4F515}" dt="2023-06-26T07:57:14.378" v="1" actId="47"/>
        <pc:sldMkLst>
          <pc:docMk/>
          <pc:sldMk cId="1373038916" sldId="300"/>
        </pc:sldMkLst>
      </pc:sldChg>
      <pc:sldChg chg="del">
        <pc:chgData name="Alize Mansuy" userId="dbe63a3c-3892-42b1-bed1-4f78c4e5ae3f" providerId="ADAL" clId="{46CFE13E-B42A-47DF-97DF-7B1DD0C4F515}" dt="2023-06-26T07:57:14.378" v="1" actId="47"/>
        <pc:sldMkLst>
          <pc:docMk/>
          <pc:sldMk cId="2444058129" sldId="416"/>
        </pc:sldMkLst>
      </pc:sldChg>
      <pc:sldChg chg="del">
        <pc:chgData name="Alize Mansuy" userId="dbe63a3c-3892-42b1-bed1-4f78c4e5ae3f" providerId="ADAL" clId="{46CFE13E-B42A-47DF-97DF-7B1DD0C4F515}" dt="2023-06-26T07:57:14.378" v="1" actId="47"/>
        <pc:sldMkLst>
          <pc:docMk/>
          <pc:sldMk cId="1223384908" sldId="417"/>
        </pc:sldMkLst>
      </pc:sldChg>
      <pc:sldChg chg="del">
        <pc:chgData name="Alize Mansuy" userId="dbe63a3c-3892-42b1-bed1-4f78c4e5ae3f" providerId="ADAL" clId="{46CFE13E-B42A-47DF-97DF-7B1DD0C4F515}" dt="2023-06-26T07:57:14.378" v="1" actId="47"/>
        <pc:sldMkLst>
          <pc:docMk/>
          <pc:sldMk cId="2783878828" sldId="420"/>
        </pc:sldMkLst>
      </pc:sldChg>
      <pc:sldChg chg="del">
        <pc:chgData name="Alize Mansuy" userId="dbe63a3c-3892-42b1-bed1-4f78c4e5ae3f" providerId="ADAL" clId="{46CFE13E-B42A-47DF-97DF-7B1DD0C4F515}" dt="2023-06-26T07:57:14.378" v="1" actId="47"/>
        <pc:sldMkLst>
          <pc:docMk/>
          <pc:sldMk cId="2413810330" sldId="443"/>
        </pc:sldMkLst>
      </pc:sldChg>
      <pc:sldChg chg="del">
        <pc:chgData name="Alize Mansuy" userId="dbe63a3c-3892-42b1-bed1-4f78c4e5ae3f" providerId="ADAL" clId="{46CFE13E-B42A-47DF-97DF-7B1DD0C4F515}" dt="2023-06-26T07:57:14.378" v="1" actId="47"/>
        <pc:sldMkLst>
          <pc:docMk/>
          <pc:sldMk cId="973719361" sldId="446"/>
        </pc:sldMkLst>
      </pc:sldChg>
      <pc:sldChg chg="del">
        <pc:chgData name="Alize Mansuy" userId="dbe63a3c-3892-42b1-bed1-4f78c4e5ae3f" providerId="ADAL" clId="{46CFE13E-B42A-47DF-97DF-7B1DD0C4F515}" dt="2023-06-26T07:57:14.378" v="1" actId="47"/>
        <pc:sldMkLst>
          <pc:docMk/>
          <pc:sldMk cId="1642537410" sldId="453"/>
        </pc:sldMkLst>
      </pc:sldChg>
      <pc:sldChg chg="del">
        <pc:chgData name="Alize Mansuy" userId="dbe63a3c-3892-42b1-bed1-4f78c4e5ae3f" providerId="ADAL" clId="{46CFE13E-B42A-47DF-97DF-7B1DD0C4F515}" dt="2023-06-26T07:57:14.378" v="1" actId="47"/>
        <pc:sldMkLst>
          <pc:docMk/>
          <pc:sldMk cId="3176378343" sldId="455"/>
        </pc:sldMkLst>
      </pc:sldChg>
      <pc:sldChg chg="del">
        <pc:chgData name="Alize Mansuy" userId="dbe63a3c-3892-42b1-bed1-4f78c4e5ae3f" providerId="ADAL" clId="{46CFE13E-B42A-47DF-97DF-7B1DD0C4F515}" dt="2023-06-26T07:57:14.378" v="1" actId="47"/>
        <pc:sldMkLst>
          <pc:docMk/>
          <pc:sldMk cId="3180681242" sldId="456"/>
        </pc:sldMkLst>
      </pc:sldChg>
      <pc:sldChg chg="del">
        <pc:chgData name="Alize Mansuy" userId="dbe63a3c-3892-42b1-bed1-4f78c4e5ae3f" providerId="ADAL" clId="{46CFE13E-B42A-47DF-97DF-7B1DD0C4F515}" dt="2023-06-26T07:57:14.378" v="1" actId="47"/>
        <pc:sldMkLst>
          <pc:docMk/>
          <pc:sldMk cId="1808267926" sldId="460"/>
        </pc:sldMkLst>
      </pc:sldChg>
      <pc:sldChg chg="del">
        <pc:chgData name="Alize Mansuy" userId="dbe63a3c-3892-42b1-bed1-4f78c4e5ae3f" providerId="ADAL" clId="{46CFE13E-B42A-47DF-97DF-7B1DD0C4F515}" dt="2023-06-26T07:57:14.378" v="1" actId="47"/>
        <pc:sldMkLst>
          <pc:docMk/>
          <pc:sldMk cId="4264916734" sldId="463"/>
        </pc:sldMkLst>
      </pc:sldChg>
      <pc:sldChg chg="del">
        <pc:chgData name="Alize Mansuy" userId="dbe63a3c-3892-42b1-bed1-4f78c4e5ae3f" providerId="ADAL" clId="{46CFE13E-B42A-47DF-97DF-7B1DD0C4F515}" dt="2023-06-26T07:57:14.378" v="1" actId="47"/>
        <pc:sldMkLst>
          <pc:docMk/>
          <pc:sldMk cId="2989239251" sldId="466"/>
        </pc:sldMkLst>
      </pc:sldChg>
      <pc:sldChg chg="del">
        <pc:chgData name="Alize Mansuy" userId="dbe63a3c-3892-42b1-bed1-4f78c4e5ae3f" providerId="ADAL" clId="{46CFE13E-B42A-47DF-97DF-7B1DD0C4F515}" dt="2023-06-26T07:57:14.378" v="1" actId="47"/>
        <pc:sldMkLst>
          <pc:docMk/>
          <pc:sldMk cId="252577763" sldId="467"/>
        </pc:sldMkLst>
      </pc:sldChg>
      <pc:sldChg chg="del">
        <pc:chgData name="Alize Mansuy" userId="dbe63a3c-3892-42b1-bed1-4f78c4e5ae3f" providerId="ADAL" clId="{46CFE13E-B42A-47DF-97DF-7B1DD0C4F515}" dt="2023-06-26T07:57:14.378" v="1" actId="47"/>
        <pc:sldMkLst>
          <pc:docMk/>
          <pc:sldMk cId="3881285660" sldId="1256"/>
        </pc:sldMkLst>
      </pc:sldChg>
      <pc:sldChg chg="del">
        <pc:chgData name="Alize Mansuy" userId="dbe63a3c-3892-42b1-bed1-4f78c4e5ae3f" providerId="ADAL" clId="{46CFE13E-B42A-47DF-97DF-7B1DD0C4F515}" dt="2023-06-26T07:57:14.378" v="1" actId="47"/>
        <pc:sldMkLst>
          <pc:docMk/>
          <pc:sldMk cId="3179858289" sldId="1257"/>
        </pc:sldMkLst>
      </pc:sldChg>
      <pc:sldChg chg="del">
        <pc:chgData name="Alize Mansuy" userId="dbe63a3c-3892-42b1-bed1-4f78c4e5ae3f" providerId="ADAL" clId="{46CFE13E-B42A-47DF-97DF-7B1DD0C4F515}" dt="2023-06-26T07:57:14.378" v="1" actId="47"/>
        <pc:sldMkLst>
          <pc:docMk/>
          <pc:sldMk cId="339764303" sldId="1258"/>
        </pc:sldMkLst>
      </pc:sldChg>
      <pc:sldChg chg="del">
        <pc:chgData name="Alize Mansuy" userId="dbe63a3c-3892-42b1-bed1-4f78c4e5ae3f" providerId="ADAL" clId="{46CFE13E-B42A-47DF-97DF-7B1DD0C4F515}" dt="2023-06-26T07:57:14.378" v="1" actId="47"/>
        <pc:sldMkLst>
          <pc:docMk/>
          <pc:sldMk cId="3230485847" sldId="1259"/>
        </pc:sldMkLst>
      </pc:sldChg>
      <pc:sldChg chg="del">
        <pc:chgData name="Alize Mansuy" userId="dbe63a3c-3892-42b1-bed1-4f78c4e5ae3f" providerId="ADAL" clId="{46CFE13E-B42A-47DF-97DF-7B1DD0C4F515}" dt="2023-06-26T07:57:14.378" v="1" actId="47"/>
        <pc:sldMkLst>
          <pc:docMk/>
          <pc:sldMk cId="3397275487" sldId="1260"/>
        </pc:sldMkLst>
      </pc:sldChg>
      <pc:sldChg chg="del">
        <pc:chgData name="Alize Mansuy" userId="dbe63a3c-3892-42b1-bed1-4f78c4e5ae3f" providerId="ADAL" clId="{46CFE13E-B42A-47DF-97DF-7B1DD0C4F515}" dt="2023-06-26T07:57:14.378" v="1" actId="47"/>
        <pc:sldMkLst>
          <pc:docMk/>
          <pc:sldMk cId="488462709" sldId="1261"/>
        </pc:sldMkLst>
      </pc:sldChg>
      <pc:sldChg chg="del">
        <pc:chgData name="Alize Mansuy" userId="dbe63a3c-3892-42b1-bed1-4f78c4e5ae3f" providerId="ADAL" clId="{46CFE13E-B42A-47DF-97DF-7B1DD0C4F515}" dt="2023-06-26T07:57:14.378" v="1" actId="47"/>
        <pc:sldMkLst>
          <pc:docMk/>
          <pc:sldMk cId="1568111528" sldId="1262"/>
        </pc:sldMkLst>
      </pc:sldChg>
      <pc:sldChg chg="del">
        <pc:chgData name="Alize Mansuy" userId="dbe63a3c-3892-42b1-bed1-4f78c4e5ae3f" providerId="ADAL" clId="{46CFE13E-B42A-47DF-97DF-7B1DD0C4F515}" dt="2023-06-26T07:57:14.378" v="1" actId="47"/>
        <pc:sldMkLst>
          <pc:docMk/>
          <pc:sldMk cId="3361363801" sldId="1263"/>
        </pc:sldMkLst>
      </pc:sldChg>
      <pc:sldChg chg="del">
        <pc:chgData name="Alize Mansuy" userId="dbe63a3c-3892-42b1-bed1-4f78c4e5ae3f" providerId="ADAL" clId="{46CFE13E-B42A-47DF-97DF-7B1DD0C4F515}" dt="2023-06-26T07:57:14.378" v="1" actId="47"/>
        <pc:sldMkLst>
          <pc:docMk/>
          <pc:sldMk cId="1900938035" sldId="1264"/>
        </pc:sldMkLst>
      </pc:sldChg>
      <pc:sldChg chg="del">
        <pc:chgData name="Alize Mansuy" userId="dbe63a3c-3892-42b1-bed1-4f78c4e5ae3f" providerId="ADAL" clId="{46CFE13E-B42A-47DF-97DF-7B1DD0C4F515}" dt="2023-06-26T07:57:14.378" v="1" actId="47"/>
        <pc:sldMkLst>
          <pc:docMk/>
          <pc:sldMk cId="2694935651" sldId="1265"/>
        </pc:sldMkLst>
      </pc:sldChg>
      <pc:sldChg chg="del">
        <pc:chgData name="Alize Mansuy" userId="dbe63a3c-3892-42b1-bed1-4f78c4e5ae3f" providerId="ADAL" clId="{46CFE13E-B42A-47DF-97DF-7B1DD0C4F515}" dt="2023-06-26T07:57:14.378" v="1" actId="47"/>
        <pc:sldMkLst>
          <pc:docMk/>
          <pc:sldMk cId="1067601027" sldId="1266"/>
        </pc:sldMkLst>
      </pc:sldChg>
      <pc:sldMasterChg chg="del delSldLayout">
        <pc:chgData name="Alize Mansuy" userId="dbe63a3c-3892-42b1-bed1-4f78c4e5ae3f" providerId="ADAL" clId="{46CFE13E-B42A-47DF-97DF-7B1DD0C4F515}" dt="2023-06-26T07:56:58.262" v="0" actId="47"/>
        <pc:sldMasterMkLst>
          <pc:docMk/>
          <pc:sldMasterMk cId="420523873" sldId="2147483684"/>
        </pc:sldMasterMkLst>
        <pc:sldLayoutChg chg="del">
          <pc:chgData name="Alize Mansuy" userId="dbe63a3c-3892-42b1-bed1-4f78c4e5ae3f" providerId="ADAL" clId="{46CFE13E-B42A-47DF-97DF-7B1DD0C4F515}" dt="2023-06-26T07:56:58.262" v="0" actId="47"/>
          <pc:sldLayoutMkLst>
            <pc:docMk/>
            <pc:sldMasterMk cId="420523873" sldId="2147483684"/>
            <pc:sldLayoutMk cId="1408580514" sldId="2147483685"/>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2053399326" sldId="2147483686"/>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768656590" sldId="2147483687"/>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1243847377" sldId="2147483688"/>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1361109596" sldId="2147483689"/>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1742163562" sldId="2147483690"/>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4216031275" sldId="2147483691"/>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2623743574" sldId="2147483692"/>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1276947628" sldId="2147483693"/>
          </pc:sldLayoutMkLst>
        </pc:sldLayoutChg>
        <pc:sldLayoutChg chg="del">
          <pc:chgData name="Alize Mansuy" userId="dbe63a3c-3892-42b1-bed1-4f78c4e5ae3f" providerId="ADAL" clId="{46CFE13E-B42A-47DF-97DF-7B1DD0C4F515}" dt="2023-06-26T07:56:58.262" v="0" actId="47"/>
          <pc:sldLayoutMkLst>
            <pc:docMk/>
            <pc:sldMasterMk cId="420523873" sldId="2147483684"/>
            <pc:sldLayoutMk cId="425895132" sldId="2147483694"/>
          </pc:sldLayoutMkLst>
        </pc:sldLayoutChg>
      </pc:sldMasterChg>
      <pc:sldMasterChg chg="del delSldLayout">
        <pc:chgData name="Alize Mansuy" userId="dbe63a3c-3892-42b1-bed1-4f78c4e5ae3f" providerId="ADAL" clId="{46CFE13E-B42A-47DF-97DF-7B1DD0C4F515}" dt="2023-06-26T07:57:14.378" v="1" actId="47"/>
        <pc:sldMasterMkLst>
          <pc:docMk/>
          <pc:sldMasterMk cId="3433938220" sldId="2147483719"/>
        </pc:sldMasterMkLst>
        <pc:sldLayoutChg chg="del">
          <pc:chgData name="Alize Mansuy" userId="dbe63a3c-3892-42b1-bed1-4f78c4e5ae3f" providerId="ADAL" clId="{46CFE13E-B42A-47DF-97DF-7B1DD0C4F515}" dt="2023-06-26T07:57:14.378" v="1" actId="47"/>
          <pc:sldLayoutMkLst>
            <pc:docMk/>
            <pc:sldMasterMk cId="3433938220" sldId="2147483719"/>
            <pc:sldLayoutMk cId="2842335006" sldId="2147483720"/>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2685685654" sldId="2147483721"/>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2232049265" sldId="2147483722"/>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2445402391" sldId="2147483723"/>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1752062916" sldId="2147483724"/>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3172700291" sldId="2147483725"/>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3525934600" sldId="2147483726"/>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1936916579" sldId="2147483727"/>
          </pc:sldLayoutMkLst>
        </pc:sldLayoutChg>
        <pc:sldLayoutChg chg="del">
          <pc:chgData name="Alize Mansuy" userId="dbe63a3c-3892-42b1-bed1-4f78c4e5ae3f" providerId="ADAL" clId="{46CFE13E-B42A-47DF-97DF-7B1DD0C4F515}" dt="2023-06-26T07:57:14.378" v="1" actId="47"/>
          <pc:sldLayoutMkLst>
            <pc:docMk/>
            <pc:sldMasterMk cId="3433938220" sldId="2147483719"/>
            <pc:sldLayoutMk cId="922897488" sldId="2147483728"/>
          </pc:sldLayoutMkLst>
        </pc:sldLayoutChg>
      </pc:sldMasterChg>
      <pc:sldMasterChg chg="delSldLayout">
        <pc:chgData name="Alize Mansuy" userId="dbe63a3c-3892-42b1-bed1-4f78c4e5ae3f" providerId="ADAL" clId="{46CFE13E-B42A-47DF-97DF-7B1DD0C4F515}" dt="2023-06-26T07:57:14.378" v="1" actId="47"/>
        <pc:sldMasterMkLst>
          <pc:docMk/>
          <pc:sldMasterMk cId="3073811068" sldId="2147483729"/>
        </pc:sldMasterMkLst>
        <pc:sldLayoutChg chg="del">
          <pc:chgData name="Alize Mansuy" userId="dbe63a3c-3892-42b1-bed1-4f78c4e5ae3f" providerId="ADAL" clId="{46CFE13E-B42A-47DF-97DF-7B1DD0C4F515}" dt="2023-06-26T07:57:14.378" v="1" actId="47"/>
          <pc:sldLayoutMkLst>
            <pc:docMk/>
            <pc:sldMasterMk cId="3073811068" sldId="2147483729"/>
            <pc:sldLayoutMk cId="1299058023" sldId="2147483741"/>
          </pc:sldLayoutMkLst>
        </pc:sldLayoutChg>
        <pc:sldLayoutChg chg="del">
          <pc:chgData name="Alize Mansuy" userId="dbe63a3c-3892-42b1-bed1-4f78c4e5ae3f" providerId="ADAL" clId="{46CFE13E-B42A-47DF-97DF-7B1DD0C4F515}" dt="2023-06-26T07:57:14.378" v="1" actId="47"/>
          <pc:sldLayoutMkLst>
            <pc:docMk/>
            <pc:sldMasterMk cId="3073811068" sldId="2147483729"/>
            <pc:sldLayoutMk cId="814744611" sldId="2147483742"/>
          </pc:sldLayoutMkLst>
        </pc:sldLayoutChg>
        <pc:sldLayoutChg chg="del">
          <pc:chgData name="Alize Mansuy" userId="dbe63a3c-3892-42b1-bed1-4f78c4e5ae3f" providerId="ADAL" clId="{46CFE13E-B42A-47DF-97DF-7B1DD0C4F515}" dt="2023-06-26T07:57:14.378" v="1" actId="47"/>
          <pc:sldLayoutMkLst>
            <pc:docMk/>
            <pc:sldMasterMk cId="3073811068" sldId="2147483729"/>
            <pc:sldLayoutMk cId="2846137078" sldId="2147483743"/>
          </pc:sldLayoutMkLst>
        </pc:sldLayoutChg>
        <pc:sldLayoutChg chg="del">
          <pc:chgData name="Alize Mansuy" userId="dbe63a3c-3892-42b1-bed1-4f78c4e5ae3f" providerId="ADAL" clId="{46CFE13E-B42A-47DF-97DF-7B1DD0C4F515}" dt="2023-06-26T07:57:14.378" v="1" actId="47"/>
          <pc:sldLayoutMkLst>
            <pc:docMk/>
            <pc:sldMasterMk cId="3073811068" sldId="2147483729"/>
            <pc:sldLayoutMk cId="3654045793" sldId="2147483744"/>
          </pc:sldLayoutMkLst>
        </pc:sldLayoutChg>
      </pc:sldMasterChg>
    </pc:docChg>
  </pc:docChgLst>
  <pc:docChgLst>
    <pc:chgData name="Alize Mansuy" userId="dbe63a3c-3892-42b1-bed1-4f78c4e5ae3f" providerId="ADAL" clId="{CADBA4D7-BAF5-4A2D-A5DD-731ABBB9EB44}"/>
    <pc:docChg chg="undo custSel addSld delSld modSld">
      <pc:chgData name="Alize Mansuy" userId="dbe63a3c-3892-42b1-bed1-4f78c4e5ae3f" providerId="ADAL" clId="{CADBA4D7-BAF5-4A2D-A5DD-731ABBB9EB44}" dt="2022-12-08T12:20:16.251" v="2269" actId="20577"/>
      <pc:docMkLst>
        <pc:docMk/>
      </pc:docMkLst>
      <pc:sldChg chg="setBg">
        <pc:chgData name="Alize Mansuy" userId="dbe63a3c-3892-42b1-bed1-4f78c4e5ae3f" providerId="ADAL" clId="{CADBA4D7-BAF5-4A2D-A5DD-731ABBB9EB44}" dt="2022-12-08T12:00:53.139" v="550"/>
        <pc:sldMkLst>
          <pc:docMk/>
          <pc:sldMk cId="2278447556" sldId="258"/>
        </pc:sldMkLst>
      </pc:sldChg>
      <pc:sldChg chg="addSp modSp mod">
        <pc:chgData name="Alize Mansuy" userId="dbe63a3c-3892-42b1-bed1-4f78c4e5ae3f" providerId="ADAL" clId="{CADBA4D7-BAF5-4A2D-A5DD-731ABBB9EB44}" dt="2022-12-08T12:19:43.874" v="2205" actId="20577"/>
        <pc:sldMkLst>
          <pc:docMk/>
          <pc:sldMk cId="2427397170" sldId="309"/>
        </pc:sldMkLst>
        <pc:spChg chg="mod">
          <ac:chgData name="Alize Mansuy" userId="dbe63a3c-3892-42b1-bed1-4f78c4e5ae3f" providerId="ADAL" clId="{CADBA4D7-BAF5-4A2D-A5DD-731ABBB9EB44}" dt="2022-12-08T12:02:30.858" v="678" actId="20577"/>
          <ac:spMkLst>
            <pc:docMk/>
            <pc:sldMk cId="2427397170" sldId="309"/>
            <ac:spMk id="2" creationId="{5145B36D-EB09-42BD-9398-64921E1EA3C9}"/>
          </ac:spMkLst>
        </pc:spChg>
        <pc:spChg chg="mod">
          <ac:chgData name="Alize Mansuy" userId="dbe63a3c-3892-42b1-bed1-4f78c4e5ae3f" providerId="ADAL" clId="{CADBA4D7-BAF5-4A2D-A5DD-731ABBB9EB44}" dt="2022-12-08T12:19:43.874" v="2205" actId="20577"/>
          <ac:spMkLst>
            <pc:docMk/>
            <pc:sldMk cId="2427397170" sldId="309"/>
            <ac:spMk id="3" creationId="{CD8CB4F9-7743-4A0F-A414-9EAEF8DC2FA0}"/>
          </ac:spMkLst>
        </pc:spChg>
        <pc:spChg chg="add mod">
          <ac:chgData name="Alize Mansuy" userId="dbe63a3c-3892-42b1-bed1-4f78c4e5ae3f" providerId="ADAL" clId="{CADBA4D7-BAF5-4A2D-A5DD-731ABBB9EB44}" dt="2022-12-08T12:18:15.858" v="1824" actId="20577"/>
          <ac:spMkLst>
            <pc:docMk/>
            <pc:sldMk cId="2427397170" sldId="309"/>
            <ac:spMk id="4" creationId="{35AD96EA-14E4-47BB-B394-FD6861E431AB}"/>
          </ac:spMkLst>
        </pc:spChg>
        <pc:spChg chg="add mod">
          <ac:chgData name="Alize Mansuy" userId="dbe63a3c-3892-42b1-bed1-4f78c4e5ae3f" providerId="ADAL" clId="{CADBA4D7-BAF5-4A2D-A5DD-731ABBB9EB44}" dt="2022-12-08T12:19:19.187" v="2155" actId="20577"/>
          <ac:spMkLst>
            <pc:docMk/>
            <pc:sldMk cId="2427397170" sldId="309"/>
            <ac:spMk id="8" creationId="{A41365FD-3093-4B54-83B5-06468BE632BF}"/>
          </ac:spMkLst>
        </pc:spChg>
      </pc:sldChg>
      <pc:sldChg chg="addSp delSp modSp add mod">
        <pc:chgData name="Alize Mansuy" userId="dbe63a3c-3892-42b1-bed1-4f78c4e5ae3f" providerId="ADAL" clId="{CADBA4D7-BAF5-4A2D-A5DD-731ABBB9EB44}" dt="2022-12-08T12:01:16.085" v="554" actId="403"/>
        <pc:sldMkLst>
          <pc:docMk/>
          <pc:sldMk cId="3634698118" sldId="312"/>
        </pc:sldMkLst>
        <pc:spChg chg="mod">
          <ac:chgData name="Alize Mansuy" userId="dbe63a3c-3892-42b1-bed1-4f78c4e5ae3f" providerId="ADAL" clId="{CADBA4D7-BAF5-4A2D-A5DD-731ABBB9EB44}" dt="2022-12-08T11:52:14.305" v="21" actId="14100"/>
          <ac:spMkLst>
            <pc:docMk/>
            <pc:sldMk cId="3634698118" sldId="312"/>
            <ac:spMk id="6" creationId="{034987EE-A9C6-4438-B3F6-7A65F0D135C0}"/>
          </ac:spMkLst>
        </pc:spChg>
        <pc:graphicFrameChg chg="add mod modGraphic">
          <ac:chgData name="Alize Mansuy" userId="dbe63a3c-3892-42b1-bed1-4f78c4e5ae3f" providerId="ADAL" clId="{CADBA4D7-BAF5-4A2D-A5DD-731ABBB9EB44}" dt="2022-12-08T12:01:16.085" v="554" actId="403"/>
          <ac:graphicFrameMkLst>
            <pc:docMk/>
            <pc:sldMk cId="3634698118" sldId="312"/>
            <ac:graphicFrameMk id="5" creationId="{C4DB9D12-37CB-4BED-B16C-73BA0700B7F7}"/>
          </ac:graphicFrameMkLst>
        </pc:graphicFrameChg>
        <pc:picChg chg="del">
          <ac:chgData name="Alize Mansuy" userId="dbe63a3c-3892-42b1-bed1-4f78c4e5ae3f" providerId="ADAL" clId="{CADBA4D7-BAF5-4A2D-A5DD-731ABBB9EB44}" dt="2022-12-08T11:51:30.919" v="1" actId="478"/>
          <ac:picMkLst>
            <pc:docMk/>
            <pc:sldMk cId="3634698118" sldId="312"/>
            <ac:picMk id="7" creationId="{FABC1D92-78E4-4D70-A956-A97FBE31F2A5}"/>
          </ac:picMkLst>
        </pc:picChg>
      </pc:sldChg>
      <pc:sldChg chg="addSp delSp modSp add del mod setBg">
        <pc:chgData name="Alize Mansuy" userId="dbe63a3c-3892-42b1-bed1-4f78c4e5ae3f" providerId="ADAL" clId="{CADBA4D7-BAF5-4A2D-A5DD-731ABBB9EB44}" dt="2022-12-08T12:00:26.396" v="548" actId="20577"/>
        <pc:sldMkLst>
          <pc:docMk/>
          <pc:sldMk cId="1678181994" sldId="313"/>
        </pc:sldMkLst>
        <pc:spChg chg="mod">
          <ac:chgData name="Alize Mansuy" userId="dbe63a3c-3892-42b1-bed1-4f78c4e5ae3f" providerId="ADAL" clId="{CADBA4D7-BAF5-4A2D-A5DD-731ABBB9EB44}" dt="2022-12-08T12:00:26.396" v="548" actId="20577"/>
          <ac:spMkLst>
            <pc:docMk/>
            <pc:sldMk cId="1678181994" sldId="313"/>
            <ac:spMk id="5" creationId="{E5B3A291-259C-4A87-8974-0A911348FA65}"/>
          </ac:spMkLst>
        </pc:spChg>
        <pc:spChg chg="add mod">
          <ac:chgData name="Alize Mansuy" userId="dbe63a3c-3892-42b1-bed1-4f78c4e5ae3f" providerId="ADAL" clId="{CADBA4D7-BAF5-4A2D-A5DD-731ABBB9EB44}" dt="2022-12-08T12:00:18.533" v="532"/>
          <ac:spMkLst>
            <pc:docMk/>
            <pc:sldMk cId="1678181994" sldId="313"/>
            <ac:spMk id="9" creationId="{C8B0B092-DC4D-48E8-8DDB-DE736D989E8E}"/>
          </ac:spMkLst>
        </pc:spChg>
        <pc:spChg chg="del">
          <ac:chgData name="Alize Mansuy" userId="dbe63a3c-3892-42b1-bed1-4f78c4e5ae3f" providerId="ADAL" clId="{CADBA4D7-BAF5-4A2D-A5DD-731ABBB9EB44}" dt="2022-12-08T12:00:18.284" v="531" actId="478"/>
          <ac:spMkLst>
            <pc:docMk/>
            <pc:sldMk cId="1678181994" sldId="313"/>
            <ac:spMk id="10" creationId="{5390B82B-6978-4235-9A5D-5DDE91ACB9D9}"/>
          </ac:spMkLst>
        </pc:spChg>
      </pc:sldChg>
      <pc:sldChg chg="addSp delSp modSp add mod">
        <pc:chgData name="Alize Mansuy" userId="dbe63a3c-3892-42b1-bed1-4f78c4e5ae3f" providerId="ADAL" clId="{CADBA4D7-BAF5-4A2D-A5DD-731ABBB9EB44}" dt="2022-12-08T12:00:14.907" v="530" actId="207"/>
        <pc:sldMkLst>
          <pc:docMk/>
          <pc:sldMk cId="661588509" sldId="315"/>
        </pc:sldMkLst>
        <pc:spChg chg="mod">
          <ac:chgData name="Alize Mansuy" userId="dbe63a3c-3892-42b1-bed1-4f78c4e5ae3f" providerId="ADAL" clId="{CADBA4D7-BAF5-4A2D-A5DD-731ABBB9EB44}" dt="2022-12-08T11:59:52.164" v="526" actId="20577"/>
          <ac:spMkLst>
            <pc:docMk/>
            <pc:sldMk cId="661588509" sldId="315"/>
            <ac:spMk id="2" creationId="{21A07BE1-B97A-441E-A678-B4774D17393D}"/>
          </ac:spMkLst>
        </pc:spChg>
        <pc:spChg chg="del">
          <ac:chgData name="Alize Mansuy" userId="dbe63a3c-3892-42b1-bed1-4f78c4e5ae3f" providerId="ADAL" clId="{CADBA4D7-BAF5-4A2D-A5DD-731ABBB9EB44}" dt="2022-12-08T12:00:05.498" v="527" actId="478"/>
          <ac:spMkLst>
            <pc:docMk/>
            <pc:sldMk cId="661588509" sldId="315"/>
            <ac:spMk id="8" creationId="{D49E63B4-B150-4211-8987-385B2394ADC7}"/>
          </ac:spMkLst>
        </pc:spChg>
        <pc:spChg chg="add mod">
          <ac:chgData name="Alize Mansuy" userId="dbe63a3c-3892-42b1-bed1-4f78c4e5ae3f" providerId="ADAL" clId="{CADBA4D7-BAF5-4A2D-A5DD-731ABBB9EB44}" dt="2022-12-08T12:00:14.907" v="530" actId="207"/>
          <ac:spMkLst>
            <pc:docMk/>
            <pc:sldMk cId="661588509" sldId="315"/>
            <ac:spMk id="9" creationId="{3A13673D-AA34-4EC9-A187-378920C09984}"/>
          </ac:spMkLst>
        </pc:spChg>
      </pc:sldChg>
      <pc:sldChg chg="addSp delSp modSp mod">
        <pc:chgData name="Alize Mansuy" userId="dbe63a3c-3892-42b1-bed1-4f78c4e5ae3f" providerId="ADAL" clId="{CADBA4D7-BAF5-4A2D-A5DD-731ABBB9EB44}" dt="2022-12-08T12:02:18.134" v="662" actId="20577"/>
        <pc:sldMkLst>
          <pc:docMk/>
          <pc:sldMk cId="3832546914" sldId="366"/>
        </pc:sldMkLst>
        <pc:spChg chg="del">
          <ac:chgData name="Alize Mansuy" userId="dbe63a3c-3892-42b1-bed1-4f78c4e5ae3f" providerId="ADAL" clId="{CADBA4D7-BAF5-4A2D-A5DD-731ABBB9EB44}" dt="2022-12-08T12:01:27.026" v="556" actId="478"/>
          <ac:spMkLst>
            <pc:docMk/>
            <pc:sldMk cId="3832546914" sldId="366"/>
            <ac:spMk id="2" creationId="{596EBEFF-AF6D-4943-BFDA-27D43BE7A86C}"/>
          </ac:spMkLst>
        </pc:spChg>
        <pc:spChg chg="mod">
          <ac:chgData name="Alize Mansuy" userId="dbe63a3c-3892-42b1-bed1-4f78c4e5ae3f" providerId="ADAL" clId="{CADBA4D7-BAF5-4A2D-A5DD-731ABBB9EB44}" dt="2022-12-08T12:02:18.134" v="662" actId="20577"/>
          <ac:spMkLst>
            <pc:docMk/>
            <pc:sldMk cId="3832546914" sldId="366"/>
            <ac:spMk id="8" creationId="{F354F68B-BF03-4147-BCF5-D947E770300D}"/>
          </ac:spMkLst>
        </pc:spChg>
        <pc:picChg chg="add mod">
          <ac:chgData name="Alize Mansuy" userId="dbe63a3c-3892-42b1-bed1-4f78c4e5ae3f" providerId="ADAL" clId="{CADBA4D7-BAF5-4A2D-A5DD-731ABBB9EB44}" dt="2022-12-08T12:01:51.487" v="564" actId="27614"/>
          <ac:picMkLst>
            <pc:docMk/>
            <pc:sldMk cId="3832546914" sldId="366"/>
            <ac:picMk id="5" creationId="{C4F86D99-8E17-4688-94D0-8F04B40111F7}"/>
          </ac:picMkLst>
        </pc:picChg>
      </pc:sldChg>
      <pc:sldChg chg="add del setBg">
        <pc:chgData name="Alize Mansuy" userId="dbe63a3c-3892-42b1-bed1-4f78c4e5ae3f" providerId="ADAL" clId="{CADBA4D7-BAF5-4A2D-A5DD-731ABBB9EB44}" dt="2022-12-08T12:02:26.169" v="663" actId="47"/>
        <pc:sldMkLst>
          <pc:docMk/>
          <pc:sldMk cId="581114641" sldId="368"/>
        </pc:sldMkLst>
      </pc:sldChg>
      <pc:sldChg chg="delSp modSp add mod">
        <pc:chgData name="Alize Mansuy" userId="dbe63a3c-3892-42b1-bed1-4f78c4e5ae3f" providerId="ADAL" clId="{CADBA4D7-BAF5-4A2D-A5DD-731ABBB9EB44}" dt="2022-12-08T12:20:16.251" v="2269" actId="20577"/>
        <pc:sldMkLst>
          <pc:docMk/>
          <pc:sldMk cId="2586875741" sldId="368"/>
        </pc:sldMkLst>
        <pc:spChg chg="mod">
          <ac:chgData name="Alize Mansuy" userId="dbe63a3c-3892-42b1-bed1-4f78c4e5ae3f" providerId="ADAL" clId="{CADBA4D7-BAF5-4A2D-A5DD-731ABBB9EB44}" dt="2022-12-08T12:20:16.251" v="2269" actId="20577"/>
          <ac:spMkLst>
            <pc:docMk/>
            <pc:sldMk cId="2586875741" sldId="368"/>
            <ac:spMk id="3" creationId="{CD8CB4F9-7743-4A0F-A414-9EAEF8DC2FA0}"/>
          </ac:spMkLst>
        </pc:spChg>
        <pc:spChg chg="del">
          <ac:chgData name="Alize Mansuy" userId="dbe63a3c-3892-42b1-bed1-4f78c4e5ae3f" providerId="ADAL" clId="{CADBA4D7-BAF5-4A2D-A5DD-731ABBB9EB44}" dt="2022-12-08T12:19:52.673" v="2208" actId="478"/>
          <ac:spMkLst>
            <pc:docMk/>
            <pc:sldMk cId="2586875741" sldId="368"/>
            <ac:spMk id="4" creationId="{35AD96EA-14E4-47BB-B394-FD6861E431AB}"/>
          </ac:spMkLst>
        </pc:spChg>
        <pc:spChg chg="del">
          <ac:chgData name="Alize Mansuy" userId="dbe63a3c-3892-42b1-bed1-4f78c4e5ae3f" providerId="ADAL" clId="{CADBA4D7-BAF5-4A2D-A5DD-731ABBB9EB44}" dt="2022-12-08T12:19:51.387" v="2207" actId="478"/>
          <ac:spMkLst>
            <pc:docMk/>
            <pc:sldMk cId="2586875741" sldId="368"/>
            <ac:spMk id="8" creationId="{A41365FD-3093-4B54-83B5-06468BE632BF}"/>
          </ac:spMkLst>
        </pc:spChg>
      </pc:sldChg>
    </pc:docChg>
  </pc:docChgLst>
  <pc:docChgLst>
    <pc:chgData name="Alize Mansuy" userId="dbe63a3c-3892-42b1-bed1-4f78c4e5ae3f" providerId="ADAL" clId="{347A1C12-AF41-416A-A000-9873320E1D4F}"/>
    <pc:docChg chg="custSel modSld">
      <pc:chgData name="Alize Mansuy" userId="dbe63a3c-3892-42b1-bed1-4f78c4e5ae3f" providerId="ADAL" clId="{347A1C12-AF41-416A-A000-9873320E1D4F}" dt="2023-06-09T12:35:43.213" v="2255" actId="20577"/>
      <pc:docMkLst>
        <pc:docMk/>
      </pc:docMkLst>
      <pc:sldChg chg="addSp modSp mod">
        <pc:chgData name="Alize Mansuy" userId="dbe63a3c-3892-42b1-bed1-4f78c4e5ae3f" providerId="ADAL" clId="{347A1C12-AF41-416A-A000-9873320E1D4F}" dt="2023-06-09T12:35:43.213" v="2255" actId="20577"/>
        <pc:sldMkLst>
          <pc:docMk/>
          <pc:sldMk cId="661588509" sldId="315"/>
        </pc:sldMkLst>
        <pc:spChg chg="mod">
          <ac:chgData name="Alize Mansuy" userId="dbe63a3c-3892-42b1-bed1-4f78c4e5ae3f" providerId="ADAL" clId="{347A1C12-AF41-416A-A000-9873320E1D4F}" dt="2023-06-09T12:35:43.213" v="2255" actId="20577"/>
          <ac:spMkLst>
            <pc:docMk/>
            <pc:sldMk cId="661588509" sldId="315"/>
            <ac:spMk id="5" creationId="{A208ED5C-B1E2-9DE4-76D9-1590EE95F96A}"/>
          </ac:spMkLst>
        </pc:spChg>
        <pc:graphicFrameChg chg="add mod">
          <ac:chgData name="Alize Mansuy" userId="dbe63a3c-3892-42b1-bed1-4f78c4e5ae3f" providerId="ADAL" clId="{347A1C12-AF41-416A-A000-9873320E1D4F}" dt="2023-06-09T12:16:46.380" v="1516" actId="14100"/>
          <ac:graphicFrameMkLst>
            <pc:docMk/>
            <pc:sldMk cId="661588509" sldId="315"/>
            <ac:graphicFrameMk id="6" creationId="{ADFB3239-EF2D-B0CA-814C-042209F6D310}"/>
          </ac:graphicFrameMkLst>
        </pc:graphicFrameChg>
      </pc:sldChg>
      <pc:sldChg chg="addSp modSp mod">
        <pc:chgData name="Alize Mansuy" userId="dbe63a3c-3892-42b1-bed1-4f78c4e5ae3f" providerId="ADAL" clId="{347A1C12-AF41-416A-A000-9873320E1D4F}" dt="2023-06-09T12:14:10.013" v="1419" actId="20577"/>
        <pc:sldMkLst>
          <pc:docMk/>
          <pc:sldMk cId="1269009164" sldId="316"/>
        </pc:sldMkLst>
        <pc:spChg chg="mod">
          <ac:chgData name="Alize Mansuy" userId="dbe63a3c-3892-42b1-bed1-4f78c4e5ae3f" providerId="ADAL" clId="{347A1C12-AF41-416A-A000-9873320E1D4F}" dt="2023-06-09T11:47:33.575" v="1" actId="27636"/>
          <ac:spMkLst>
            <pc:docMk/>
            <pc:sldMk cId="1269009164" sldId="316"/>
            <ac:spMk id="5" creationId="{A208ED5C-B1E2-9DE4-76D9-1590EE95F96A}"/>
          </ac:spMkLst>
        </pc:spChg>
        <pc:spChg chg="add mod">
          <ac:chgData name="Alize Mansuy" userId="dbe63a3c-3892-42b1-bed1-4f78c4e5ae3f" providerId="ADAL" clId="{347A1C12-AF41-416A-A000-9873320E1D4F}" dt="2023-06-09T12:09:11.097" v="1378" actId="1076"/>
          <ac:spMkLst>
            <pc:docMk/>
            <pc:sldMk cId="1269009164" sldId="316"/>
            <ac:spMk id="7" creationId="{AA13292F-B174-B2CC-61A4-FDAF66C0DA27}"/>
          </ac:spMkLst>
        </pc:spChg>
        <pc:spChg chg="add mod">
          <ac:chgData name="Alize Mansuy" userId="dbe63a3c-3892-42b1-bed1-4f78c4e5ae3f" providerId="ADAL" clId="{347A1C12-AF41-416A-A000-9873320E1D4F}" dt="2023-06-09T12:14:10.013" v="1419" actId="20577"/>
          <ac:spMkLst>
            <pc:docMk/>
            <pc:sldMk cId="1269009164" sldId="316"/>
            <ac:spMk id="8" creationId="{2A4B3C44-787E-F1E1-1BAD-D63D75B05E2F}"/>
          </ac:spMkLst>
        </pc:spChg>
        <pc:spChg chg="add mod">
          <ac:chgData name="Alize Mansuy" userId="dbe63a3c-3892-42b1-bed1-4f78c4e5ae3f" providerId="ADAL" clId="{347A1C12-AF41-416A-A000-9873320E1D4F}" dt="2023-06-09T12:09:48.668" v="1387" actId="14100"/>
          <ac:spMkLst>
            <pc:docMk/>
            <pc:sldMk cId="1269009164" sldId="316"/>
            <ac:spMk id="10" creationId="{157C7E20-2EF4-A5C6-E8D0-91A65EFC8A5C}"/>
          </ac:spMkLst>
        </pc:spChg>
        <pc:spChg chg="add mod">
          <ac:chgData name="Alize Mansuy" userId="dbe63a3c-3892-42b1-bed1-4f78c4e5ae3f" providerId="ADAL" clId="{347A1C12-AF41-416A-A000-9873320E1D4F}" dt="2023-06-09T12:09:45.487" v="1386" actId="14100"/>
          <ac:spMkLst>
            <pc:docMk/>
            <pc:sldMk cId="1269009164" sldId="316"/>
            <ac:spMk id="11" creationId="{F3BEC7B2-5772-090B-014E-919134F8A055}"/>
          </ac:spMkLst>
        </pc:spChg>
        <pc:spChg chg="add mod">
          <ac:chgData name="Alize Mansuy" userId="dbe63a3c-3892-42b1-bed1-4f78c4e5ae3f" providerId="ADAL" clId="{347A1C12-AF41-416A-A000-9873320E1D4F}" dt="2023-06-09T12:09:35.951" v="1385" actId="14100"/>
          <ac:spMkLst>
            <pc:docMk/>
            <pc:sldMk cId="1269009164" sldId="316"/>
            <ac:spMk id="12" creationId="{9F9708DB-223F-99A4-8BD7-4E28B5987318}"/>
          </ac:spMkLst>
        </pc:spChg>
        <pc:spChg chg="add mod">
          <ac:chgData name="Alize Mansuy" userId="dbe63a3c-3892-42b1-bed1-4f78c4e5ae3f" providerId="ADAL" clId="{347A1C12-AF41-416A-A000-9873320E1D4F}" dt="2023-06-09T12:07:56.666" v="1247" actId="208"/>
          <ac:spMkLst>
            <pc:docMk/>
            <pc:sldMk cId="1269009164" sldId="316"/>
            <ac:spMk id="13" creationId="{293A7DCF-089D-D328-80BC-6D4D4E39A086}"/>
          </ac:spMkLst>
        </pc:spChg>
        <pc:spChg chg="add mod">
          <ac:chgData name="Alize Mansuy" userId="dbe63a3c-3892-42b1-bed1-4f78c4e5ae3f" providerId="ADAL" clId="{347A1C12-AF41-416A-A000-9873320E1D4F}" dt="2023-06-09T12:09:13.017" v="1379" actId="1076"/>
          <ac:spMkLst>
            <pc:docMk/>
            <pc:sldMk cId="1269009164" sldId="316"/>
            <ac:spMk id="14" creationId="{70AEF692-9671-000C-A6C7-A184913D461D}"/>
          </ac:spMkLst>
        </pc:spChg>
        <pc:graphicFrameChg chg="add mod">
          <ac:chgData name="Alize Mansuy" userId="dbe63a3c-3892-42b1-bed1-4f78c4e5ae3f" providerId="ADAL" clId="{347A1C12-AF41-416A-A000-9873320E1D4F}" dt="2023-06-09T12:07:36.501" v="1232" actId="404"/>
          <ac:graphicFrameMkLst>
            <pc:docMk/>
            <pc:sldMk cId="1269009164" sldId="316"/>
            <ac:graphicFrameMk id="6" creationId="{3016C5AB-D4FB-AD6F-B550-652BB68B426D}"/>
          </ac:graphicFrameMkLst>
        </pc:graphicFrameChg>
      </pc:sldChg>
      <pc:sldChg chg="addSp delSp modSp mod">
        <pc:chgData name="Alize Mansuy" userId="dbe63a3c-3892-42b1-bed1-4f78c4e5ae3f" providerId="ADAL" clId="{347A1C12-AF41-416A-A000-9873320E1D4F}" dt="2023-06-09T12:22:48.896" v="2166" actId="20577"/>
        <pc:sldMkLst>
          <pc:docMk/>
          <pc:sldMk cId="3449626986" sldId="317"/>
        </pc:sldMkLst>
        <pc:spChg chg="del">
          <ac:chgData name="Alize Mansuy" userId="dbe63a3c-3892-42b1-bed1-4f78c4e5ae3f" providerId="ADAL" clId="{347A1C12-AF41-416A-A000-9873320E1D4F}" dt="2023-06-09T12:19:31.074" v="1681" actId="478"/>
          <ac:spMkLst>
            <pc:docMk/>
            <pc:sldMk cId="3449626986" sldId="317"/>
            <ac:spMk id="5" creationId="{A208ED5C-B1E2-9DE4-76D9-1590EE95F96A}"/>
          </ac:spMkLst>
        </pc:spChg>
        <pc:spChg chg="add mod">
          <ac:chgData name="Alize Mansuy" userId="dbe63a3c-3892-42b1-bed1-4f78c4e5ae3f" providerId="ADAL" clId="{347A1C12-AF41-416A-A000-9873320E1D4F}" dt="2023-06-09T12:22:13.448" v="2075" actId="1076"/>
          <ac:spMkLst>
            <pc:docMk/>
            <pc:sldMk cId="3449626986" sldId="317"/>
            <ac:spMk id="8" creationId="{9AE0843F-71FB-62CB-20FA-0A10F938762E}"/>
          </ac:spMkLst>
        </pc:spChg>
        <pc:spChg chg="add mod">
          <ac:chgData name="Alize Mansuy" userId="dbe63a3c-3892-42b1-bed1-4f78c4e5ae3f" providerId="ADAL" clId="{347A1C12-AF41-416A-A000-9873320E1D4F}" dt="2023-06-09T12:22:14.645" v="2076" actId="1076"/>
          <ac:spMkLst>
            <pc:docMk/>
            <pc:sldMk cId="3449626986" sldId="317"/>
            <ac:spMk id="10" creationId="{E68B5E3B-0767-0152-A8BA-5092C355DBFE}"/>
          </ac:spMkLst>
        </pc:spChg>
        <pc:spChg chg="add mod">
          <ac:chgData name="Alize Mansuy" userId="dbe63a3c-3892-42b1-bed1-4f78c4e5ae3f" providerId="ADAL" clId="{347A1C12-AF41-416A-A000-9873320E1D4F}" dt="2023-06-09T12:22:16.034" v="2077" actId="1076"/>
          <ac:spMkLst>
            <pc:docMk/>
            <pc:sldMk cId="3449626986" sldId="317"/>
            <ac:spMk id="11" creationId="{5828E9F8-68E5-31EC-2C3C-77ED67A01AA6}"/>
          </ac:spMkLst>
        </pc:spChg>
        <pc:spChg chg="add mod">
          <ac:chgData name="Alize Mansuy" userId="dbe63a3c-3892-42b1-bed1-4f78c4e5ae3f" providerId="ADAL" clId="{347A1C12-AF41-416A-A000-9873320E1D4F}" dt="2023-06-09T12:22:48.896" v="2166" actId="20577"/>
          <ac:spMkLst>
            <pc:docMk/>
            <pc:sldMk cId="3449626986" sldId="317"/>
            <ac:spMk id="12" creationId="{5E138927-AEFF-C128-7B94-CADC28373874}"/>
          </ac:spMkLst>
        </pc:spChg>
        <pc:graphicFrameChg chg="add mod">
          <ac:chgData name="Alize Mansuy" userId="dbe63a3c-3892-42b1-bed1-4f78c4e5ae3f" providerId="ADAL" clId="{347A1C12-AF41-416A-A000-9873320E1D4F}" dt="2023-06-09T12:19:42.801" v="1684"/>
          <ac:graphicFrameMkLst>
            <pc:docMk/>
            <pc:sldMk cId="3449626986" sldId="317"/>
            <ac:graphicFrameMk id="6" creationId="{10E66A1C-6372-F905-D924-F67D4DD61E67}"/>
          </ac:graphicFrameMkLst>
        </pc:graphicFrameChg>
        <pc:graphicFrameChg chg="add del mod">
          <ac:chgData name="Alize Mansuy" userId="dbe63a3c-3892-42b1-bed1-4f78c4e5ae3f" providerId="ADAL" clId="{347A1C12-AF41-416A-A000-9873320E1D4F}" dt="2023-06-09T12:19:50.499" v="1687" actId="478"/>
          <ac:graphicFrameMkLst>
            <pc:docMk/>
            <pc:sldMk cId="3449626986" sldId="317"/>
            <ac:graphicFrameMk id="7" creationId="{25D6F090-55FF-7C13-ECEA-990774EB4DF9}"/>
          </ac:graphicFrameMkLst>
        </pc:graphicFrameChg>
      </pc:sldChg>
      <pc:sldChg chg="addSp modSp mod">
        <pc:chgData name="Alize Mansuy" userId="dbe63a3c-3892-42b1-bed1-4f78c4e5ae3f" providerId="ADAL" clId="{347A1C12-AF41-416A-A000-9873320E1D4F}" dt="2023-06-09T12:14:57.700" v="1430" actId="27614"/>
        <pc:sldMkLst>
          <pc:docMk/>
          <pc:sldMk cId="2110397440" sldId="318"/>
        </pc:sldMkLst>
        <pc:picChg chg="add mod">
          <ac:chgData name="Alize Mansuy" userId="dbe63a3c-3892-42b1-bed1-4f78c4e5ae3f" providerId="ADAL" clId="{347A1C12-AF41-416A-A000-9873320E1D4F}" dt="2023-06-09T12:14:01.046" v="1407" actId="1076"/>
          <ac:picMkLst>
            <pc:docMk/>
            <pc:sldMk cId="2110397440" sldId="318"/>
            <ac:picMk id="7" creationId="{28BFA0E7-C307-0F67-22A9-7AED598D0A90}"/>
          </ac:picMkLst>
        </pc:picChg>
        <pc:picChg chg="add mod">
          <ac:chgData name="Alize Mansuy" userId="dbe63a3c-3892-42b1-bed1-4f78c4e5ae3f" providerId="ADAL" clId="{347A1C12-AF41-416A-A000-9873320E1D4F}" dt="2023-06-09T12:13:42.346" v="1400" actId="1076"/>
          <ac:picMkLst>
            <pc:docMk/>
            <pc:sldMk cId="2110397440" sldId="318"/>
            <ac:picMk id="10" creationId="{CC4EB8A8-B97D-B570-72DB-4C2A31D7E161}"/>
          </ac:picMkLst>
        </pc:picChg>
        <pc:picChg chg="add mod">
          <ac:chgData name="Alize Mansuy" userId="dbe63a3c-3892-42b1-bed1-4f78c4e5ae3f" providerId="ADAL" clId="{347A1C12-AF41-416A-A000-9873320E1D4F}" dt="2023-06-09T12:13:21.917" v="1398" actId="1076"/>
          <ac:picMkLst>
            <pc:docMk/>
            <pc:sldMk cId="2110397440" sldId="318"/>
            <ac:picMk id="12" creationId="{DA81EAA6-9A2F-DA9E-11E9-D10CBEC8459D}"/>
          </ac:picMkLst>
        </pc:picChg>
        <pc:picChg chg="add mod">
          <ac:chgData name="Alize Mansuy" userId="dbe63a3c-3892-42b1-bed1-4f78c4e5ae3f" providerId="ADAL" clId="{347A1C12-AF41-416A-A000-9873320E1D4F}" dt="2023-06-09T12:13:50.661" v="1406" actId="14100"/>
          <ac:picMkLst>
            <pc:docMk/>
            <pc:sldMk cId="2110397440" sldId="318"/>
            <ac:picMk id="14" creationId="{C01DADB4-BE8A-02B5-EFB5-4F182599E7A6}"/>
          </ac:picMkLst>
        </pc:picChg>
        <pc:picChg chg="add mod">
          <ac:chgData name="Alize Mansuy" userId="dbe63a3c-3892-42b1-bed1-4f78c4e5ae3f" providerId="ADAL" clId="{347A1C12-AF41-416A-A000-9873320E1D4F}" dt="2023-06-09T12:14:44.970" v="1426" actId="962"/>
          <ac:picMkLst>
            <pc:docMk/>
            <pc:sldMk cId="2110397440" sldId="318"/>
            <ac:picMk id="16" creationId="{3BDD95FA-E500-A0C7-5811-F614C59F64FD}"/>
          </ac:picMkLst>
        </pc:picChg>
        <pc:picChg chg="add mod">
          <ac:chgData name="Alize Mansuy" userId="dbe63a3c-3892-42b1-bed1-4f78c4e5ae3f" providerId="ADAL" clId="{347A1C12-AF41-416A-A000-9873320E1D4F}" dt="2023-06-09T12:14:57.700" v="1430" actId="27614"/>
          <ac:picMkLst>
            <pc:docMk/>
            <pc:sldMk cId="2110397440" sldId="318"/>
            <ac:picMk id="18" creationId="{379A5181-541C-9D38-63B9-F6D838DB59A5}"/>
          </ac:picMkLst>
        </pc:picChg>
      </pc:sldChg>
    </pc:docChg>
  </pc:docChgLst>
  <pc:docChgLst>
    <pc:chgData name="Alize Mansuy" userId="dbe63a3c-3892-42b1-bed1-4f78c4e5ae3f" providerId="ADAL" clId="{6B2CA8ED-5448-4621-9C26-648CB79A95E7}"/>
    <pc:docChg chg="custSel addSld delSld modSld modMainMaster">
      <pc:chgData name="Alize Mansuy" userId="dbe63a3c-3892-42b1-bed1-4f78c4e5ae3f" providerId="ADAL" clId="{6B2CA8ED-5448-4621-9C26-648CB79A95E7}" dt="2023-06-05T11:49:38.842" v="2053" actId="47"/>
      <pc:docMkLst>
        <pc:docMk/>
      </pc:docMkLst>
      <pc:sldChg chg="modSp mod setBg">
        <pc:chgData name="Alize Mansuy" userId="dbe63a3c-3892-42b1-bed1-4f78c4e5ae3f" providerId="ADAL" clId="{6B2CA8ED-5448-4621-9C26-648CB79A95E7}" dt="2023-06-05T11:22:49.793" v="1052"/>
        <pc:sldMkLst>
          <pc:docMk/>
          <pc:sldMk cId="2278447556" sldId="258"/>
        </pc:sldMkLst>
        <pc:spChg chg="mod">
          <ac:chgData name="Alize Mansuy" userId="dbe63a3c-3892-42b1-bed1-4f78c4e5ae3f" providerId="ADAL" clId="{6B2CA8ED-5448-4621-9C26-648CB79A95E7}" dt="2023-06-05T11:11:08.689" v="71" actId="20577"/>
          <ac:spMkLst>
            <pc:docMk/>
            <pc:sldMk cId="2278447556" sldId="258"/>
            <ac:spMk id="5" creationId="{E5B3A291-259C-4A87-8974-0A911348FA65}"/>
          </ac:spMkLst>
        </pc:spChg>
      </pc:sldChg>
      <pc:sldChg chg="modSp mod">
        <pc:chgData name="Alize Mansuy" userId="dbe63a3c-3892-42b1-bed1-4f78c4e5ae3f" providerId="ADAL" clId="{6B2CA8ED-5448-4621-9C26-648CB79A95E7}" dt="2023-06-05T11:15:16.283" v="577" actId="20577"/>
        <pc:sldMkLst>
          <pc:docMk/>
          <pc:sldMk cId="661588509" sldId="315"/>
        </pc:sldMkLst>
        <pc:spChg chg="mod">
          <ac:chgData name="Alize Mansuy" userId="dbe63a3c-3892-42b1-bed1-4f78c4e5ae3f" providerId="ADAL" clId="{6B2CA8ED-5448-4621-9C26-648CB79A95E7}" dt="2023-06-05T11:11:17.456" v="81" actId="20577"/>
          <ac:spMkLst>
            <pc:docMk/>
            <pc:sldMk cId="661588509" sldId="315"/>
            <ac:spMk id="2" creationId="{21A07BE1-B97A-441E-A678-B4774D17393D}"/>
          </ac:spMkLst>
        </pc:spChg>
        <pc:spChg chg="mod">
          <ac:chgData name="Alize Mansuy" userId="dbe63a3c-3892-42b1-bed1-4f78c4e5ae3f" providerId="ADAL" clId="{6B2CA8ED-5448-4621-9C26-648CB79A95E7}" dt="2023-06-05T11:15:16.283" v="577" actId="20577"/>
          <ac:spMkLst>
            <pc:docMk/>
            <pc:sldMk cId="661588509" sldId="315"/>
            <ac:spMk id="5" creationId="{A208ED5C-B1E2-9DE4-76D9-1590EE95F96A}"/>
          </ac:spMkLst>
        </pc:spChg>
      </pc:sldChg>
      <pc:sldChg chg="del">
        <pc:chgData name="Alize Mansuy" userId="dbe63a3c-3892-42b1-bed1-4f78c4e5ae3f" providerId="ADAL" clId="{6B2CA8ED-5448-4621-9C26-648CB79A95E7}" dt="2023-06-05T11:14:38.313" v="497" actId="47"/>
        <pc:sldMkLst>
          <pc:docMk/>
          <pc:sldMk cId="1117852912" sldId="316"/>
        </pc:sldMkLst>
      </pc:sldChg>
      <pc:sldChg chg="modSp add mod">
        <pc:chgData name="Alize Mansuy" userId="dbe63a3c-3892-42b1-bed1-4f78c4e5ae3f" providerId="ADAL" clId="{6B2CA8ED-5448-4621-9C26-648CB79A95E7}" dt="2023-06-05T11:49:25.915" v="2052" actId="20577"/>
        <pc:sldMkLst>
          <pc:docMk/>
          <pc:sldMk cId="1269009164" sldId="316"/>
        </pc:sldMkLst>
        <pc:spChg chg="mod">
          <ac:chgData name="Alize Mansuy" userId="dbe63a3c-3892-42b1-bed1-4f78c4e5ae3f" providerId="ADAL" clId="{6B2CA8ED-5448-4621-9C26-648CB79A95E7}" dt="2023-06-05T11:14:44.130" v="507" actId="20577"/>
          <ac:spMkLst>
            <pc:docMk/>
            <pc:sldMk cId="1269009164" sldId="316"/>
            <ac:spMk id="2" creationId="{21A07BE1-B97A-441E-A678-B4774D17393D}"/>
          </ac:spMkLst>
        </pc:spChg>
        <pc:spChg chg="mod">
          <ac:chgData name="Alize Mansuy" userId="dbe63a3c-3892-42b1-bed1-4f78c4e5ae3f" providerId="ADAL" clId="{6B2CA8ED-5448-4621-9C26-648CB79A95E7}" dt="2023-06-05T11:49:25.915" v="2052" actId="20577"/>
          <ac:spMkLst>
            <pc:docMk/>
            <pc:sldMk cId="1269009164" sldId="316"/>
            <ac:spMk id="5" creationId="{A208ED5C-B1E2-9DE4-76D9-1590EE95F96A}"/>
          </ac:spMkLst>
        </pc:spChg>
      </pc:sldChg>
      <pc:sldChg chg="modSp add mod">
        <pc:chgData name="Alize Mansuy" userId="dbe63a3c-3892-42b1-bed1-4f78c4e5ae3f" providerId="ADAL" clId="{6B2CA8ED-5448-4621-9C26-648CB79A95E7}" dt="2023-06-05T11:18:09.214" v="997" actId="20577"/>
        <pc:sldMkLst>
          <pc:docMk/>
          <pc:sldMk cId="3449626986" sldId="317"/>
        </pc:sldMkLst>
        <pc:spChg chg="mod">
          <ac:chgData name="Alize Mansuy" userId="dbe63a3c-3892-42b1-bed1-4f78c4e5ae3f" providerId="ADAL" clId="{6B2CA8ED-5448-4621-9C26-648CB79A95E7}" dt="2023-06-05T11:18:09.214" v="997" actId="20577"/>
          <ac:spMkLst>
            <pc:docMk/>
            <pc:sldMk cId="3449626986" sldId="317"/>
            <ac:spMk id="5" creationId="{A208ED5C-B1E2-9DE4-76D9-1590EE95F96A}"/>
          </ac:spMkLst>
        </pc:spChg>
      </pc:sldChg>
      <pc:sldChg chg="modSp add mod">
        <pc:chgData name="Alize Mansuy" userId="dbe63a3c-3892-42b1-bed1-4f78c4e5ae3f" providerId="ADAL" clId="{6B2CA8ED-5448-4621-9C26-648CB79A95E7}" dt="2023-06-05T11:17:53.681" v="971" actId="20577"/>
        <pc:sldMkLst>
          <pc:docMk/>
          <pc:sldMk cId="2110397440" sldId="318"/>
        </pc:sldMkLst>
        <pc:spChg chg="mod">
          <ac:chgData name="Alize Mansuy" userId="dbe63a3c-3892-42b1-bed1-4f78c4e5ae3f" providerId="ADAL" clId="{6B2CA8ED-5448-4621-9C26-648CB79A95E7}" dt="2023-06-05T11:17:53.681" v="971" actId="20577"/>
          <ac:spMkLst>
            <pc:docMk/>
            <pc:sldMk cId="2110397440" sldId="318"/>
            <ac:spMk id="5" creationId="{A208ED5C-B1E2-9DE4-76D9-1590EE95F96A}"/>
          </ac:spMkLst>
        </pc:spChg>
      </pc:sldChg>
      <pc:sldChg chg="modSp add mod">
        <pc:chgData name="Alize Mansuy" userId="dbe63a3c-3892-42b1-bed1-4f78c4e5ae3f" providerId="ADAL" clId="{6B2CA8ED-5448-4621-9C26-648CB79A95E7}" dt="2023-06-05T11:19:32.795" v="1048" actId="20577"/>
        <pc:sldMkLst>
          <pc:docMk/>
          <pc:sldMk cId="2155132831" sldId="319"/>
        </pc:sldMkLst>
        <pc:spChg chg="mod">
          <ac:chgData name="Alize Mansuy" userId="dbe63a3c-3892-42b1-bed1-4f78c4e5ae3f" providerId="ADAL" clId="{6B2CA8ED-5448-4621-9C26-648CB79A95E7}" dt="2023-06-05T11:19:32.795" v="1048" actId="20577"/>
          <ac:spMkLst>
            <pc:docMk/>
            <pc:sldMk cId="2155132831" sldId="319"/>
            <ac:spMk id="5" creationId="{A208ED5C-B1E2-9DE4-76D9-1590EE95F96A}"/>
          </ac:spMkLst>
        </pc:spChg>
      </pc:sldChg>
      <pc:sldChg chg="addSp delSp modSp add del mod">
        <pc:chgData name="Alize Mansuy" userId="dbe63a3c-3892-42b1-bed1-4f78c4e5ae3f" providerId="ADAL" clId="{6B2CA8ED-5448-4621-9C26-648CB79A95E7}" dt="2023-06-05T11:49:38.842" v="2053" actId="47"/>
        <pc:sldMkLst>
          <pc:docMk/>
          <pc:sldMk cId="34119593" sldId="704"/>
        </pc:sldMkLst>
        <pc:spChg chg="del">
          <ac:chgData name="Alize Mansuy" userId="dbe63a3c-3892-42b1-bed1-4f78c4e5ae3f" providerId="ADAL" clId="{6B2CA8ED-5448-4621-9C26-648CB79A95E7}" dt="2023-06-05T11:23:15.338" v="1057" actId="478"/>
          <ac:spMkLst>
            <pc:docMk/>
            <pc:sldMk cId="34119593" sldId="704"/>
            <ac:spMk id="2" creationId="{F555C13B-DE9C-45E0-81BF-483BB2B3146B}"/>
          </ac:spMkLst>
        </pc:spChg>
        <pc:spChg chg="add mod">
          <ac:chgData name="Alize Mansuy" userId="dbe63a3c-3892-42b1-bed1-4f78c4e5ae3f" providerId="ADAL" clId="{6B2CA8ED-5448-4621-9C26-648CB79A95E7}" dt="2023-06-05T11:23:37.515" v="1059"/>
          <ac:spMkLst>
            <pc:docMk/>
            <pc:sldMk cId="34119593" sldId="704"/>
            <ac:spMk id="7" creationId="{127FD08B-D187-BE0C-97CF-6A690F986AE6}"/>
          </ac:spMkLst>
        </pc:spChg>
        <pc:spChg chg="add mod">
          <ac:chgData name="Alize Mansuy" userId="dbe63a3c-3892-42b1-bed1-4f78c4e5ae3f" providerId="ADAL" clId="{6B2CA8ED-5448-4621-9C26-648CB79A95E7}" dt="2023-06-05T11:23:37.515" v="1059"/>
          <ac:spMkLst>
            <pc:docMk/>
            <pc:sldMk cId="34119593" sldId="704"/>
            <ac:spMk id="9" creationId="{97619EAD-775E-5447-0D67-69ECB6C09F59}"/>
          </ac:spMkLst>
        </pc:spChg>
        <pc:spChg chg="add mod">
          <ac:chgData name="Alize Mansuy" userId="dbe63a3c-3892-42b1-bed1-4f78c4e5ae3f" providerId="ADAL" clId="{6B2CA8ED-5448-4621-9C26-648CB79A95E7}" dt="2023-06-05T11:23:37.515" v="1059"/>
          <ac:spMkLst>
            <pc:docMk/>
            <pc:sldMk cId="34119593" sldId="704"/>
            <ac:spMk id="13" creationId="{6D8F4A3A-7B4B-ABB1-0250-7AC8129D914A}"/>
          </ac:spMkLst>
        </pc:spChg>
        <pc:spChg chg="mod">
          <ac:chgData name="Alize Mansuy" userId="dbe63a3c-3892-42b1-bed1-4f78c4e5ae3f" providerId="ADAL" clId="{6B2CA8ED-5448-4621-9C26-648CB79A95E7}" dt="2023-06-05T11:25:55.372" v="1097" actId="20577"/>
          <ac:spMkLst>
            <pc:docMk/>
            <pc:sldMk cId="34119593" sldId="704"/>
            <ac:spMk id="15" creationId="{8D56C49F-45E0-4971-A6D4-89CAD9DE938E}"/>
          </ac:spMkLst>
        </pc:spChg>
        <pc:spChg chg="add mod">
          <ac:chgData name="Alize Mansuy" userId="dbe63a3c-3892-42b1-bed1-4f78c4e5ae3f" providerId="ADAL" clId="{6B2CA8ED-5448-4621-9C26-648CB79A95E7}" dt="2023-06-05T11:34:23.745" v="2046" actId="20577"/>
          <ac:spMkLst>
            <pc:docMk/>
            <pc:sldMk cId="34119593" sldId="704"/>
            <ac:spMk id="16" creationId="{840940F4-96F2-BAFA-9C44-CC5243AA6F16}"/>
          </ac:spMkLst>
        </pc:spChg>
        <pc:spChg chg="mod">
          <ac:chgData name="Alize Mansuy" userId="dbe63a3c-3892-42b1-bed1-4f78c4e5ae3f" providerId="ADAL" clId="{6B2CA8ED-5448-4621-9C26-648CB79A95E7}" dt="2023-06-05T11:26:00.602" v="1108" actId="20577"/>
          <ac:spMkLst>
            <pc:docMk/>
            <pc:sldMk cId="34119593" sldId="704"/>
            <ac:spMk id="29" creationId="{C3AD8EE5-37BB-4BC1-B17B-74FDB0445A22}"/>
          </ac:spMkLst>
        </pc:spChg>
        <pc:spChg chg="mod">
          <ac:chgData name="Alize Mansuy" userId="dbe63a3c-3892-42b1-bed1-4f78c4e5ae3f" providerId="ADAL" clId="{6B2CA8ED-5448-4621-9C26-648CB79A95E7}" dt="2023-06-05T11:26:13.019" v="1126" actId="20577"/>
          <ac:spMkLst>
            <pc:docMk/>
            <pc:sldMk cId="34119593" sldId="704"/>
            <ac:spMk id="35" creationId="{E9831A01-4B16-4738-8309-D8761E9937D1}"/>
          </ac:spMkLst>
        </pc:spChg>
        <pc:spChg chg="mod">
          <ac:chgData name="Alize Mansuy" userId="dbe63a3c-3892-42b1-bed1-4f78c4e5ae3f" providerId="ADAL" clId="{6B2CA8ED-5448-4621-9C26-648CB79A95E7}" dt="2023-06-05T11:26:31.885" v="1196" actId="20577"/>
          <ac:spMkLst>
            <pc:docMk/>
            <pc:sldMk cId="34119593" sldId="704"/>
            <ac:spMk id="37" creationId="{C4B89AF0-6BF9-4509-8794-331322A400A6}"/>
          </ac:spMkLst>
        </pc:spChg>
        <pc:spChg chg="mod">
          <ac:chgData name="Alize Mansuy" userId="dbe63a3c-3892-42b1-bed1-4f78c4e5ae3f" providerId="ADAL" clId="{6B2CA8ED-5448-4621-9C26-648CB79A95E7}" dt="2023-06-05T11:26:44.515" v="1216" actId="20577"/>
          <ac:spMkLst>
            <pc:docMk/>
            <pc:sldMk cId="34119593" sldId="704"/>
            <ac:spMk id="39" creationId="{F2313D7E-6B3A-45C2-A6C2-F183969F91E9}"/>
          </ac:spMkLst>
        </pc:spChg>
        <pc:spChg chg="mod">
          <ac:chgData name="Alize Mansuy" userId="dbe63a3c-3892-42b1-bed1-4f78c4e5ae3f" providerId="ADAL" clId="{6B2CA8ED-5448-4621-9C26-648CB79A95E7}" dt="2023-06-05T11:23:46.378" v="1075" actId="6549"/>
          <ac:spMkLst>
            <pc:docMk/>
            <pc:sldMk cId="34119593" sldId="704"/>
            <ac:spMk id="41" creationId="{8C048997-0A3B-4BAB-B3CD-841920A7BAD4}"/>
          </ac:spMkLst>
        </pc:spChg>
        <pc:spChg chg="mod">
          <ac:chgData name="Alize Mansuy" userId="dbe63a3c-3892-42b1-bed1-4f78c4e5ae3f" providerId="ADAL" clId="{6B2CA8ED-5448-4621-9C26-648CB79A95E7}" dt="2023-06-05T11:30:02.249" v="1365" actId="20577"/>
          <ac:spMkLst>
            <pc:docMk/>
            <pc:sldMk cId="34119593" sldId="704"/>
            <ac:spMk id="43" creationId="{0B796969-578C-44AD-B47B-918EA4BBC6D5}"/>
          </ac:spMkLst>
        </pc:spChg>
        <pc:spChg chg="mod">
          <ac:chgData name="Alize Mansuy" userId="dbe63a3c-3892-42b1-bed1-4f78c4e5ae3f" providerId="ADAL" clId="{6B2CA8ED-5448-4621-9C26-648CB79A95E7}" dt="2023-06-05T11:30:27.724" v="1455" actId="20577"/>
          <ac:spMkLst>
            <pc:docMk/>
            <pc:sldMk cId="34119593" sldId="704"/>
            <ac:spMk id="45" creationId="{757BE618-8016-49FE-8529-DF88183A0479}"/>
          </ac:spMkLst>
        </pc:spChg>
        <pc:spChg chg="mod">
          <ac:chgData name="Alize Mansuy" userId="dbe63a3c-3892-42b1-bed1-4f78c4e5ae3f" providerId="ADAL" clId="{6B2CA8ED-5448-4621-9C26-648CB79A95E7}" dt="2023-06-05T11:33:53.275" v="1966" actId="20577"/>
          <ac:spMkLst>
            <pc:docMk/>
            <pc:sldMk cId="34119593" sldId="704"/>
            <ac:spMk id="48" creationId="{F75BB56E-F84D-4AD9-8A3A-4760FAEACC6A}"/>
          </ac:spMkLst>
        </pc:spChg>
        <pc:spChg chg="mod">
          <ac:chgData name="Alize Mansuy" userId="dbe63a3c-3892-42b1-bed1-4f78c4e5ae3f" providerId="ADAL" clId="{6B2CA8ED-5448-4621-9C26-648CB79A95E7}" dt="2023-06-05T11:34:12.425" v="2045" actId="20577"/>
          <ac:spMkLst>
            <pc:docMk/>
            <pc:sldMk cId="34119593" sldId="704"/>
            <ac:spMk id="49" creationId="{94C0F01C-D158-462C-9EC4-11516E29F26F}"/>
          </ac:spMkLst>
        </pc:spChg>
        <pc:spChg chg="mod">
          <ac:chgData name="Alize Mansuy" userId="dbe63a3c-3892-42b1-bed1-4f78c4e5ae3f" providerId="ADAL" clId="{6B2CA8ED-5448-4621-9C26-648CB79A95E7}" dt="2023-06-05T11:31:22.118" v="1607" actId="6549"/>
          <ac:spMkLst>
            <pc:docMk/>
            <pc:sldMk cId="34119593" sldId="704"/>
            <ac:spMk id="51" creationId="{902B8A70-977D-E6EA-442E-E1DEF97CE5F0}"/>
          </ac:spMkLst>
        </pc:spChg>
        <pc:spChg chg="del">
          <ac:chgData name="Alize Mansuy" userId="dbe63a3c-3892-42b1-bed1-4f78c4e5ae3f" providerId="ADAL" clId="{6B2CA8ED-5448-4621-9C26-648CB79A95E7}" dt="2023-06-05T11:23:18.419" v="1058" actId="478"/>
          <ac:spMkLst>
            <pc:docMk/>
            <pc:sldMk cId="34119593" sldId="704"/>
            <ac:spMk id="53" creationId="{16351D94-9FF3-4275-920A-0BAA45815827}"/>
          </ac:spMkLst>
        </pc:spChg>
        <pc:spChg chg="mod">
          <ac:chgData name="Alize Mansuy" userId="dbe63a3c-3892-42b1-bed1-4f78c4e5ae3f" providerId="ADAL" clId="{6B2CA8ED-5448-4621-9C26-648CB79A95E7}" dt="2023-06-05T11:31:54.403" v="1696" actId="20577"/>
          <ac:spMkLst>
            <pc:docMk/>
            <pc:sldMk cId="34119593" sldId="704"/>
            <ac:spMk id="54" creationId="{9C992579-AA85-21A0-5156-51B3D37D9FCC}"/>
          </ac:spMkLst>
        </pc:spChg>
        <pc:spChg chg="mod">
          <ac:chgData name="Alize Mansuy" userId="dbe63a3c-3892-42b1-bed1-4f78c4e5ae3f" providerId="ADAL" clId="{6B2CA8ED-5448-4621-9C26-648CB79A95E7}" dt="2023-06-05T11:32:09.203" v="1721" actId="20577"/>
          <ac:spMkLst>
            <pc:docMk/>
            <pc:sldMk cId="34119593" sldId="704"/>
            <ac:spMk id="56" creationId="{119AAFC0-847F-A5B8-6466-E20DD558CE07}"/>
          </ac:spMkLst>
        </pc:spChg>
        <pc:spChg chg="mod">
          <ac:chgData name="Alize Mansuy" userId="dbe63a3c-3892-42b1-bed1-4f78c4e5ae3f" providerId="ADAL" clId="{6B2CA8ED-5448-4621-9C26-648CB79A95E7}" dt="2023-06-05T11:33:24.323" v="1904" actId="20577"/>
          <ac:spMkLst>
            <pc:docMk/>
            <pc:sldMk cId="34119593" sldId="704"/>
            <ac:spMk id="57" creationId="{6FC102D6-18A3-1CD3-59A0-594359FC2DAA}"/>
          </ac:spMkLst>
        </pc:spChg>
        <pc:spChg chg="mod">
          <ac:chgData name="Alize Mansuy" userId="dbe63a3c-3892-42b1-bed1-4f78c4e5ae3f" providerId="ADAL" clId="{6B2CA8ED-5448-4621-9C26-648CB79A95E7}" dt="2023-06-05T11:32:18.568" v="1766" actId="20577"/>
          <ac:spMkLst>
            <pc:docMk/>
            <pc:sldMk cId="34119593" sldId="704"/>
            <ac:spMk id="59" creationId="{7E50EBAE-C19D-37DF-B53B-4D7DF3DDB7ED}"/>
          </ac:spMkLst>
        </pc:spChg>
        <pc:spChg chg="mod">
          <ac:chgData name="Alize Mansuy" userId="dbe63a3c-3892-42b1-bed1-4f78c4e5ae3f" providerId="ADAL" clId="{6B2CA8ED-5448-4621-9C26-648CB79A95E7}" dt="2023-06-05T11:32:39.378" v="1802" actId="20577"/>
          <ac:spMkLst>
            <pc:docMk/>
            <pc:sldMk cId="34119593" sldId="704"/>
            <ac:spMk id="60" creationId="{441A4669-7807-9167-BD37-F293584C68FA}"/>
          </ac:spMkLst>
        </pc:spChg>
        <pc:grpChg chg="mod">
          <ac:chgData name="Alize Mansuy" userId="dbe63a3c-3892-42b1-bed1-4f78c4e5ae3f" providerId="ADAL" clId="{6B2CA8ED-5448-4621-9C26-648CB79A95E7}" dt="2023-06-05T11:28:52.397" v="1242" actId="1076"/>
          <ac:grpSpMkLst>
            <pc:docMk/>
            <pc:sldMk cId="34119593" sldId="704"/>
            <ac:grpSpMk id="5" creationId="{0EDED354-FFF4-4F03-9EA0-F8641AB949D4}"/>
          </ac:grpSpMkLst>
        </pc:grpChg>
        <pc:grpChg chg="mod">
          <ac:chgData name="Alize Mansuy" userId="dbe63a3c-3892-42b1-bed1-4f78c4e5ae3f" providerId="ADAL" clId="{6B2CA8ED-5448-4621-9C26-648CB79A95E7}" dt="2023-06-05T11:29:09.470" v="1249" actId="1076"/>
          <ac:grpSpMkLst>
            <pc:docMk/>
            <pc:sldMk cId="34119593" sldId="704"/>
            <ac:grpSpMk id="47" creationId="{E0A74331-77D1-4237-9514-63E1577AF16C}"/>
          </ac:grpSpMkLst>
        </pc:grpChg>
        <pc:grpChg chg="add mod">
          <ac:chgData name="Alize Mansuy" userId="dbe63a3c-3892-42b1-bed1-4f78c4e5ae3f" providerId="ADAL" clId="{6B2CA8ED-5448-4621-9C26-648CB79A95E7}" dt="2023-06-05T11:28:57.435" v="1244" actId="1076"/>
          <ac:grpSpMkLst>
            <pc:docMk/>
            <pc:sldMk cId="34119593" sldId="704"/>
            <ac:grpSpMk id="50" creationId="{E3F37D57-271D-7599-FA27-D1FFB57A8862}"/>
          </ac:grpSpMkLst>
        </pc:grpChg>
        <pc:grpChg chg="add mod">
          <ac:chgData name="Alize Mansuy" userId="dbe63a3c-3892-42b1-bed1-4f78c4e5ae3f" providerId="ADAL" clId="{6B2CA8ED-5448-4621-9C26-648CB79A95E7}" dt="2023-06-05T11:29:06.013" v="1248" actId="1076"/>
          <ac:grpSpMkLst>
            <pc:docMk/>
            <pc:sldMk cId="34119593" sldId="704"/>
            <ac:grpSpMk id="55" creationId="{F9F62E8C-EF76-B81B-E194-2E808B88FBDD}"/>
          </ac:grpSpMkLst>
        </pc:grpChg>
        <pc:grpChg chg="add mod">
          <ac:chgData name="Alize Mansuy" userId="dbe63a3c-3892-42b1-bed1-4f78c4e5ae3f" providerId="ADAL" clId="{6B2CA8ED-5448-4621-9C26-648CB79A95E7}" dt="2023-06-05T11:29:13.257" v="1251" actId="1076"/>
          <ac:grpSpMkLst>
            <pc:docMk/>
            <pc:sldMk cId="34119593" sldId="704"/>
            <ac:grpSpMk id="58" creationId="{8FA2AF6F-C978-3E0D-A361-793661532040}"/>
          </ac:grpSpMkLst>
        </pc:grpChg>
        <pc:picChg chg="del">
          <ac:chgData name="Alize Mansuy" userId="dbe63a3c-3892-42b1-bed1-4f78c4e5ae3f" providerId="ADAL" clId="{6B2CA8ED-5448-4621-9C26-648CB79A95E7}" dt="2023-06-05T11:24:38.056" v="1077" actId="478"/>
          <ac:picMkLst>
            <pc:docMk/>
            <pc:sldMk cId="34119593" sldId="704"/>
            <ac:picMk id="4" creationId="{B06B3DBD-CB18-4035-81D6-2767A6E2AB26}"/>
          </ac:picMkLst>
        </pc:picChg>
        <pc:picChg chg="del">
          <ac:chgData name="Alize Mansuy" userId="dbe63a3c-3892-42b1-bed1-4f78c4e5ae3f" providerId="ADAL" clId="{6B2CA8ED-5448-4621-9C26-648CB79A95E7}" dt="2023-06-05T11:27:44.129" v="1229" actId="478"/>
          <ac:picMkLst>
            <pc:docMk/>
            <pc:sldMk cId="34119593" sldId="704"/>
            <ac:picMk id="6" creationId="{94ED337F-CFD9-437C-A72D-2EDEC4E58621}"/>
          </ac:picMkLst>
        </pc:picChg>
        <pc:picChg chg="del">
          <ac:chgData name="Alize Mansuy" userId="dbe63a3c-3892-42b1-bed1-4f78c4e5ae3f" providerId="ADAL" clId="{6B2CA8ED-5448-4621-9C26-648CB79A95E7}" dt="2023-06-05T11:25:00.183" v="1081" actId="478"/>
          <ac:picMkLst>
            <pc:docMk/>
            <pc:sldMk cId="34119593" sldId="704"/>
            <ac:picMk id="8" creationId="{03EC9467-FC95-4BE8-A1E2-37FAC86D3244}"/>
          </ac:picMkLst>
        </pc:picChg>
        <pc:picChg chg="del">
          <ac:chgData name="Alize Mansuy" userId="dbe63a3c-3892-42b1-bed1-4f78c4e5ae3f" providerId="ADAL" clId="{6B2CA8ED-5448-4621-9C26-648CB79A95E7}" dt="2023-06-05T11:28:21.227" v="1236" actId="478"/>
          <ac:picMkLst>
            <pc:docMk/>
            <pc:sldMk cId="34119593" sldId="704"/>
            <ac:picMk id="10" creationId="{F40D376C-822C-411A-BA2C-EE407A99B97B}"/>
          </ac:picMkLst>
        </pc:picChg>
        <pc:picChg chg="add mod">
          <ac:chgData name="Alize Mansuy" userId="dbe63a3c-3892-42b1-bed1-4f78c4e5ae3f" providerId="ADAL" clId="{6B2CA8ED-5448-4621-9C26-648CB79A95E7}" dt="2023-06-05T11:23:37.515" v="1059"/>
          <ac:picMkLst>
            <pc:docMk/>
            <pc:sldMk cId="34119593" sldId="704"/>
            <ac:picMk id="11" creationId="{18AD3CC5-2BF8-57B7-2BB6-167829B74588}"/>
          </ac:picMkLst>
        </pc:picChg>
        <pc:picChg chg="del">
          <ac:chgData name="Alize Mansuy" userId="dbe63a3c-3892-42b1-bed1-4f78c4e5ae3f" providerId="ADAL" clId="{6B2CA8ED-5448-4621-9C26-648CB79A95E7}" dt="2023-06-05T11:26:52.154" v="1217" actId="478"/>
          <ac:picMkLst>
            <pc:docMk/>
            <pc:sldMk cId="34119593" sldId="704"/>
            <ac:picMk id="12" creationId="{967A7DE1-00A5-46B0-9BA7-2411DC5878A0}"/>
          </ac:picMkLst>
        </pc:picChg>
        <pc:picChg chg="del">
          <ac:chgData name="Alize Mansuy" userId="dbe63a3c-3892-42b1-bed1-4f78c4e5ae3f" providerId="ADAL" clId="{6B2CA8ED-5448-4621-9C26-648CB79A95E7}" dt="2023-06-05T11:27:19.004" v="1223" actId="478"/>
          <ac:picMkLst>
            <pc:docMk/>
            <pc:sldMk cId="34119593" sldId="704"/>
            <ac:picMk id="14" creationId="{D026E8FB-4F1A-414C-8E8B-AAFFF0EC3B2B}"/>
          </ac:picMkLst>
        </pc:picChg>
        <pc:picChg chg="add mod">
          <ac:chgData name="Alize Mansuy" userId="dbe63a3c-3892-42b1-bed1-4f78c4e5ae3f" providerId="ADAL" clId="{6B2CA8ED-5448-4621-9C26-648CB79A95E7}" dt="2023-06-05T11:24:49.665" v="1080" actId="207"/>
          <ac:picMkLst>
            <pc:docMk/>
            <pc:sldMk cId="34119593" sldId="704"/>
            <ac:picMk id="18" creationId="{89B054FF-3F22-196E-6233-78132AD663CB}"/>
          </ac:picMkLst>
        </pc:picChg>
        <pc:picChg chg="add mod">
          <ac:chgData name="Alize Mansuy" userId="dbe63a3c-3892-42b1-bed1-4f78c4e5ae3f" providerId="ADAL" clId="{6B2CA8ED-5448-4621-9C26-648CB79A95E7}" dt="2023-06-05T11:25:50.688" v="1087" actId="207"/>
          <ac:picMkLst>
            <pc:docMk/>
            <pc:sldMk cId="34119593" sldId="704"/>
            <ac:picMk id="20" creationId="{56E8DA8F-6F77-0E6E-11A5-B199B7842707}"/>
          </ac:picMkLst>
        </pc:picChg>
        <pc:picChg chg="add mod">
          <ac:chgData name="Alize Mansuy" userId="dbe63a3c-3892-42b1-bed1-4f78c4e5ae3f" providerId="ADAL" clId="{6B2CA8ED-5448-4621-9C26-648CB79A95E7}" dt="2023-06-05T11:27:16.688" v="1222" actId="1076"/>
          <ac:picMkLst>
            <pc:docMk/>
            <pc:sldMk cId="34119593" sldId="704"/>
            <ac:picMk id="22" creationId="{D891A667-2140-D67B-D0BE-332FAF4F5F12}"/>
          </ac:picMkLst>
        </pc:picChg>
        <pc:picChg chg="add mod">
          <ac:chgData name="Alize Mansuy" userId="dbe63a3c-3892-42b1-bed1-4f78c4e5ae3f" providerId="ADAL" clId="{6B2CA8ED-5448-4621-9C26-648CB79A95E7}" dt="2023-06-05T11:27:41.993" v="1228" actId="208"/>
          <ac:picMkLst>
            <pc:docMk/>
            <pc:sldMk cId="34119593" sldId="704"/>
            <ac:picMk id="24" creationId="{BD432392-188C-0359-2886-32D734998CAF}"/>
          </ac:picMkLst>
        </pc:picChg>
        <pc:picChg chg="add mod">
          <ac:chgData name="Alize Mansuy" userId="dbe63a3c-3892-42b1-bed1-4f78c4e5ae3f" providerId="ADAL" clId="{6B2CA8ED-5448-4621-9C26-648CB79A95E7}" dt="2023-06-05T11:28:18.929" v="1235" actId="207"/>
          <ac:picMkLst>
            <pc:docMk/>
            <pc:sldMk cId="34119593" sldId="704"/>
            <ac:picMk id="26" creationId="{AB61C583-7163-AA9C-7BEA-19F3790A2BB1}"/>
          </ac:picMkLst>
        </pc:picChg>
        <pc:picChg chg="add mod">
          <ac:chgData name="Alize Mansuy" userId="dbe63a3c-3892-42b1-bed1-4f78c4e5ae3f" providerId="ADAL" clId="{6B2CA8ED-5448-4621-9C26-648CB79A95E7}" dt="2023-06-05T11:28:40.848" v="1241" actId="1076"/>
          <ac:picMkLst>
            <pc:docMk/>
            <pc:sldMk cId="34119593" sldId="704"/>
            <ac:picMk id="28" creationId="{A1B77208-CDA4-10EA-7EF0-4FD54AC4C499}"/>
          </ac:picMkLst>
        </pc:picChg>
      </pc:sldChg>
      <pc:sldChg chg="modSp add mod">
        <pc:chgData name="Alize Mansuy" userId="dbe63a3c-3892-42b1-bed1-4f78c4e5ae3f" providerId="ADAL" clId="{6B2CA8ED-5448-4621-9C26-648CB79A95E7}" dt="2023-06-05T11:35:34.584" v="2050" actId="1076"/>
        <pc:sldMkLst>
          <pc:docMk/>
          <pc:sldMk cId="371726717" sldId="705"/>
        </pc:sldMkLst>
        <pc:spChg chg="mod">
          <ac:chgData name="Alize Mansuy" userId="dbe63a3c-3892-42b1-bed1-4f78c4e5ae3f" providerId="ADAL" clId="{6B2CA8ED-5448-4621-9C26-648CB79A95E7}" dt="2023-06-05T11:35:34.584" v="2050" actId="1076"/>
          <ac:spMkLst>
            <pc:docMk/>
            <pc:sldMk cId="371726717" sldId="705"/>
            <ac:spMk id="37" creationId="{C4B89AF0-6BF9-4509-8794-331322A400A6}"/>
          </ac:spMkLst>
        </pc:spChg>
        <pc:picChg chg="mod">
          <ac:chgData name="Alize Mansuy" userId="dbe63a3c-3892-42b1-bed1-4f78c4e5ae3f" providerId="ADAL" clId="{6B2CA8ED-5448-4621-9C26-648CB79A95E7}" dt="2023-06-05T11:35:30.245" v="2049" actId="1076"/>
          <ac:picMkLst>
            <pc:docMk/>
            <pc:sldMk cId="371726717" sldId="705"/>
            <ac:picMk id="24" creationId="{BD432392-188C-0359-2886-32D734998CAF}"/>
          </ac:picMkLst>
        </pc:picChg>
      </pc:sldChg>
      <pc:sldMasterChg chg="setBg modSldLayout">
        <pc:chgData name="Alize Mansuy" userId="dbe63a3c-3892-42b1-bed1-4f78c4e5ae3f" providerId="ADAL" clId="{6B2CA8ED-5448-4621-9C26-648CB79A95E7}" dt="2023-06-05T11:23:07.880" v="1056" actId="478"/>
        <pc:sldMasterMkLst>
          <pc:docMk/>
          <pc:sldMasterMk cId="1174437436" sldId="2147483660"/>
        </pc:sldMasterMkLst>
        <pc:sldLayoutChg chg="setBg">
          <pc:chgData name="Alize Mansuy" userId="dbe63a3c-3892-42b1-bed1-4f78c4e5ae3f" providerId="ADAL" clId="{6B2CA8ED-5448-4621-9C26-648CB79A95E7}" dt="2023-06-05T11:22:49.793" v="1052"/>
          <pc:sldLayoutMkLst>
            <pc:docMk/>
            <pc:sldMasterMk cId="1174437436" sldId="2147483660"/>
            <pc:sldLayoutMk cId="1194665245" sldId="2147483661"/>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1580540006" sldId="2147483662"/>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3868627685" sldId="2147483663"/>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1298923027" sldId="2147483664"/>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3978860853" sldId="2147483665"/>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3429452007" sldId="2147483666"/>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1361704395" sldId="2147483667"/>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3983179925" sldId="2147483668"/>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1950640159" sldId="2147483669"/>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3923355305" sldId="2147483670"/>
          </pc:sldLayoutMkLst>
        </pc:sldLayoutChg>
        <pc:sldLayoutChg chg="setBg">
          <pc:chgData name="Alize Mansuy" userId="dbe63a3c-3892-42b1-bed1-4f78c4e5ae3f" providerId="ADAL" clId="{6B2CA8ED-5448-4621-9C26-648CB79A95E7}" dt="2023-06-05T11:22:49.793" v="1052"/>
          <pc:sldLayoutMkLst>
            <pc:docMk/>
            <pc:sldMasterMk cId="1174437436" sldId="2147483660"/>
            <pc:sldLayoutMk cId="2522299740" sldId="2147483671"/>
          </pc:sldLayoutMkLst>
        </pc:sldLayoutChg>
        <pc:sldLayoutChg chg="delSp mod setBg">
          <pc:chgData name="Alize Mansuy" userId="dbe63a3c-3892-42b1-bed1-4f78c4e5ae3f" providerId="ADAL" clId="{6B2CA8ED-5448-4621-9C26-648CB79A95E7}" dt="2023-06-05T11:23:07.880" v="1056" actId="478"/>
          <pc:sldLayoutMkLst>
            <pc:docMk/>
            <pc:sldMasterMk cId="1174437436" sldId="2147483660"/>
            <pc:sldLayoutMk cId="789382191" sldId="2147483672"/>
          </pc:sldLayoutMkLst>
          <pc:spChg chg="del">
            <ac:chgData name="Alize Mansuy" userId="dbe63a3c-3892-42b1-bed1-4f78c4e5ae3f" providerId="ADAL" clId="{6B2CA8ED-5448-4621-9C26-648CB79A95E7}" dt="2023-06-05T11:23:05.803" v="1055" actId="478"/>
            <ac:spMkLst>
              <pc:docMk/>
              <pc:sldMasterMk cId="1174437436" sldId="2147483660"/>
              <pc:sldLayoutMk cId="789382191" sldId="2147483672"/>
              <ac:spMk id="10" creationId="{00000000-0000-0000-0000-000000000000}"/>
            </ac:spMkLst>
          </pc:spChg>
          <pc:spChg chg="del">
            <ac:chgData name="Alize Mansuy" userId="dbe63a3c-3892-42b1-bed1-4f78c4e5ae3f" providerId="ADAL" clId="{6B2CA8ED-5448-4621-9C26-648CB79A95E7}" dt="2023-06-05T11:23:03.940" v="1054" actId="478"/>
            <ac:spMkLst>
              <pc:docMk/>
              <pc:sldMasterMk cId="1174437436" sldId="2147483660"/>
              <pc:sldLayoutMk cId="789382191" sldId="2147483672"/>
              <ac:spMk id="11" creationId="{00000000-0000-0000-0000-000000000000}"/>
            </ac:spMkLst>
          </pc:spChg>
          <pc:spChg chg="del">
            <ac:chgData name="Alize Mansuy" userId="dbe63a3c-3892-42b1-bed1-4f78c4e5ae3f" providerId="ADAL" clId="{6B2CA8ED-5448-4621-9C26-648CB79A95E7}" dt="2023-06-05T11:23:07.880" v="1056" actId="478"/>
            <ac:spMkLst>
              <pc:docMk/>
              <pc:sldMasterMk cId="1174437436" sldId="2147483660"/>
              <pc:sldLayoutMk cId="789382191" sldId="2147483672"/>
              <ac:spMk id="26" creationId="{00000000-0000-0000-0000-000000000000}"/>
            </ac:spMkLst>
          </pc:spChg>
          <pc:grpChg chg="del">
            <ac:chgData name="Alize Mansuy" userId="dbe63a3c-3892-42b1-bed1-4f78c4e5ae3f" providerId="ADAL" clId="{6B2CA8ED-5448-4621-9C26-648CB79A95E7}" dt="2023-06-05T11:23:01.952" v="1053" actId="478"/>
            <ac:grpSpMkLst>
              <pc:docMk/>
              <pc:sldMasterMk cId="1174437436" sldId="2147483660"/>
              <pc:sldLayoutMk cId="789382191" sldId="2147483672"/>
              <ac:grpSpMk id="3" creationId="{00000000-0000-0000-0000-000000000000}"/>
            </ac:grpSpMkLst>
          </pc:grpChg>
        </pc:sldLayoutChg>
      </pc:sldMasterChg>
    </pc:docChg>
  </pc:docChgLst>
  <pc:docChgLst>
    <pc:chgData name="Alize Mansuy" userId="dbe63a3c-3892-42b1-bed1-4f78c4e5ae3f" providerId="ADAL" clId="{F4860A80-E431-4B83-8BA7-A718CFED3261}"/>
    <pc:docChg chg="custSel addSld delSld modSld">
      <pc:chgData name="Alize Mansuy" userId="dbe63a3c-3892-42b1-bed1-4f78c4e5ae3f" providerId="ADAL" clId="{F4860A80-E431-4B83-8BA7-A718CFED3261}" dt="2023-06-02T05:19:06.992" v="230" actId="47"/>
      <pc:docMkLst>
        <pc:docMk/>
      </pc:docMkLst>
      <pc:sldChg chg="addSp delSp modSp add del mod">
        <pc:chgData name="Alize Mansuy" userId="dbe63a3c-3892-42b1-bed1-4f78c4e5ae3f" providerId="ADAL" clId="{F4860A80-E431-4B83-8BA7-A718CFED3261}" dt="2023-06-02T05:19:06.992" v="230" actId="47"/>
        <pc:sldMkLst>
          <pc:docMk/>
          <pc:sldMk cId="383333098" sldId="316"/>
        </pc:sldMkLst>
        <pc:spChg chg="mod">
          <ac:chgData name="Alize Mansuy" userId="dbe63a3c-3892-42b1-bed1-4f78c4e5ae3f" providerId="ADAL" clId="{F4860A80-E431-4B83-8BA7-A718CFED3261}" dt="2023-06-02T05:18:37.857" v="218" actId="948"/>
          <ac:spMkLst>
            <pc:docMk/>
            <pc:sldMk cId="383333098" sldId="316"/>
            <ac:spMk id="5" creationId="{A208ED5C-B1E2-9DE4-76D9-1590EE95F96A}"/>
          </ac:spMkLst>
        </pc:spChg>
        <pc:spChg chg="add del mod">
          <ac:chgData name="Alize Mansuy" userId="dbe63a3c-3892-42b1-bed1-4f78c4e5ae3f" providerId="ADAL" clId="{F4860A80-E431-4B83-8BA7-A718CFED3261}" dt="2023-06-02T05:18:54.610" v="228" actId="478"/>
          <ac:spMkLst>
            <pc:docMk/>
            <pc:sldMk cId="383333098" sldId="316"/>
            <ac:spMk id="7" creationId="{03CD6766-907B-EAEE-97D1-2014701CCC90}"/>
          </ac:spMkLst>
        </pc:spChg>
        <pc:spChg chg="add del mod">
          <ac:chgData name="Alize Mansuy" userId="dbe63a3c-3892-42b1-bed1-4f78c4e5ae3f" providerId="ADAL" clId="{F4860A80-E431-4B83-8BA7-A718CFED3261}" dt="2023-06-02T05:18:56.217" v="229" actId="478"/>
          <ac:spMkLst>
            <pc:docMk/>
            <pc:sldMk cId="383333098" sldId="316"/>
            <ac:spMk id="8" creationId="{7CF655C9-D6B4-5E0E-6AD8-50849811668B}"/>
          </ac:spMkLst>
        </pc:spChg>
        <pc:spChg chg="add mod">
          <ac:chgData name="Alize Mansuy" userId="dbe63a3c-3892-42b1-bed1-4f78c4e5ae3f" providerId="ADAL" clId="{F4860A80-E431-4B83-8BA7-A718CFED3261}" dt="2023-06-02T05:18:41.412" v="219" actId="1076"/>
          <ac:spMkLst>
            <pc:docMk/>
            <pc:sldMk cId="383333098" sldId="316"/>
            <ac:spMk id="10" creationId="{C7104654-004A-7A09-DF24-BEF71DDB9E18}"/>
          </ac:spMkLst>
        </pc:spChg>
        <pc:spChg chg="add del mod">
          <ac:chgData name="Alize Mansuy" userId="dbe63a3c-3892-42b1-bed1-4f78c4e5ae3f" providerId="ADAL" clId="{F4860A80-E431-4B83-8BA7-A718CFED3261}" dt="2023-06-02T05:17:34.776" v="73" actId="478"/>
          <ac:spMkLst>
            <pc:docMk/>
            <pc:sldMk cId="383333098" sldId="316"/>
            <ac:spMk id="11" creationId="{8697735B-9D25-A161-BB7F-5E6EACAF3171}"/>
          </ac:spMkLst>
        </pc:spChg>
        <pc:spChg chg="add mod">
          <ac:chgData name="Alize Mansuy" userId="dbe63a3c-3892-42b1-bed1-4f78c4e5ae3f" providerId="ADAL" clId="{F4860A80-E431-4B83-8BA7-A718CFED3261}" dt="2023-06-02T05:18:44.357" v="221" actId="1076"/>
          <ac:spMkLst>
            <pc:docMk/>
            <pc:sldMk cId="383333098" sldId="316"/>
            <ac:spMk id="12" creationId="{F8474C26-5BF1-E2B3-186B-96F6F1DE4719}"/>
          </ac:spMkLst>
        </pc:spChg>
        <pc:spChg chg="add mod">
          <ac:chgData name="Alize Mansuy" userId="dbe63a3c-3892-42b1-bed1-4f78c4e5ae3f" providerId="ADAL" clId="{F4860A80-E431-4B83-8BA7-A718CFED3261}" dt="2023-06-02T05:18:46.310" v="223" actId="1076"/>
          <ac:spMkLst>
            <pc:docMk/>
            <pc:sldMk cId="383333098" sldId="316"/>
            <ac:spMk id="13" creationId="{C63C6A4E-83E9-F6C2-D611-24ED7792F8FF}"/>
          </ac:spMkLst>
        </pc:spChg>
        <pc:spChg chg="add mod">
          <ac:chgData name="Alize Mansuy" userId="dbe63a3c-3892-42b1-bed1-4f78c4e5ae3f" providerId="ADAL" clId="{F4860A80-E431-4B83-8BA7-A718CFED3261}" dt="2023-06-02T05:18:49.898" v="225" actId="1076"/>
          <ac:spMkLst>
            <pc:docMk/>
            <pc:sldMk cId="383333098" sldId="316"/>
            <ac:spMk id="14" creationId="{4C379E33-BEE5-A313-D2DE-C88D523383A7}"/>
          </ac:spMkLst>
        </pc:spChg>
        <pc:spChg chg="add mod">
          <ac:chgData name="Alize Mansuy" userId="dbe63a3c-3892-42b1-bed1-4f78c4e5ae3f" providerId="ADAL" clId="{F4860A80-E431-4B83-8BA7-A718CFED3261}" dt="2023-06-02T05:18:53.466" v="227" actId="1076"/>
          <ac:spMkLst>
            <pc:docMk/>
            <pc:sldMk cId="383333098" sldId="316"/>
            <ac:spMk id="15" creationId="{A53B7176-B802-CEF8-43A9-969D78976899}"/>
          </ac:spMkLst>
        </pc:spChg>
        <pc:graphicFrameChg chg="add del modGraphic">
          <ac:chgData name="Alize Mansuy" userId="dbe63a3c-3892-42b1-bed1-4f78c4e5ae3f" providerId="ADAL" clId="{F4860A80-E431-4B83-8BA7-A718CFED3261}" dt="2023-06-02T05:15:01.870" v="2" actId="478"/>
          <ac:graphicFrameMkLst>
            <pc:docMk/>
            <pc:sldMk cId="383333098" sldId="316"/>
            <ac:graphicFrameMk id="6" creationId="{81D0B1E7-8362-C873-042A-29734A6EC705}"/>
          </ac:graphicFrameMkLst>
        </pc:graphicFrameChg>
      </pc:sldChg>
    </pc:docChg>
  </pc:docChgLst>
  <pc:docChgLst>
    <pc:chgData name="Alize Mansuy" userId="dbe63a3c-3892-42b1-bed1-4f78c4e5ae3f" providerId="ADAL" clId="{99D995E4-87A6-4E30-869B-AEB971C246B3}"/>
    <pc:docChg chg="undo custSel addSld delSld modSld sldOrd">
      <pc:chgData name="Alize Mansuy" userId="dbe63a3c-3892-42b1-bed1-4f78c4e5ae3f" providerId="ADAL" clId="{99D995E4-87A6-4E30-869B-AEB971C246B3}" dt="2023-06-19T07:18:28.230" v="1771" actId="47"/>
      <pc:docMkLst>
        <pc:docMk/>
      </pc:docMkLst>
      <pc:sldChg chg="setBg">
        <pc:chgData name="Alize Mansuy" userId="dbe63a3c-3892-42b1-bed1-4f78c4e5ae3f" providerId="ADAL" clId="{99D995E4-87A6-4E30-869B-AEB971C246B3}" dt="2023-06-13T10:31:11.981" v="118"/>
        <pc:sldMkLst>
          <pc:docMk/>
          <pc:sldMk cId="2278447556" sldId="258"/>
        </pc:sldMkLst>
      </pc:sldChg>
      <pc:sldChg chg="addSp delSp modSp mod">
        <pc:chgData name="Alize Mansuy" userId="dbe63a3c-3892-42b1-bed1-4f78c4e5ae3f" providerId="ADAL" clId="{99D995E4-87A6-4E30-869B-AEB971C246B3}" dt="2023-06-19T06:42:34.341" v="1521" actId="207"/>
        <pc:sldMkLst>
          <pc:docMk/>
          <pc:sldMk cId="661588509" sldId="315"/>
        </pc:sldMkLst>
        <pc:spChg chg="mod">
          <ac:chgData name="Alize Mansuy" userId="dbe63a3c-3892-42b1-bed1-4f78c4e5ae3f" providerId="ADAL" clId="{99D995E4-87A6-4E30-869B-AEB971C246B3}" dt="2023-06-19T06:37:49.101" v="1514" actId="20577"/>
          <ac:spMkLst>
            <pc:docMk/>
            <pc:sldMk cId="661588509" sldId="315"/>
            <ac:spMk id="5" creationId="{A208ED5C-B1E2-9DE4-76D9-1590EE95F96A}"/>
          </ac:spMkLst>
        </pc:spChg>
        <pc:graphicFrameChg chg="del mod">
          <ac:chgData name="Alize Mansuy" userId="dbe63a3c-3892-42b1-bed1-4f78c4e5ae3f" providerId="ADAL" clId="{99D995E4-87A6-4E30-869B-AEB971C246B3}" dt="2023-06-19T06:42:26.162" v="1518" actId="478"/>
          <ac:graphicFrameMkLst>
            <pc:docMk/>
            <pc:sldMk cId="661588509" sldId="315"/>
            <ac:graphicFrameMk id="6" creationId="{ADFB3239-EF2D-B0CA-814C-042209F6D310}"/>
          </ac:graphicFrameMkLst>
        </pc:graphicFrameChg>
        <pc:picChg chg="add mod">
          <ac:chgData name="Alize Mansuy" userId="dbe63a3c-3892-42b1-bed1-4f78c4e5ae3f" providerId="ADAL" clId="{99D995E4-87A6-4E30-869B-AEB971C246B3}" dt="2023-06-19T06:42:34.341" v="1521" actId="207"/>
          <ac:picMkLst>
            <pc:docMk/>
            <pc:sldMk cId="661588509" sldId="315"/>
            <ac:picMk id="8" creationId="{4A83E9CC-ABED-8719-B42C-5035A16F595A}"/>
          </ac:picMkLst>
        </pc:picChg>
      </pc:sldChg>
      <pc:sldChg chg="addSp modSp mod">
        <pc:chgData name="Alize Mansuy" userId="dbe63a3c-3892-42b1-bed1-4f78c4e5ae3f" providerId="ADAL" clId="{99D995E4-87A6-4E30-869B-AEB971C246B3}" dt="2023-06-19T06:36:51.047" v="1501" actId="20577"/>
        <pc:sldMkLst>
          <pc:docMk/>
          <pc:sldMk cId="1269009164" sldId="316"/>
        </pc:sldMkLst>
        <pc:spChg chg="mod">
          <ac:chgData name="Alize Mansuy" userId="dbe63a3c-3892-42b1-bed1-4f78c4e5ae3f" providerId="ADAL" clId="{99D995E4-87A6-4E30-869B-AEB971C246B3}" dt="2023-06-19T06:36:51.047" v="1501" actId="20577"/>
          <ac:spMkLst>
            <pc:docMk/>
            <pc:sldMk cId="1269009164" sldId="316"/>
            <ac:spMk id="7" creationId="{AA13292F-B174-B2CC-61A4-FDAF66C0DA27}"/>
          </ac:spMkLst>
        </pc:spChg>
        <pc:spChg chg="mod">
          <ac:chgData name="Alize Mansuy" userId="dbe63a3c-3892-42b1-bed1-4f78c4e5ae3f" providerId="ADAL" clId="{99D995E4-87A6-4E30-869B-AEB971C246B3}" dt="2023-06-19T06:16:37.115" v="569" actId="207"/>
          <ac:spMkLst>
            <pc:docMk/>
            <pc:sldMk cId="1269009164" sldId="316"/>
            <ac:spMk id="8" creationId="{2A4B3C44-787E-F1E1-1BAD-D63D75B05E2F}"/>
          </ac:spMkLst>
        </pc:spChg>
        <pc:cxnChg chg="add mod">
          <ac:chgData name="Alize Mansuy" userId="dbe63a3c-3892-42b1-bed1-4f78c4e5ae3f" providerId="ADAL" clId="{99D995E4-87A6-4E30-869B-AEB971C246B3}" dt="2023-06-13T07:07:50.972" v="76" actId="13822"/>
          <ac:cxnSpMkLst>
            <pc:docMk/>
            <pc:sldMk cId="1269009164" sldId="316"/>
            <ac:cxnSpMk id="16" creationId="{DD5C32C5-BBC7-BBEF-5702-0A9C68BBDE5F}"/>
          </ac:cxnSpMkLst>
        </pc:cxnChg>
        <pc:cxnChg chg="add mod">
          <ac:chgData name="Alize Mansuy" userId="dbe63a3c-3892-42b1-bed1-4f78c4e5ae3f" providerId="ADAL" clId="{99D995E4-87A6-4E30-869B-AEB971C246B3}" dt="2023-06-13T07:08:02.428" v="80" actId="13822"/>
          <ac:cxnSpMkLst>
            <pc:docMk/>
            <pc:sldMk cId="1269009164" sldId="316"/>
            <ac:cxnSpMk id="17" creationId="{F783EDA3-02BB-73B9-E3F8-5CC73CC7E0F7}"/>
          </ac:cxnSpMkLst>
        </pc:cxnChg>
        <pc:cxnChg chg="add mod">
          <ac:chgData name="Alize Mansuy" userId="dbe63a3c-3892-42b1-bed1-4f78c4e5ae3f" providerId="ADAL" clId="{99D995E4-87A6-4E30-869B-AEB971C246B3}" dt="2023-06-13T07:08:14.039" v="84" actId="13822"/>
          <ac:cxnSpMkLst>
            <pc:docMk/>
            <pc:sldMk cId="1269009164" sldId="316"/>
            <ac:cxnSpMk id="19" creationId="{DB1629F2-B10B-7E9A-9ED0-45F2C298D11B}"/>
          </ac:cxnSpMkLst>
        </pc:cxnChg>
        <pc:cxnChg chg="add mod">
          <ac:chgData name="Alize Mansuy" userId="dbe63a3c-3892-42b1-bed1-4f78c4e5ae3f" providerId="ADAL" clId="{99D995E4-87A6-4E30-869B-AEB971C246B3}" dt="2023-06-13T07:08:25.104" v="88" actId="13822"/>
          <ac:cxnSpMkLst>
            <pc:docMk/>
            <pc:sldMk cId="1269009164" sldId="316"/>
            <ac:cxnSpMk id="21" creationId="{BA196153-3AFA-1C8C-9981-FD8F1CB5C292}"/>
          </ac:cxnSpMkLst>
        </pc:cxnChg>
        <pc:cxnChg chg="add mod">
          <ac:chgData name="Alize Mansuy" userId="dbe63a3c-3892-42b1-bed1-4f78c4e5ae3f" providerId="ADAL" clId="{99D995E4-87A6-4E30-869B-AEB971C246B3}" dt="2023-06-13T07:08:33.643" v="92" actId="13822"/>
          <ac:cxnSpMkLst>
            <pc:docMk/>
            <pc:sldMk cId="1269009164" sldId="316"/>
            <ac:cxnSpMk id="24" creationId="{F95E5E68-7E01-5E89-AC49-BD72B4FAC18E}"/>
          </ac:cxnSpMkLst>
        </pc:cxnChg>
        <pc:cxnChg chg="add mod">
          <ac:chgData name="Alize Mansuy" userId="dbe63a3c-3892-42b1-bed1-4f78c4e5ae3f" providerId="ADAL" clId="{99D995E4-87A6-4E30-869B-AEB971C246B3}" dt="2023-06-19T06:36:39.307" v="1453" actId="20577"/>
          <ac:cxnSpMkLst>
            <pc:docMk/>
            <pc:sldMk cId="1269009164" sldId="316"/>
            <ac:cxnSpMk id="26" creationId="{14C3496C-706D-D8C5-5944-44E7F53DFF0D}"/>
          </ac:cxnSpMkLst>
        </pc:cxnChg>
        <pc:cxnChg chg="add mod">
          <ac:chgData name="Alize Mansuy" userId="dbe63a3c-3892-42b1-bed1-4f78c4e5ae3f" providerId="ADAL" clId="{99D995E4-87A6-4E30-869B-AEB971C246B3}" dt="2023-06-13T07:08:50.129" v="100" actId="13822"/>
          <ac:cxnSpMkLst>
            <pc:docMk/>
            <pc:sldMk cId="1269009164" sldId="316"/>
            <ac:cxnSpMk id="28" creationId="{22A33955-8A53-7A9E-5ED3-4086D59BC480}"/>
          </ac:cxnSpMkLst>
        </pc:cxnChg>
      </pc:sldChg>
      <pc:sldChg chg="modSp del mod ord">
        <pc:chgData name="Alize Mansuy" userId="dbe63a3c-3892-42b1-bed1-4f78c4e5ae3f" providerId="ADAL" clId="{99D995E4-87A6-4E30-869B-AEB971C246B3}" dt="2023-06-19T07:18:28.230" v="1771" actId="47"/>
        <pc:sldMkLst>
          <pc:docMk/>
          <pc:sldMk cId="3449626986" sldId="317"/>
        </pc:sldMkLst>
        <pc:spChg chg="mod">
          <ac:chgData name="Alize Mansuy" userId="dbe63a3c-3892-42b1-bed1-4f78c4e5ae3f" providerId="ADAL" clId="{99D995E4-87A6-4E30-869B-AEB971C246B3}" dt="2023-06-19T06:15:23.122" v="565" actId="20577"/>
          <ac:spMkLst>
            <pc:docMk/>
            <pc:sldMk cId="3449626986" sldId="317"/>
            <ac:spMk id="8" creationId="{9AE0843F-71FB-62CB-20FA-0A10F938762E}"/>
          </ac:spMkLst>
        </pc:spChg>
        <pc:spChg chg="mod">
          <ac:chgData name="Alize Mansuy" userId="dbe63a3c-3892-42b1-bed1-4f78c4e5ae3f" providerId="ADAL" clId="{99D995E4-87A6-4E30-869B-AEB971C246B3}" dt="2023-06-13T07:09:13.092" v="110" actId="1076"/>
          <ac:spMkLst>
            <pc:docMk/>
            <pc:sldMk cId="3449626986" sldId="317"/>
            <ac:spMk id="11" creationId="{5828E9F8-68E5-31EC-2C3C-77ED67A01AA6}"/>
          </ac:spMkLst>
        </pc:spChg>
        <pc:graphicFrameChg chg="mod">
          <ac:chgData name="Alize Mansuy" userId="dbe63a3c-3892-42b1-bed1-4f78c4e5ae3f" providerId="ADAL" clId="{99D995E4-87A6-4E30-869B-AEB971C246B3}" dt="2023-06-13T07:09:08.531" v="108" actId="403"/>
          <ac:graphicFrameMkLst>
            <pc:docMk/>
            <pc:sldMk cId="3449626986" sldId="317"/>
            <ac:graphicFrameMk id="6" creationId="{10E66A1C-6372-F905-D924-F67D4DD61E67}"/>
          </ac:graphicFrameMkLst>
        </pc:graphicFrameChg>
      </pc:sldChg>
      <pc:sldChg chg="addSp delSp modSp mod">
        <pc:chgData name="Alize Mansuy" userId="dbe63a3c-3892-42b1-bed1-4f78c4e5ae3f" providerId="ADAL" clId="{99D995E4-87A6-4E30-869B-AEB971C246B3}" dt="2023-06-19T06:43:47.811" v="1529" actId="207"/>
        <pc:sldMkLst>
          <pc:docMk/>
          <pc:sldMk cId="2110397440" sldId="318"/>
        </pc:sldMkLst>
        <pc:spChg chg="mod">
          <ac:chgData name="Alize Mansuy" userId="dbe63a3c-3892-42b1-bed1-4f78c4e5ae3f" providerId="ADAL" clId="{99D995E4-87A6-4E30-869B-AEB971C246B3}" dt="2023-06-19T06:42:54.075" v="1523" actId="27636"/>
          <ac:spMkLst>
            <pc:docMk/>
            <pc:sldMk cId="2110397440" sldId="318"/>
            <ac:spMk id="5" creationId="{A208ED5C-B1E2-9DE4-76D9-1590EE95F96A}"/>
          </ac:spMkLst>
        </pc:spChg>
        <pc:picChg chg="del">
          <ac:chgData name="Alize Mansuy" userId="dbe63a3c-3892-42b1-bed1-4f78c4e5ae3f" providerId="ADAL" clId="{99D995E4-87A6-4E30-869B-AEB971C246B3}" dt="2023-06-19T06:07:10.705" v="177" actId="478"/>
          <ac:picMkLst>
            <pc:docMk/>
            <pc:sldMk cId="2110397440" sldId="318"/>
            <ac:picMk id="7" creationId="{28BFA0E7-C307-0F67-22A9-7AED598D0A90}"/>
          </ac:picMkLst>
        </pc:picChg>
        <pc:picChg chg="add del mod">
          <ac:chgData name="Alize Mansuy" userId="dbe63a3c-3892-42b1-bed1-4f78c4e5ae3f" providerId="ADAL" clId="{99D995E4-87A6-4E30-869B-AEB971C246B3}" dt="2023-06-19T06:43:40.496" v="1527" actId="478"/>
          <ac:picMkLst>
            <pc:docMk/>
            <pc:sldMk cId="2110397440" sldId="318"/>
            <ac:picMk id="8" creationId="{1D09FB20-3D2E-5ADB-5906-DB66C63C2B57}"/>
          </ac:picMkLst>
        </pc:picChg>
        <pc:picChg chg="del">
          <ac:chgData name="Alize Mansuy" userId="dbe63a3c-3892-42b1-bed1-4f78c4e5ae3f" providerId="ADAL" clId="{99D995E4-87A6-4E30-869B-AEB971C246B3}" dt="2023-06-19T06:07:10.249" v="176" actId="478"/>
          <ac:picMkLst>
            <pc:docMk/>
            <pc:sldMk cId="2110397440" sldId="318"/>
            <ac:picMk id="10" creationId="{CC4EB8A8-B97D-B570-72DB-4C2A31D7E161}"/>
          </ac:picMkLst>
        </pc:picChg>
        <pc:picChg chg="del">
          <ac:chgData name="Alize Mansuy" userId="dbe63a3c-3892-42b1-bed1-4f78c4e5ae3f" providerId="ADAL" clId="{99D995E4-87A6-4E30-869B-AEB971C246B3}" dt="2023-06-19T06:07:08.936" v="173" actId="478"/>
          <ac:picMkLst>
            <pc:docMk/>
            <pc:sldMk cId="2110397440" sldId="318"/>
            <ac:picMk id="12" creationId="{DA81EAA6-9A2F-DA9E-11E9-D10CBEC8459D}"/>
          </ac:picMkLst>
        </pc:picChg>
        <pc:picChg chg="add mod">
          <ac:chgData name="Alize Mansuy" userId="dbe63a3c-3892-42b1-bed1-4f78c4e5ae3f" providerId="ADAL" clId="{99D995E4-87A6-4E30-869B-AEB971C246B3}" dt="2023-06-19T06:43:47.811" v="1529" actId="207"/>
          <ac:picMkLst>
            <pc:docMk/>
            <pc:sldMk cId="2110397440" sldId="318"/>
            <ac:picMk id="13" creationId="{BA8756E0-7AB7-252E-7EB7-DCD79549676F}"/>
          </ac:picMkLst>
        </pc:picChg>
        <pc:picChg chg="del">
          <ac:chgData name="Alize Mansuy" userId="dbe63a3c-3892-42b1-bed1-4f78c4e5ae3f" providerId="ADAL" clId="{99D995E4-87A6-4E30-869B-AEB971C246B3}" dt="2023-06-19T06:07:09.856" v="175" actId="478"/>
          <ac:picMkLst>
            <pc:docMk/>
            <pc:sldMk cId="2110397440" sldId="318"/>
            <ac:picMk id="14" creationId="{C01DADB4-BE8A-02B5-EFB5-4F182599E7A6}"/>
          </ac:picMkLst>
        </pc:picChg>
        <pc:picChg chg="del">
          <ac:chgData name="Alize Mansuy" userId="dbe63a3c-3892-42b1-bed1-4f78c4e5ae3f" providerId="ADAL" clId="{99D995E4-87A6-4E30-869B-AEB971C246B3}" dt="2023-06-19T06:07:09.420" v="174" actId="478"/>
          <ac:picMkLst>
            <pc:docMk/>
            <pc:sldMk cId="2110397440" sldId="318"/>
            <ac:picMk id="16" creationId="{3BDD95FA-E500-A0C7-5811-F614C59F64FD}"/>
          </ac:picMkLst>
        </pc:picChg>
        <pc:picChg chg="del">
          <ac:chgData name="Alize Mansuy" userId="dbe63a3c-3892-42b1-bed1-4f78c4e5ae3f" providerId="ADAL" clId="{99D995E4-87A6-4E30-869B-AEB971C246B3}" dt="2023-06-19T06:07:11.347" v="178" actId="478"/>
          <ac:picMkLst>
            <pc:docMk/>
            <pc:sldMk cId="2110397440" sldId="318"/>
            <ac:picMk id="18" creationId="{379A5181-541C-9D38-63B9-F6D838DB59A5}"/>
          </ac:picMkLst>
        </pc:picChg>
      </pc:sldChg>
      <pc:sldChg chg="addSp delSp modSp mod">
        <pc:chgData name="Alize Mansuy" userId="dbe63a3c-3892-42b1-bed1-4f78c4e5ae3f" providerId="ADAL" clId="{99D995E4-87A6-4E30-869B-AEB971C246B3}" dt="2023-06-19T07:18:20.720" v="1770" actId="1076"/>
        <pc:sldMkLst>
          <pc:docMk/>
          <pc:sldMk cId="2155132831" sldId="319"/>
        </pc:sldMkLst>
        <pc:spChg chg="mod">
          <ac:chgData name="Alize Mansuy" userId="dbe63a3c-3892-42b1-bed1-4f78c4e5ae3f" providerId="ADAL" clId="{99D995E4-87A6-4E30-869B-AEB971C246B3}" dt="2023-06-19T07:18:15.553" v="1768" actId="27636"/>
          <ac:spMkLst>
            <pc:docMk/>
            <pc:sldMk cId="2155132831" sldId="319"/>
            <ac:spMk id="5" creationId="{A208ED5C-B1E2-9DE4-76D9-1590EE95F96A}"/>
          </ac:spMkLst>
        </pc:spChg>
        <pc:picChg chg="add del mod">
          <ac:chgData name="Alize Mansuy" userId="dbe63a3c-3892-42b1-bed1-4f78c4e5ae3f" providerId="ADAL" clId="{99D995E4-87A6-4E30-869B-AEB971C246B3}" dt="2023-06-19T06:48:18.706" v="1549"/>
          <ac:picMkLst>
            <pc:docMk/>
            <pc:sldMk cId="2155132831" sldId="319"/>
            <ac:picMk id="1026" creationId="{C77DC41A-11BB-335F-A57E-6231430BF2C6}"/>
          </ac:picMkLst>
        </pc:picChg>
        <pc:picChg chg="add del mod">
          <ac:chgData name="Alize Mansuy" userId="dbe63a3c-3892-42b1-bed1-4f78c4e5ae3f" providerId="ADAL" clId="{99D995E4-87A6-4E30-869B-AEB971C246B3}" dt="2023-06-19T07:03:47.751" v="1576" actId="478"/>
          <ac:picMkLst>
            <pc:docMk/>
            <pc:sldMk cId="2155132831" sldId="319"/>
            <ac:picMk id="1028" creationId="{1122270C-E399-B625-E879-348BA20FF3C2}"/>
          </ac:picMkLst>
        </pc:picChg>
        <pc:picChg chg="add mod">
          <ac:chgData name="Alize Mansuy" userId="dbe63a3c-3892-42b1-bed1-4f78c4e5ae3f" providerId="ADAL" clId="{99D995E4-87A6-4E30-869B-AEB971C246B3}" dt="2023-06-19T07:18:20.720" v="1770" actId="1076"/>
          <ac:picMkLst>
            <pc:docMk/>
            <pc:sldMk cId="2155132831" sldId="319"/>
            <ac:picMk id="1030" creationId="{42B56854-9D65-0D4B-9886-FFE164CC364C}"/>
          </ac:picMkLst>
        </pc:picChg>
      </pc:sldChg>
      <pc:sldChg chg="add">
        <pc:chgData name="Alize Mansuy" userId="dbe63a3c-3892-42b1-bed1-4f78c4e5ae3f" providerId="ADAL" clId="{99D995E4-87A6-4E30-869B-AEB971C246B3}" dt="2023-06-19T06:07:05.160" v="172"/>
        <pc:sldMkLst>
          <pc:docMk/>
          <pc:sldMk cId="3890191097" sldId="320"/>
        </pc:sldMkLst>
      </pc:sldChg>
      <pc:sldChg chg="addSp delSp modSp add del mod">
        <pc:chgData name="Alize Mansuy" userId="dbe63a3c-3892-42b1-bed1-4f78c4e5ae3f" providerId="ADAL" clId="{99D995E4-87A6-4E30-869B-AEB971C246B3}" dt="2023-06-19T06:37:37.453" v="1512" actId="47"/>
        <pc:sldMkLst>
          <pc:docMk/>
          <pc:sldMk cId="735194817" sldId="321"/>
        </pc:sldMkLst>
        <pc:spChg chg="mod">
          <ac:chgData name="Alize Mansuy" userId="dbe63a3c-3892-42b1-bed1-4f78c4e5ae3f" providerId="ADAL" clId="{99D995E4-87A6-4E30-869B-AEB971C246B3}" dt="2023-06-19T06:14:16.703" v="544" actId="6549"/>
          <ac:spMkLst>
            <pc:docMk/>
            <pc:sldMk cId="735194817" sldId="321"/>
            <ac:spMk id="5" creationId="{A208ED5C-B1E2-9DE4-76D9-1590EE95F96A}"/>
          </ac:spMkLst>
        </pc:spChg>
        <pc:picChg chg="del">
          <ac:chgData name="Alize Mansuy" userId="dbe63a3c-3892-42b1-bed1-4f78c4e5ae3f" providerId="ADAL" clId="{99D995E4-87A6-4E30-869B-AEB971C246B3}" dt="2023-06-19T06:10:16.215" v="309" actId="478"/>
          <ac:picMkLst>
            <pc:docMk/>
            <pc:sldMk cId="735194817" sldId="321"/>
            <ac:picMk id="7" creationId="{28BFA0E7-C307-0F67-22A9-7AED598D0A90}"/>
          </ac:picMkLst>
        </pc:picChg>
        <pc:picChg chg="add mod modCrop">
          <ac:chgData name="Alize Mansuy" userId="dbe63a3c-3892-42b1-bed1-4f78c4e5ae3f" providerId="ADAL" clId="{99D995E4-87A6-4E30-869B-AEB971C246B3}" dt="2023-06-19T06:11:29.976" v="341" actId="1076"/>
          <ac:picMkLst>
            <pc:docMk/>
            <pc:sldMk cId="735194817" sldId="321"/>
            <ac:picMk id="8" creationId="{4D055AF2-EA4A-3A79-ED94-9805D25A3A49}"/>
          </ac:picMkLst>
        </pc:picChg>
        <pc:picChg chg="del">
          <ac:chgData name="Alize Mansuy" userId="dbe63a3c-3892-42b1-bed1-4f78c4e5ae3f" providerId="ADAL" clId="{99D995E4-87A6-4E30-869B-AEB971C246B3}" dt="2023-06-19T06:10:15.623" v="308" actId="478"/>
          <ac:picMkLst>
            <pc:docMk/>
            <pc:sldMk cId="735194817" sldId="321"/>
            <ac:picMk id="10" creationId="{CC4EB8A8-B97D-B570-72DB-4C2A31D7E161}"/>
          </ac:picMkLst>
        </pc:picChg>
        <pc:picChg chg="del">
          <ac:chgData name="Alize Mansuy" userId="dbe63a3c-3892-42b1-bed1-4f78c4e5ae3f" providerId="ADAL" clId="{99D995E4-87A6-4E30-869B-AEB971C246B3}" dt="2023-06-19T06:10:14.320" v="305" actId="478"/>
          <ac:picMkLst>
            <pc:docMk/>
            <pc:sldMk cId="735194817" sldId="321"/>
            <ac:picMk id="12" creationId="{DA81EAA6-9A2F-DA9E-11E9-D10CBEC8459D}"/>
          </ac:picMkLst>
        </pc:picChg>
        <pc:picChg chg="del">
          <ac:chgData name="Alize Mansuy" userId="dbe63a3c-3892-42b1-bed1-4f78c4e5ae3f" providerId="ADAL" clId="{99D995E4-87A6-4E30-869B-AEB971C246B3}" dt="2023-06-19T06:10:14.824" v="306" actId="478"/>
          <ac:picMkLst>
            <pc:docMk/>
            <pc:sldMk cId="735194817" sldId="321"/>
            <ac:picMk id="14" creationId="{C01DADB4-BE8A-02B5-EFB5-4F182599E7A6}"/>
          </ac:picMkLst>
        </pc:picChg>
        <pc:picChg chg="del">
          <ac:chgData name="Alize Mansuy" userId="dbe63a3c-3892-42b1-bed1-4f78c4e5ae3f" providerId="ADAL" clId="{99D995E4-87A6-4E30-869B-AEB971C246B3}" dt="2023-06-19T06:10:15.221" v="307" actId="478"/>
          <ac:picMkLst>
            <pc:docMk/>
            <pc:sldMk cId="735194817" sldId="321"/>
            <ac:picMk id="16" creationId="{3BDD95FA-E500-A0C7-5811-F614C59F64FD}"/>
          </ac:picMkLst>
        </pc:picChg>
        <pc:picChg chg="del">
          <ac:chgData name="Alize Mansuy" userId="dbe63a3c-3892-42b1-bed1-4f78c4e5ae3f" providerId="ADAL" clId="{99D995E4-87A6-4E30-869B-AEB971C246B3}" dt="2023-06-19T06:10:16.701" v="310" actId="478"/>
          <ac:picMkLst>
            <pc:docMk/>
            <pc:sldMk cId="735194817" sldId="321"/>
            <ac:picMk id="18" creationId="{379A5181-541C-9D38-63B9-F6D838DB59A5}"/>
          </ac:picMkLst>
        </pc:picChg>
      </pc:sldChg>
      <pc:sldChg chg="addSp delSp modSp new del mod">
        <pc:chgData name="Alize Mansuy" userId="dbe63a3c-3892-42b1-bed1-4f78c4e5ae3f" providerId="ADAL" clId="{99D995E4-87A6-4E30-869B-AEB971C246B3}" dt="2023-06-19T07:12:56.109" v="1671" actId="47"/>
        <pc:sldMkLst>
          <pc:docMk/>
          <pc:sldMk cId="3341337059" sldId="321"/>
        </pc:sldMkLst>
        <pc:picChg chg="add del mod">
          <ac:chgData name="Alize Mansuy" userId="dbe63a3c-3892-42b1-bed1-4f78c4e5ae3f" providerId="ADAL" clId="{99D995E4-87A6-4E30-869B-AEB971C246B3}" dt="2023-06-19T07:12:06.353" v="1631" actId="21"/>
          <ac:picMkLst>
            <pc:docMk/>
            <pc:sldMk cId="3341337059" sldId="321"/>
            <ac:picMk id="3" creationId="{1B1CAB01-353A-E11D-EAC9-D47439EE15FC}"/>
          </ac:picMkLst>
        </pc:picChg>
      </pc:sldChg>
      <pc:sldChg chg="addSp delSp modSp add mod">
        <pc:chgData name="Alize Mansuy" userId="dbe63a3c-3892-42b1-bed1-4f78c4e5ae3f" providerId="ADAL" clId="{99D995E4-87A6-4E30-869B-AEB971C246B3}" dt="2023-06-19T07:16:06.637" v="1682" actId="962"/>
        <pc:sldMkLst>
          <pc:docMk/>
          <pc:sldMk cId="1946827269" sldId="322"/>
        </pc:sldMkLst>
        <pc:spChg chg="mod">
          <ac:chgData name="Alize Mansuy" userId="dbe63a3c-3892-42b1-bed1-4f78c4e5ae3f" providerId="ADAL" clId="{99D995E4-87A6-4E30-869B-AEB971C246B3}" dt="2023-06-19T07:12:01.022" v="1628" actId="20577"/>
          <ac:spMkLst>
            <pc:docMk/>
            <pc:sldMk cId="1946827269" sldId="322"/>
            <ac:spMk id="2" creationId="{21A07BE1-B97A-441E-A678-B4774D17393D}"/>
          </ac:spMkLst>
        </pc:spChg>
        <pc:spChg chg="mod">
          <ac:chgData name="Alize Mansuy" userId="dbe63a3c-3892-42b1-bed1-4f78c4e5ae3f" providerId="ADAL" clId="{99D995E4-87A6-4E30-869B-AEB971C246B3}" dt="2023-06-19T07:11:51.347" v="1593" actId="5793"/>
          <ac:spMkLst>
            <pc:docMk/>
            <pc:sldMk cId="1946827269" sldId="322"/>
            <ac:spMk id="5" creationId="{A208ED5C-B1E2-9DE4-76D9-1590EE95F96A}"/>
          </ac:spMkLst>
        </pc:spChg>
        <pc:spChg chg="add mod">
          <ac:chgData name="Alize Mansuy" userId="dbe63a3c-3892-42b1-bed1-4f78c4e5ae3f" providerId="ADAL" clId="{99D995E4-87A6-4E30-869B-AEB971C246B3}" dt="2023-06-19T07:12:50.072" v="1669" actId="1076"/>
          <ac:spMkLst>
            <pc:docMk/>
            <pc:sldMk cId="1946827269" sldId="322"/>
            <ac:spMk id="7" creationId="{37668BCA-1F2C-20CA-67B4-ECA8BFCCEB91}"/>
          </ac:spMkLst>
        </pc:spChg>
        <pc:picChg chg="add del mod">
          <ac:chgData name="Alize Mansuy" userId="dbe63a3c-3892-42b1-bed1-4f78c4e5ae3f" providerId="ADAL" clId="{99D995E4-87A6-4E30-869B-AEB971C246B3}" dt="2023-06-19T07:14:19.973" v="1672" actId="478"/>
          <ac:picMkLst>
            <pc:docMk/>
            <pc:sldMk cId="1946827269" sldId="322"/>
            <ac:picMk id="6" creationId="{94D2F94D-2746-BED1-1678-8623CC79E3A9}"/>
          </ac:picMkLst>
        </pc:picChg>
        <pc:picChg chg="add del mod">
          <ac:chgData name="Alize Mansuy" userId="dbe63a3c-3892-42b1-bed1-4f78c4e5ae3f" providerId="ADAL" clId="{99D995E4-87A6-4E30-869B-AEB971C246B3}" dt="2023-06-19T07:15:58.303" v="1677" actId="478"/>
          <ac:picMkLst>
            <pc:docMk/>
            <pc:sldMk cId="1946827269" sldId="322"/>
            <ac:picMk id="10" creationId="{93D3627C-7C18-D9F0-A9CA-991AD53123F9}"/>
          </ac:picMkLst>
        </pc:picChg>
        <pc:picChg chg="add mod">
          <ac:chgData name="Alize Mansuy" userId="dbe63a3c-3892-42b1-bed1-4f78c4e5ae3f" providerId="ADAL" clId="{99D995E4-87A6-4E30-869B-AEB971C246B3}" dt="2023-06-19T07:16:06.637" v="1682" actId="962"/>
          <ac:picMkLst>
            <pc:docMk/>
            <pc:sldMk cId="1946827269" sldId="322"/>
            <ac:picMk id="12" creationId="{37F115FD-6989-8AD2-A320-E0FB649589D8}"/>
          </ac:picMkLst>
        </pc:picChg>
        <pc:picChg chg="del">
          <ac:chgData name="Alize Mansuy" userId="dbe63a3c-3892-42b1-bed1-4f78c4e5ae3f" providerId="ADAL" clId="{99D995E4-87A6-4E30-869B-AEB971C246B3}" dt="2023-06-19T07:11:52.415" v="1594" actId="478"/>
          <ac:picMkLst>
            <pc:docMk/>
            <pc:sldMk cId="1946827269" sldId="322"/>
            <ac:picMk id="1030" creationId="{42B56854-9D65-0D4B-9886-FFE164CC364C}"/>
          </ac:picMkLst>
        </pc:picChg>
      </pc:sldChg>
      <pc:sldChg chg="addSp delSp modSp add del mod ord">
        <pc:chgData name="Alize Mansuy" userId="dbe63a3c-3892-42b1-bed1-4f78c4e5ae3f" providerId="ADAL" clId="{99D995E4-87A6-4E30-869B-AEB971C246B3}" dt="2023-06-19T06:14:48.891" v="545" actId="47"/>
        <pc:sldMkLst>
          <pc:docMk/>
          <pc:sldMk cId="3845824823" sldId="322"/>
        </pc:sldMkLst>
        <pc:spChg chg="mod">
          <ac:chgData name="Alize Mansuy" userId="dbe63a3c-3892-42b1-bed1-4f78c4e5ae3f" providerId="ADAL" clId="{99D995E4-87A6-4E30-869B-AEB971C246B3}" dt="2023-06-19T06:12:32.260" v="441" actId="5793"/>
          <ac:spMkLst>
            <pc:docMk/>
            <pc:sldMk cId="3845824823" sldId="322"/>
            <ac:spMk id="5" creationId="{A208ED5C-B1E2-9DE4-76D9-1590EE95F96A}"/>
          </ac:spMkLst>
        </pc:spChg>
        <pc:graphicFrameChg chg="add mod modGraphic">
          <ac:chgData name="Alize Mansuy" userId="dbe63a3c-3892-42b1-bed1-4f78c4e5ae3f" providerId="ADAL" clId="{99D995E4-87A6-4E30-869B-AEB971C246B3}" dt="2023-06-19T06:13:31.392" v="521" actId="20577"/>
          <ac:graphicFrameMkLst>
            <pc:docMk/>
            <pc:sldMk cId="3845824823" sldId="322"/>
            <ac:graphicFrameMk id="6" creationId="{05B65B26-6173-ACE8-E068-B6CC0FDE9359}"/>
          </ac:graphicFrameMkLst>
        </pc:graphicFrameChg>
        <pc:picChg chg="del">
          <ac:chgData name="Alize Mansuy" userId="dbe63a3c-3892-42b1-bed1-4f78c4e5ae3f" providerId="ADAL" clId="{99D995E4-87A6-4E30-869B-AEB971C246B3}" dt="2023-06-19T06:12:11.782" v="401" actId="478"/>
          <ac:picMkLst>
            <pc:docMk/>
            <pc:sldMk cId="3845824823" sldId="322"/>
            <ac:picMk id="7" creationId="{28BFA0E7-C307-0F67-22A9-7AED598D0A90}"/>
          </ac:picMkLst>
        </pc:picChg>
        <pc:picChg chg="del">
          <ac:chgData name="Alize Mansuy" userId="dbe63a3c-3892-42b1-bed1-4f78c4e5ae3f" providerId="ADAL" clId="{99D995E4-87A6-4E30-869B-AEB971C246B3}" dt="2023-06-19T06:12:13.433" v="405" actId="478"/>
          <ac:picMkLst>
            <pc:docMk/>
            <pc:sldMk cId="3845824823" sldId="322"/>
            <ac:picMk id="10" creationId="{CC4EB8A8-B97D-B570-72DB-4C2A31D7E161}"/>
          </ac:picMkLst>
        </pc:picChg>
        <pc:picChg chg="del">
          <ac:chgData name="Alize Mansuy" userId="dbe63a3c-3892-42b1-bed1-4f78c4e5ae3f" providerId="ADAL" clId="{99D995E4-87A6-4E30-869B-AEB971C246B3}" dt="2023-06-19T06:12:12.150" v="402" actId="478"/>
          <ac:picMkLst>
            <pc:docMk/>
            <pc:sldMk cId="3845824823" sldId="322"/>
            <ac:picMk id="12" creationId="{DA81EAA6-9A2F-DA9E-11E9-D10CBEC8459D}"/>
          </ac:picMkLst>
        </pc:picChg>
        <pc:picChg chg="del">
          <ac:chgData name="Alize Mansuy" userId="dbe63a3c-3892-42b1-bed1-4f78c4e5ae3f" providerId="ADAL" clId="{99D995E4-87A6-4E30-869B-AEB971C246B3}" dt="2023-06-19T06:12:12.563" v="403" actId="478"/>
          <ac:picMkLst>
            <pc:docMk/>
            <pc:sldMk cId="3845824823" sldId="322"/>
            <ac:picMk id="14" creationId="{C01DADB4-BE8A-02B5-EFB5-4F182599E7A6}"/>
          </ac:picMkLst>
        </pc:picChg>
        <pc:picChg chg="del">
          <ac:chgData name="Alize Mansuy" userId="dbe63a3c-3892-42b1-bed1-4f78c4e5ae3f" providerId="ADAL" clId="{99D995E4-87A6-4E30-869B-AEB971C246B3}" dt="2023-06-19T06:12:13" v="404" actId="478"/>
          <ac:picMkLst>
            <pc:docMk/>
            <pc:sldMk cId="3845824823" sldId="322"/>
            <ac:picMk id="16" creationId="{3BDD95FA-E500-A0C7-5811-F614C59F64FD}"/>
          </ac:picMkLst>
        </pc:picChg>
        <pc:picChg chg="del">
          <ac:chgData name="Alize Mansuy" userId="dbe63a3c-3892-42b1-bed1-4f78c4e5ae3f" providerId="ADAL" clId="{99D995E4-87A6-4E30-869B-AEB971C246B3}" dt="2023-06-19T06:12:14.149" v="406" actId="478"/>
          <ac:picMkLst>
            <pc:docMk/>
            <pc:sldMk cId="3845824823" sldId="322"/>
            <ac:picMk id="18" creationId="{379A5181-541C-9D38-63B9-F6D838DB59A5}"/>
          </ac:picMkLst>
        </pc:picChg>
      </pc:sldChg>
      <pc:sldChg chg="add del">
        <pc:chgData name="Alize Mansuy" userId="dbe63a3c-3892-42b1-bed1-4f78c4e5ae3f" providerId="ADAL" clId="{99D995E4-87A6-4E30-869B-AEB971C246B3}" dt="2023-06-19T07:12:03.872" v="1630"/>
        <pc:sldMkLst>
          <pc:docMk/>
          <pc:sldMk cId="2342310787" sldId="323"/>
        </pc:sldMkLst>
      </pc:sldChg>
      <pc:sldChg chg="del">
        <pc:chgData name="Alize Mansuy" userId="dbe63a3c-3892-42b1-bed1-4f78c4e5ae3f" providerId="ADAL" clId="{99D995E4-87A6-4E30-869B-AEB971C246B3}" dt="2023-06-13T07:09:17.031" v="111" actId="47"/>
        <pc:sldMkLst>
          <pc:docMk/>
          <pc:sldMk cId="371726717" sldId="705"/>
        </pc:sldMkLst>
      </pc:sldChg>
      <pc:sldMasterChg chg="delSldLayout">
        <pc:chgData name="Alize Mansuy" userId="dbe63a3c-3892-42b1-bed1-4f78c4e5ae3f" providerId="ADAL" clId="{99D995E4-87A6-4E30-869B-AEB971C246B3}" dt="2023-06-13T07:09:17.031" v="111" actId="47"/>
        <pc:sldMasterMkLst>
          <pc:docMk/>
          <pc:sldMasterMk cId="1174437436" sldId="2147483660"/>
        </pc:sldMasterMkLst>
        <pc:sldLayoutChg chg="del">
          <pc:chgData name="Alize Mansuy" userId="dbe63a3c-3892-42b1-bed1-4f78c4e5ae3f" providerId="ADAL" clId="{99D995E4-87A6-4E30-869B-AEB971C246B3}" dt="2023-06-13T07:09:17.031" v="111" actId="47"/>
          <pc:sldLayoutMkLst>
            <pc:docMk/>
            <pc:sldMasterMk cId="1174437436" sldId="2147483660"/>
            <pc:sldLayoutMk cId="789382191" sldId="21474836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tereos-my.sharepoint.com/personal/alize_mansuy_ercane_re/Documents/RITA/CPR%20RITA%20CANNE/2023/juin/besoins%20enqu&#234;te%20technicien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ereos-my.sharepoint.com/personal/alize_mansuy_ercane_re/Documents/RITA/CPR%20RITA%20CANNE/2023/juin/besoins%20enqu&#234;te%20technicien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oule\Documents\Analyse_T&#233;moin_PDS.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Stage\Otecas\Copie%20de%20donn&#233;es%20mis%20en%20forme%20-%20Anne.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28E-47F4-93D7-7A4C0561E027}"/>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28E-47F4-93D7-7A4C0561E027}"/>
              </c:ext>
            </c:extLst>
          </c:dPt>
          <c:dPt>
            <c:idx val="2"/>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28E-47F4-93D7-7A4C0561E027}"/>
              </c:ext>
            </c:extLst>
          </c:dPt>
          <c:dPt>
            <c:idx val="3"/>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28E-47F4-93D7-7A4C0561E027}"/>
              </c:ext>
            </c:extLst>
          </c:dPt>
          <c:dPt>
            <c:idx val="4"/>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28E-47F4-93D7-7A4C0561E027}"/>
              </c:ext>
            </c:extLst>
          </c:dPt>
          <c:dPt>
            <c:idx val="5"/>
            <c:bubble3D val="0"/>
            <c:spPr>
              <a:solidFill>
                <a:schemeClr val="accent6">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528E-47F4-93D7-7A4C0561E027}"/>
              </c:ext>
            </c:extLst>
          </c:dPt>
          <c:dPt>
            <c:idx val="6"/>
            <c:bubble3D val="0"/>
            <c:spPr>
              <a:solidFill>
                <a:schemeClr val="accent2">
                  <a:lumMod val="80000"/>
                  <a:lumOff val="2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528E-47F4-93D7-7A4C0561E027}"/>
              </c:ext>
            </c:extLst>
          </c:dPt>
          <c:dLbls>
            <c:dLbl>
              <c:idx val="0"/>
              <c:spPr>
                <a:noFill/>
                <a:ln>
                  <a:noFill/>
                </a:ln>
                <a:effectLst/>
              </c:spPr>
              <c:txPr>
                <a:bodyPr rot="0" spcFirstLastPara="1" vertOverflow="ellipsis" vert="horz" wrap="square" anchor="ctr" anchorCtr="1"/>
                <a:lstStyle/>
                <a:p>
                  <a:pPr>
                    <a:defRPr sz="16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1-528E-47F4-93D7-7A4C0561E027}"/>
                </c:ext>
              </c:extLst>
            </c:dLbl>
            <c:dLbl>
              <c:idx val="1"/>
              <c:spPr>
                <a:noFill/>
                <a:ln>
                  <a:noFill/>
                </a:ln>
                <a:effectLst/>
              </c:spPr>
              <c:txPr>
                <a:bodyPr rot="0" spcFirstLastPara="1" vertOverflow="ellipsis" vert="horz" wrap="square" anchor="ctr" anchorCtr="1"/>
                <a:lstStyle/>
                <a:p>
                  <a:pPr>
                    <a:defRPr sz="16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3-528E-47F4-93D7-7A4C0561E027}"/>
                </c:ext>
              </c:extLst>
            </c:dLbl>
            <c:dLbl>
              <c:idx val="2"/>
              <c:spPr>
                <a:noFill/>
                <a:ln>
                  <a:noFill/>
                </a:ln>
                <a:effectLst/>
              </c:spPr>
              <c:txPr>
                <a:bodyPr rot="0" spcFirstLastPara="1" vertOverflow="ellipsis" vert="horz" wrap="square" anchor="ctr" anchorCtr="1"/>
                <a:lstStyle/>
                <a:p>
                  <a:pPr>
                    <a:defRPr sz="160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5-528E-47F4-93D7-7A4C0561E027}"/>
                </c:ext>
              </c:extLst>
            </c:dLbl>
            <c:dLbl>
              <c:idx val="3"/>
              <c:spPr>
                <a:noFill/>
                <a:ln>
                  <a:noFill/>
                </a:ln>
                <a:effectLst/>
              </c:spPr>
              <c:txPr>
                <a:bodyPr rot="0" spcFirstLastPara="1" vertOverflow="ellipsis" vert="horz" wrap="square" anchor="ctr" anchorCtr="1"/>
                <a:lstStyle/>
                <a:p>
                  <a:pPr>
                    <a:defRPr sz="160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528E-47F4-93D7-7A4C0561E027}"/>
                </c:ext>
              </c:extLst>
            </c:dLbl>
            <c:dLbl>
              <c:idx val="4"/>
              <c:layout>
                <c:manualLayout>
                  <c:x val="-5.2479727380901751E-2"/>
                  <c:y val="2.3246157193182102E-2"/>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4">
                          <a:lumMod val="60000"/>
                        </a:schemeClr>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15:layout>
                    <c:manualLayout>
                      <c:w val="0.23177444323365343"/>
                      <c:h val="0.20453297450401225"/>
                    </c:manualLayout>
                  </c15:layout>
                </c:ext>
                <c:ext xmlns:c16="http://schemas.microsoft.com/office/drawing/2014/chart" uri="{C3380CC4-5D6E-409C-BE32-E72D297353CC}">
                  <c16:uniqueId val="{00000009-528E-47F4-93D7-7A4C0561E027}"/>
                </c:ext>
              </c:extLst>
            </c:dLbl>
            <c:dLbl>
              <c:idx val="5"/>
              <c:spPr>
                <a:noFill/>
                <a:ln>
                  <a:noFill/>
                </a:ln>
                <a:effectLst/>
              </c:spPr>
              <c:txPr>
                <a:bodyPr rot="0" spcFirstLastPara="1" vertOverflow="ellipsis" vert="horz" wrap="square" anchor="ctr" anchorCtr="1"/>
                <a:lstStyle/>
                <a:p>
                  <a:pPr>
                    <a:defRPr sz="1600" b="1" i="0" u="none" strike="noStrike" kern="1200" spc="0" baseline="0">
                      <a:solidFill>
                        <a:schemeClr val="accent6">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B-528E-47F4-93D7-7A4C0561E027}"/>
                </c:ext>
              </c:extLst>
            </c:dLbl>
            <c:dLbl>
              <c:idx val="6"/>
              <c:layout>
                <c:manualLayout>
                  <c:x val="0.12901266314471682"/>
                  <c:y val="3.3208795990260147E-3"/>
                </c:manualLayout>
              </c:layout>
              <c:spPr>
                <a:noFill/>
                <a:ln>
                  <a:noFill/>
                </a:ln>
                <a:effectLst/>
              </c:spPr>
              <c:txPr>
                <a:bodyPr rot="0" spcFirstLastPara="1" vertOverflow="ellipsis" vert="horz" wrap="square" anchor="ctr" anchorCtr="1"/>
                <a:lstStyle/>
                <a:p>
                  <a:pPr>
                    <a:defRPr sz="1600" b="1" i="0" u="none" strike="noStrike" kern="1200" spc="0" baseline="0">
                      <a:solidFill>
                        <a:schemeClr val="accent2">
                          <a:lumMod val="80000"/>
                          <a:lumOff val="20000"/>
                        </a:schemeClr>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28E-47F4-93D7-7A4C0561E027}"/>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Feuil2!$A$20:$A$26</c:f>
              <c:strCache>
                <c:ptCount val="7"/>
                <c:pt idx="0">
                  <c:v>Désherbage</c:v>
                </c:pt>
                <c:pt idx="1">
                  <c:v>Fertilisation</c:v>
                </c:pt>
                <c:pt idx="2">
                  <c:v>Variétés</c:v>
                </c:pt>
                <c:pt idx="3">
                  <c:v>Plantation</c:v>
                </c:pt>
                <c:pt idx="4">
                  <c:v>Lutte bioagresseurs</c:v>
                </c:pt>
                <c:pt idx="5">
                  <c:v>Récolte</c:v>
                </c:pt>
                <c:pt idx="6">
                  <c:v>Irrigation</c:v>
                </c:pt>
              </c:strCache>
            </c:strRef>
          </c:cat>
          <c:val>
            <c:numRef>
              <c:f>Feuil2!$B$20:$B$26</c:f>
              <c:numCache>
                <c:formatCode>General</c:formatCode>
                <c:ptCount val="7"/>
                <c:pt idx="0">
                  <c:v>16</c:v>
                </c:pt>
                <c:pt idx="1">
                  <c:v>14</c:v>
                </c:pt>
                <c:pt idx="2">
                  <c:v>11</c:v>
                </c:pt>
                <c:pt idx="3">
                  <c:v>10</c:v>
                </c:pt>
                <c:pt idx="4">
                  <c:v>4</c:v>
                </c:pt>
                <c:pt idx="5">
                  <c:v>3</c:v>
                </c:pt>
                <c:pt idx="6">
                  <c:v>1</c:v>
                </c:pt>
              </c:numCache>
            </c:numRef>
          </c:val>
          <c:extLst>
            <c:ext xmlns:c16="http://schemas.microsoft.com/office/drawing/2014/chart" uri="{C3380CC4-5D6E-409C-BE32-E72D297353CC}">
              <c16:uniqueId val="{0000000E-528E-47F4-93D7-7A4C0561E027}"/>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fr-FR"/>
              <a:t>Besoins de transfert évoqués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37D-4519-B732-9EBE3688C789}"/>
              </c:ext>
            </c:extLst>
          </c:dPt>
          <c:dPt>
            <c:idx val="1"/>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37D-4519-B732-9EBE3688C789}"/>
              </c:ext>
            </c:extLst>
          </c:dPt>
          <c:dPt>
            <c:idx val="2"/>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37D-4519-B732-9EBE3688C789}"/>
              </c:ext>
            </c:extLst>
          </c:dPt>
          <c:dPt>
            <c:idx val="3"/>
            <c:bubble3D val="0"/>
            <c:spPr>
              <a:solidFill>
                <a:schemeClr val="accent2">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37D-4519-B732-9EBE3688C789}"/>
              </c:ext>
            </c:extLst>
          </c:dPt>
          <c:dPt>
            <c:idx val="4"/>
            <c:bubble3D val="0"/>
            <c:spPr>
              <a:solidFill>
                <a:schemeClr val="accent4">
                  <a:lumMod val="6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37D-4519-B732-9EBE3688C789}"/>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1-037D-4519-B732-9EBE3688C789}"/>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3-037D-4519-B732-9EBE3688C789}"/>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5-037D-4519-B732-9EBE3688C789}"/>
                </c:ext>
              </c:extLst>
            </c:dLbl>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lumMod val="60000"/>
                        </a:schemeClr>
                      </a:solidFill>
                      <a:latin typeface="+mn-lt"/>
                      <a:ea typeface="+mn-ea"/>
                      <a:cs typeface="+mn-cs"/>
                    </a:defRPr>
                  </a:pPr>
                  <a:endParaRPr lang="fr-FR"/>
                </a:p>
              </c:txPr>
              <c:dLblPos val="outEnd"/>
              <c:showLegendKey val="0"/>
              <c:showVal val="0"/>
              <c:showCatName val="1"/>
              <c:showSerName val="0"/>
              <c:showPercent val="0"/>
              <c:showBubbleSize val="0"/>
              <c:extLst>
                <c:ext xmlns:c16="http://schemas.microsoft.com/office/drawing/2014/chart" uri="{C3380CC4-5D6E-409C-BE32-E72D297353CC}">
                  <c16:uniqueId val="{00000007-037D-4519-B732-9EBE3688C789}"/>
                </c:ext>
              </c:extLst>
            </c:dLbl>
            <c:dLbl>
              <c:idx val="4"/>
              <c:layout>
                <c:manualLayout>
                  <c:x val="6.1022115631944068E-2"/>
                  <c:y val="-2.398800222125124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4">
                          <a:lumMod val="60000"/>
                        </a:schemeClr>
                      </a:solidFill>
                      <a:latin typeface="+mn-lt"/>
                      <a:ea typeface="+mn-ea"/>
                      <a:cs typeface="+mn-cs"/>
                    </a:defRPr>
                  </a:pPr>
                  <a:endParaRPr lang="fr-FR"/>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37D-4519-B732-9EBE3688C789}"/>
                </c:ext>
              </c:extLst>
            </c:dLbl>
            <c:spPr>
              <a:noFill/>
              <a:ln>
                <a:noFill/>
              </a:ln>
              <a:effectLst/>
            </c:spPr>
            <c:dLblPos val="outEnd"/>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Feuil2!$A$62:$A$66</c:f>
              <c:strCache>
                <c:ptCount val="5"/>
                <c:pt idx="0">
                  <c:v>Formation</c:v>
                </c:pt>
                <c:pt idx="1">
                  <c:v>Supports papiers</c:v>
                </c:pt>
                <c:pt idx="2">
                  <c:v>Démonstrations (et en conditions caillouteuse)</c:v>
                </c:pt>
                <c:pt idx="3">
                  <c:v>Accompagnement individuel</c:v>
                </c:pt>
                <c:pt idx="4">
                  <c:v>Parcelles pilotes</c:v>
                </c:pt>
              </c:strCache>
            </c:strRef>
          </c:cat>
          <c:val>
            <c:numRef>
              <c:f>Feuil2!$B$62:$B$66</c:f>
              <c:numCache>
                <c:formatCode>General</c:formatCode>
                <c:ptCount val="5"/>
                <c:pt idx="0">
                  <c:v>6</c:v>
                </c:pt>
                <c:pt idx="1">
                  <c:v>1</c:v>
                </c:pt>
                <c:pt idx="2">
                  <c:v>5</c:v>
                </c:pt>
                <c:pt idx="3">
                  <c:v>1</c:v>
                </c:pt>
                <c:pt idx="4">
                  <c:v>1</c:v>
                </c:pt>
              </c:numCache>
            </c:numRef>
          </c:val>
          <c:extLst>
            <c:ext xmlns:c16="http://schemas.microsoft.com/office/drawing/2014/chart" uri="{C3380CC4-5D6E-409C-BE32-E72D297353CC}">
              <c16:uniqueId val="{0000000A-037D-4519-B732-9EBE3688C789}"/>
            </c:ext>
          </c:extLst>
        </c:ser>
        <c:dLbls>
          <c:dLblPos val="outEnd"/>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1"/>
      <c:rotY val="20"/>
      <c:depthPercent val="110"/>
      <c:rAngAx val="1"/>
    </c:view3D>
    <c:floor>
      <c:thickness val="0"/>
      <c:spPr>
        <a:solidFill>
          <a:srgbClr val="00CCFF"/>
        </a:solidFill>
        <a:ln w="3175" cap="flat" cmpd="sng" algn="ctr">
          <a:solidFill>
            <a:schemeClr val="tx1"/>
          </a:solidFill>
          <a:prstDash val="solid"/>
          <a:round/>
        </a:ln>
        <a:effectLst/>
        <a:sp3d contourW="3175">
          <a:contourClr>
            <a:schemeClr val="tx1"/>
          </a:contourClr>
        </a:sp3d>
      </c:spPr>
    </c:floor>
    <c:sideWall>
      <c:thickness val="0"/>
      <c:spPr>
        <a:noFill/>
        <a:ln w="12700">
          <a:solidFill>
            <a:schemeClr val="tx1"/>
          </a:solidFill>
          <a:prstDash val="solid"/>
        </a:ln>
        <a:effectLst/>
        <a:sp3d contourW="12700">
          <a:contourClr>
            <a:schemeClr val="tx1"/>
          </a:contourClr>
        </a:sp3d>
      </c:spPr>
    </c:sideWall>
    <c:backWall>
      <c:thickness val="0"/>
      <c:spPr>
        <a:noFill/>
        <a:ln w="12700">
          <a:solidFill>
            <a:schemeClr val="tx1"/>
          </a:solidFill>
          <a:prstDash val="solid"/>
        </a:ln>
        <a:effectLst/>
        <a:sp3d contourW="12700">
          <a:contourClr>
            <a:schemeClr val="tx1"/>
          </a:contourClr>
        </a:sp3d>
      </c:spPr>
    </c:backWall>
    <c:plotArea>
      <c:layout>
        <c:manualLayout>
          <c:layoutTarget val="inner"/>
          <c:xMode val="edge"/>
          <c:yMode val="edge"/>
          <c:x val="0.14516128788051988"/>
          <c:y val="3.9256671465081466E-2"/>
          <c:w val="0.85483870967741937"/>
          <c:h val="0.84123222748815163"/>
        </c:manualLayout>
      </c:layout>
      <c:bar3DChart>
        <c:barDir val="col"/>
        <c:grouping val="clustered"/>
        <c:varyColors val="0"/>
        <c:ser>
          <c:idx val="0"/>
          <c:order val="0"/>
          <c:tx>
            <c:strRef>
              <c:f>Sheet1!$B$1</c:f>
              <c:strCache>
                <c:ptCount val="1"/>
              </c:strCache>
            </c:strRef>
          </c:tx>
          <c:spPr>
            <a:solidFill>
              <a:schemeClr val="accent1"/>
            </a:solidFill>
            <a:ln>
              <a:noFill/>
            </a:ln>
            <a:effectLst/>
            <a:sp3d/>
          </c:spPr>
          <c:invertIfNegative val="0"/>
          <c:cat>
            <c:strRef>
              <c:f>Sheet1!$A$2:$A$8</c:f>
              <c:strCache>
                <c:ptCount val="7"/>
                <c:pt idx="0">
                  <c:v>propre</c:v>
                </c:pt>
                <c:pt idx="1">
                  <c:v>30 J</c:v>
                </c:pt>
                <c:pt idx="2">
                  <c:v>60 J</c:v>
                </c:pt>
                <c:pt idx="3">
                  <c:v>90 J</c:v>
                </c:pt>
                <c:pt idx="4">
                  <c:v>120 J</c:v>
                </c:pt>
                <c:pt idx="5">
                  <c:v>150 J</c:v>
                </c:pt>
                <c:pt idx="6">
                  <c:v>total</c:v>
                </c:pt>
              </c:strCache>
            </c:strRef>
          </c:cat>
          <c:val>
            <c:numRef>
              <c:f>Sheet1!$B$2:$B$8</c:f>
              <c:numCache>
                <c:formatCode>General</c:formatCode>
                <c:ptCount val="7"/>
                <c:pt idx="0">
                  <c:v>132.19999999999999</c:v>
                </c:pt>
                <c:pt idx="1">
                  <c:v>131.4</c:v>
                </c:pt>
                <c:pt idx="2">
                  <c:v>115.2</c:v>
                </c:pt>
                <c:pt idx="3">
                  <c:v>108.9</c:v>
                </c:pt>
                <c:pt idx="4">
                  <c:v>96.4</c:v>
                </c:pt>
                <c:pt idx="5">
                  <c:v>68.8</c:v>
                </c:pt>
                <c:pt idx="6">
                  <c:v>19.8</c:v>
                </c:pt>
              </c:numCache>
            </c:numRef>
          </c:val>
          <c:extLst>
            <c:ext xmlns:c16="http://schemas.microsoft.com/office/drawing/2014/chart" uri="{C3380CC4-5D6E-409C-BE32-E72D297353CC}">
              <c16:uniqueId val="{00000000-9B72-4586-91D1-8B6246437E82}"/>
            </c:ext>
          </c:extLst>
        </c:ser>
        <c:ser>
          <c:idx val="3"/>
          <c:order val="1"/>
          <c:tx>
            <c:strRef>
              <c:f>Sheet1!$C$1</c:f>
              <c:strCache>
                <c:ptCount val="1"/>
              </c:strCache>
            </c:strRef>
          </c:tx>
          <c:spPr>
            <a:solidFill>
              <a:schemeClr val="accent4"/>
            </a:solidFill>
            <a:ln>
              <a:noFill/>
            </a:ln>
            <a:effectLst/>
            <a:sp3d/>
          </c:spPr>
          <c:invertIfNegative val="0"/>
          <c:cat>
            <c:strRef>
              <c:f>Sheet1!$A$2:$A$8</c:f>
              <c:strCache>
                <c:ptCount val="7"/>
                <c:pt idx="0">
                  <c:v>propre</c:v>
                </c:pt>
                <c:pt idx="1">
                  <c:v>30 J</c:v>
                </c:pt>
                <c:pt idx="2">
                  <c:v>60 J</c:v>
                </c:pt>
                <c:pt idx="3">
                  <c:v>90 J</c:v>
                </c:pt>
                <c:pt idx="4">
                  <c:v>120 J</c:v>
                </c:pt>
                <c:pt idx="5">
                  <c:v>150 J</c:v>
                </c:pt>
                <c:pt idx="6">
                  <c:v>total</c:v>
                </c:pt>
              </c:strCache>
            </c:strRef>
          </c:cat>
          <c:val>
            <c:numRef>
              <c:f>Sheet1!$C$2:$C$8</c:f>
              <c:numCache>
                <c:formatCode>General</c:formatCode>
                <c:ptCount val="7"/>
              </c:numCache>
            </c:numRef>
          </c:val>
          <c:extLst>
            <c:ext xmlns:c16="http://schemas.microsoft.com/office/drawing/2014/chart" uri="{C3380CC4-5D6E-409C-BE32-E72D297353CC}">
              <c16:uniqueId val="{00000001-9B72-4586-91D1-8B6246437E82}"/>
            </c:ext>
          </c:extLst>
        </c:ser>
        <c:dLbls>
          <c:showLegendKey val="0"/>
          <c:showVal val="0"/>
          <c:showCatName val="0"/>
          <c:showSerName val="0"/>
          <c:showPercent val="0"/>
          <c:showBubbleSize val="0"/>
        </c:dLbls>
        <c:gapWidth val="10"/>
        <c:gapDepth val="80"/>
        <c:shape val="box"/>
        <c:axId val="1537015071"/>
        <c:axId val="1"/>
        <c:axId val="0"/>
      </c:bar3DChart>
      <c:catAx>
        <c:axId val="1537015071"/>
        <c:scaling>
          <c:orientation val="minMax"/>
        </c:scaling>
        <c:delete val="0"/>
        <c:axPos val="b"/>
        <c:numFmt formatCode="General" sourceLinked="1"/>
        <c:majorTickMark val="out"/>
        <c:minorTickMark val="none"/>
        <c:tickLblPos val="low"/>
        <c:spPr>
          <a:solidFill>
            <a:srgbClr val="FFFFFF"/>
          </a:solidFill>
          <a:ln w="3393" cap="flat" cmpd="sng" algn="ctr">
            <a:solidFill>
              <a:schemeClr val="tx1"/>
            </a:solidFill>
            <a:prstDash val="solid"/>
            <a:round/>
          </a:ln>
          <a:effectLst/>
        </c:spPr>
        <c:txPr>
          <a:bodyPr rot="0" spcFirstLastPara="1" vertOverflow="ellipsis" wrap="square" anchor="ctr" anchorCtr="1"/>
          <a:lstStyle/>
          <a:p>
            <a:pPr>
              <a:defRPr sz="1800" b="1" i="0" u="none" strike="noStrike" kern="1200" baseline="0">
                <a:solidFill>
                  <a:schemeClr val="tx1"/>
                </a:solidFill>
                <a:latin typeface="Arial"/>
                <a:ea typeface="Arial"/>
                <a:cs typeface="Arial"/>
              </a:defRPr>
            </a:pPr>
            <a:endParaRPr lang="fr-FR"/>
          </a:p>
        </c:txPr>
        <c:crossAx val="1"/>
        <c:crosses val="autoZero"/>
        <c:auto val="1"/>
        <c:lblAlgn val="ctr"/>
        <c:lblOffset val="100"/>
        <c:tickLblSkip val="1"/>
        <c:tickMarkSkip val="1"/>
        <c:noMultiLvlLbl val="0"/>
      </c:catAx>
      <c:valAx>
        <c:axId val="1"/>
        <c:scaling>
          <c:orientation val="minMax"/>
        </c:scaling>
        <c:delete val="0"/>
        <c:axPos val="l"/>
        <c:majorGridlines>
          <c:spPr>
            <a:ln w="27143" cap="flat" cmpd="sng" algn="ctr">
              <a:solidFill>
                <a:srgbClr val="00FFFF"/>
              </a:solidFill>
              <a:prstDash val="solid"/>
              <a:round/>
            </a:ln>
            <a:effectLst/>
          </c:spPr>
        </c:majorGridlines>
        <c:title>
          <c:tx>
            <c:rich>
              <a:bodyPr rot="-5400000" spcFirstLastPara="1" vertOverflow="ellipsis" vert="horz" wrap="square" anchor="ctr" anchorCtr="1"/>
              <a:lstStyle/>
              <a:p>
                <a:pPr>
                  <a:defRPr sz="1924" b="1" i="0" u="none" strike="noStrike" kern="1200" baseline="0">
                    <a:solidFill>
                      <a:schemeClr val="tx1"/>
                    </a:solidFill>
                    <a:latin typeface="Arial"/>
                    <a:ea typeface="Arial"/>
                    <a:cs typeface="Arial"/>
                  </a:defRPr>
                </a:pPr>
                <a:r>
                  <a:rPr lang="fr-FR" dirty="0">
                    <a:solidFill>
                      <a:schemeClr val="tx1"/>
                    </a:solidFill>
                    <a:latin typeface="Calibri" panose="020F0502020204030204" pitchFamily="34" charset="0"/>
                    <a:cs typeface="Calibri" panose="020F0502020204030204" pitchFamily="34" charset="0"/>
                  </a:rPr>
                  <a:t>t / ha</a:t>
                </a:r>
              </a:p>
            </c:rich>
          </c:tx>
          <c:layout>
            <c:manualLayout>
              <c:xMode val="edge"/>
              <c:yMode val="edge"/>
              <c:x val="2.1091811414392061E-2"/>
              <c:y val="0.39336492890995262"/>
            </c:manualLayout>
          </c:layout>
          <c:overlay val="0"/>
          <c:spPr>
            <a:noFill/>
            <a:ln w="27143">
              <a:noFill/>
            </a:ln>
            <a:effectLst/>
          </c:spPr>
          <c:txPr>
            <a:bodyPr rot="-5400000" spcFirstLastPara="1" vertOverflow="ellipsis" vert="horz" wrap="square" anchor="ctr" anchorCtr="1"/>
            <a:lstStyle/>
            <a:p>
              <a:pPr>
                <a:defRPr sz="1924" b="1" i="0" u="none" strike="noStrike" kern="1200" baseline="0">
                  <a:solidFill>
                    <a:schemeClr val="tx1"/>
                  </a:solidFill>
                  <a:latin typeface="Arial"/>
                  <a:ea typeface="Arial"/>
                  <a:cs typeface="Arial"/>
                </a:defRPr>
              </a:pPr>
              <a:endParaRPr lang="fr-FR"/>
            </a:p>
          </c:txPr>
        </c:title>
        <c:numFmt formatCode="General" sourceLinked="1"/>
        <c:majorTickMark val="out"/>
        <c:minorTickMark val="none"/>
        <c:tickLblPos val="nextTo"/>
        <c:spPr>
          <a:noFill/>
          <a:ln w="3393" cap="flat" cmpd="sng" algn="ctr">
            <a:solidFill>
              <a:schemeClr val="tx1"/>
            </a:solidFill>
            <a:prstDash val="solid"/>
            <a:round/>
          </a:ln>
          <a:effectLst/>
        </c:spPr>
        <c:txPr>
          <a:bodyPr rot="0" spcFirstLastPara="1" vertOverflow="ellipsis" wrap="square" anchor="ctr" anchorCtr="1"/>
          <a:lstStyle/>
          <a:p>
            <a:pPr>
              <a:defRPr sz="1924" b="1" i="0" u="none" strike="noStrike" kern="1200" baseline="0">
                <a:solidFill>
                  <a:schemeClr val="tx1"/>
                </a:solidFill>
                <a:latin typeface="Arial"/>
                <a:ea typeface="Arial"/>
                <a:cs typeface="Arial"/>
              </a:defRPr>
            </a:pPr>
            <a:endParaRPr lang="fr-FR"/>
          </a:p>
        </c:txPr>
        <c:crossAx val="1537015071"/>
        <c:crosses val="autoZero"/>
        <c:crossBetween val="between"/>
      </c:valAx>
      <c:spPr>
        <a:noFill/>
        <a:ln w="27143">
          <a:noFill/>
        </a:ln>
        <a:effectLst/>
      </c:spPr>
    </c:plotArea>
    <c:plotVisOnly val="1"/>
    <c:dispBlanksAs val="gap"/>
    <c:showDLblsOverMax val="0"/>
  </c:chart>
  <c:spPr>
    <a:noFill/>
    <a:ln w="6350" cap="flat" cmpd="sng" algn="ctr">
      <a:noFill/>
      <a:prstDash val="solid"/>
      <a:miter lim="800000"/>
    </a:ln>
    <a:effectLst/>
  </c:spPr>
  <c:txPr>
    <a:bodyPr/>
    <a:lstStyle/>
    <a:p>
      <a:pPr>
        <a:defRPr sz="1924" b="1" i="0" u="none" strike="noStrike" baseline="0">
          <a:solidFill>
            <a:schemeClr val="tx1"/>
          </a:solidFill>
          <a:latin typeface="Comic Sans MS"/>
          <a:ea typeface="Comic Sans MS"/>
          <a:cs typeface="Comic Sans MS"/>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06794631591018"/>
          <c:y val="0.19156400714666313"/>
          <c:w val="0.44110145504495141"/>
          <c:h val="0.50780957127172366"/>
        </c:manualLayout>
      </c:layout>
      <c:radarChart>
        <c:radarStyle val="marker"/>
        <c:varyColors val="0"/>
        <c:ser>
          <c:idx val="0"/>
          <c:order val="0"/>
          <c:tx>
            <c:strRef>
              <c:f>Feuil1!$N$14</c:f>
              <c:strCache>
                <c:ptCount val="1"/>
                <c:pt idx="0">
                  <c:v>TP</c:v>
                </c:pt>
              </c:strCache>
            </c:strRef>
          </c:tx>
          <c:spPr>
            <a:ln w="53975" cap="rnd">
              <a:solidFill>
                <a:srgbClr val="92D050"/>
              </a:solidFill>
              <a:round/>
            </a:ln>
            <a:effectLst>
              <a:outerShdw blurRad="50800" dir="8100000" algn="tr" rotWithShape="0">
                <a:prstClr val="black">
                  <a:alpha val="40000"/>
                </a:prstClr>
              </a:outerShdw>
            </a:effectLst>
          </c:spPr>
          <c:marker>
            <c:symbol val="none"/>
          </c:marker>
          <c:cat>
            <c:strRef>
              <c:f>Feuil1!$O$13:$S$13</c:f>
              <c:strCache>
                <c:ptCount val="5"/>
                <c:pt idx="0">
                  <c:v>IFTH</c:v>
                </c:pt>
                <c:pt idx="1">
                  <c:v>Rendement </c:v>
                </c:pt>
                <c:pt idx="2">
                  <c:v>Nb_intervention_manuelle </c:v>
                </c:pt>
                <c:pt idx="3">
                  <c:v>Richesse</c:v>
                </c:pt>
                <c:pt idx="4">
                  <c:v>Nb_intervention_mécanique</c:v>
                </c:pt>
              </c:strCache>
            </c:strRef>
          </c:cat>
          <c:val>
            <c:numRef>
              <c:f>Feuil1!$O$14:$S$14</c:f>
              <c:numCache>
                <c:formatCode>General</c:formatCode>
                <c:ptCount val="5"/>
                <c:pt idx="0">
                  <c:v>0.50427616233867201</c:v>
                </c:pt>
                <c:pt idx="1">
                  <c:v>0.46466493088660593</c:v>
                </c:pt>
                <c:pt idx="2">
                  <c:v>0.22312925170068026</c:v>
                </c:pt>
                <c:pt idx="3">
                  <c:v>0.61963125858689516</c:v>
                </c:pt>
                <c:pt idx="4">
                  <c:v>9.5238095238095247E-3</c:v>
                </c:pt>
              </c:numCache>
            </c:numRef>
          </c:val>
          <c:extLst>
            <c:ext xmlns:c16="http://schemas.microsoft.com/office/drawing/2014/chart" uri="{C3380CC4-5D6E-409C-BE32-E72D297353CC}">
              <c16:uniqueId val="{00000000-1B9B-4544-9372-2EECEC5064CB}"/>
            </c:ext>
          </c:extLst>
        </c:ser>
        <c:ser>
          <c:idx val="1"/>
          <c:order val="1"/>
          <c:tx>
            <c:strRef>
              <c:f>Feuil1!$N$15</c:f>
              <c:strCache>
                <c:ptCount val="1"/>
                <c:pt idx="0">
                  <c:v>PDS</c:v>
                </c:pt>
              </c:strCache>
            </c:strRef>
          </c:tx>
          <c:spPr>
            <a:ln w="50800" cap="rnd">
              <a:solidFill>
                <a:srgbClr val="FF6600"/>
              </a:solidFill>
              <a:round/>
            </a:ln>
            <a:effectLst>
              <a:outerShdw blurRad="50800" dist="38100" dir="8100000" algn="tr" rotWithShape="0">
                <a:prstClr val="black">
                  <a:alpha val="40000"/>
                </a:prstClr>
              </a:outerShdw>
            </a:effectLst>
          </c:spPr>
          <c:marker>
            <c:symbol val="none"/>
          </c:marker>
          <c:cat>
            <c:strRef>
              <c:f>Feuil1!$O$13:$S$13</c:f>
              <c:strCache>
                <c:ptCount val="5"/>
                <c:pt idx="0">
                  <c:v>IFTH</c:v>
                </c:pt>
                <c:pt idx="1">
                  <c:v>Rendement </c:v>
                </c:pt>
                <c:pt idx="2">
                  <c:v>Nb_intervention_manuelle </c:v>
                </c:pt>
                <c:pt idx="3">
                  <c:v>Richesse</c:v>
                </c:pt>
                <c:pt idx="4">
                  <c:v>Nb_intervention_mécanique</c:v>
                </c:pt>
              </c:strCache>
            </c:strRef>
          </c:cat>
          <c:val>
            <c:numRef>
              <c:f>Feuil1!$O$15:$S$15</c:f>
              <c:numCache>
                <c:formatCode>General</c:formatCode>
                <c:ptCount val="5"/>
                <c:pt idx="0">
                  <c:v>0.24386343806708691</c:v>
                </c:pt>
                <c:pt idx="1">
                  <c:v>0.4397149010716313</c:v>
                </c:pt>
                <c:pt idx="2">
                  <c:v>0.42967315460888728</c:v>
                </c:pt>
                <c:pt idx="3">
                  <c:v>0.61170653750165005</c:v>
                </c:pt>
                <c:pt idx="4">
                  <c:v>4.0488431876606681E-2</c:v>
                </c:pt>
              </c:numCache>
            </c:numRef>
          </c:val>
          <c:extLst>
            <c:ext xmlns:c16="http://schemas.microsoft.com/office/drawing/2014/chart" uri="{C3380CC4-5D6E-409C-BE32-E72D297353CC}">
              <c16:uniqueId val="{00000001-1B9B-4544-9372-2EECEC5064CB}"/>
            </c:ext>
          </c:extLst>
        </c:ser>
        <c:dLbls>
          <c:showLegendKey val="0"/>
          <c:showVal val="0"/>
          <c:showCatName val="0"/>
          <c:showSerName val="0"/>
          <c:showPercent val="0"/>
          <c:showBubbleSize val="0"/>
        </c:dLbls>
        <c:axId val="161025664"/>
        <c:axId val="161026224"/>
      </c:radarChart>
      <c:catAx>
        <c:axId val="161025664"/>
        <c:scaling>
          <c:orientation val="minMax"/>
        </c:scaling>
        <c:delete val="1"/>
        <c:axPos val="b"/>
        <c:numFmt formatCode="General" sourceLinked="1"/>
        <c:majorTickMark val="none"/>
        <c:minorTickMark val="none"/>
        <c:tickLblPos val="nextTo"/>
        <c:crossAx val="161026224"/>
        <c:crosses val="autoZero"/>
        <c:auto val="1"/>
        <c:lblAlgn val="ctr"/>
        <c:lblOffset val="100"/>
        <c:noMultiLvlLbl val="0"/>
      </c:catAx>
      <c:valAx>
        <c:axId val="161026224"/>
        <c:scaling>
          <c:orientation val="minMax"/>
        </c:scaling>
        <c:delete val="1"/>
        <c:axPos val="l"/>
        <c:majorGridlines>
          <c:spPr>
            <a:ln w="50800" cap="flat" cmpd="sng" algn="ctr">
              <a:solidFill>
                <a:schemeClr val="bg1"/>
              </a:solidFill>
              <a:round/>
            </a:ln>
            <a:effectLst/>
          </c:spPr>
        </c:majorGridlines>
        <c:numFmt formatCode="General" sourceLinked="1"/>
        <c:majorTickMark val="none"/>
        <c:minorTickMark val="none"/>
        <c:tickLblPos val="nextTo"/>
        <c:crossAx val="161025664"/>
        <c:crosses val="autoZero"/>
        <c:crossBetween val="between"/>
      </c:valAx>
      <c:spPr>
        <a:noFill/>
        <a:ln>
          <a:noFill/>
        </a:ln>
        <a:effectLst/>
      </c:spPr>
    </c:plotArea>
    <c:legend>
      <c:legendPos val="r"/>
      <c:layout>
        <c:manualLayout>
          <c:xMode val="edge"/>
          <c:yMode val="edge"/>
          <c:x val="0.5474829101255656"/>
          <c:y val="0.18263530599775976"/>
          <c:w val="0.16473013181735069"/>
          <c:h val="9.2263713044363732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[Copie de données mis en forme - Anne.xlsx]tdc Anne!Tableau croisé dynamique3</c:name>
    <c:fmtId val="-1"/>
  </c:pivotSource>
  <c:chart>
    <c:autoTitleDeleted val="1"/>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'tdc Anne'!$B$91</c:f>
              <c:strCache>
                <c:ptCount val="1"/>
                <c:pt idx="0">
                  <c:v>Charges main d'oeuvre</c:v>
                </c:pt>
              </c:strCache>
            </c:strRef>
          </c:tx>
          <c:spPr>
            <a:solidFill>
              <a:schemeClr val="accent1"/>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fld id="{8254491E-CCB4-4A42-8ED7-9FBA77D39613}" type="VALUE">
                      <a:rPr lang="en-US" sz="1000" b="1">
                        <a:solidFill>
                          <a:schemeClr val="bg1"/>
                        </a:solidFill>
                        <a:latin typeface="Calibri" panose="020F0502020204030204" pitchFamily="34" charset="0"/>
                      </a:rPr>
                      <a:pPr>
                        <a:defRPr sz="1000">
                          <a:solidFill>
                            <a:schemeClr val="bg1"/>
                          </a:solidFill>
                        </a:defRPr>
                      </a:pPr>
                      <a:t>[VALEUR]</a:t>
                    </a:fld>
                    <a:endParaRPr lang="fr-FR"/>
                  </a:p>
                </c:rich>
              </c:tx>
              <c:numFmt formatCode="#,##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50EE-4DD0-984D-8D0CD924680A}"/>
                </c:ext>
              </c:extLst>
            </c:dLbl>
            <c:dLbl>
              <c:idx val="1"/>
              <c:tx>
                <c:rich>
                  <a:bodyPr/>
                  <a:lstStyle/>
                  <a:p>
                    <a:fld id="{93AAECAB-690B-420B-8BB8-DE7563516539}" type="VALUE">
                      <a:rPr lang="en-US" b="1">
                        <a:solidFill>
                          <a:schemeClr val="bg1"/>
                        </a:solidFill>
                        <a:latin typeface="Calibri" panose="020F0502020204030204" pitchFamily="3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F49E-4E29-B345-39244BA5ED8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Anne'!$A$92:$A$94</c:f>
              <c:strCache>
                <c:ptCount val="2"/>
                <c:pt idx="0">
                  <c:v>Fauche IR</c:v>
                </c:pt>
                <c:pt idx="1">
                  <c:v>Témoin</c:v>
                </c:pt>
              </c:strCache>
            </c:strRef>
          </c:cat>
          <c:val>
            <c:numRef>
              <c:f>'tdc Anne'!$B$92:$B$94</c:f>
              <c:numCache>
                <c:formatCode>General</c:formatCode>
                <c:ptCount val="2"/>
                <c:pt idx="0">
                  <c:v>-1447.3333333333333</c:v>
                </c:pt>
                <c:pt idx="1">
                  <c:v>-1172</c:v>
                </c:pt>
              </c:numCache>
            </c:numRef>
          </c:val>
          <c:extLst>
            <c:ext xmlns:c16="http://schemas.microsoft.com/office/drawing/2014/chart" uri="{C3380CC4-5D6E-409C-BE32-E72D297353CC}">
              <c16:uniqueId val="{00000001-50EE-4DD0-984D-8D0CD924680A}"/>
            </c:ext>
          </c:extLst>
        </c:ser>
        <c:ser>
          <c:idx val="1"/>
          <c:order val="1"/>
          <c:tx>
            <c:strRef>
              <c:f>'tdc Anne'!$C$91</c:f>
              <c:strCache>
                <c:ptCount val="1"/>
                <c:pt idx="0">
                  <c:v>Charges herbicides</c:v>
                </c:pt>
              </c:strCache>
            </c:strRef>
          </c:tx>
          <c:spPr>
            <a:solidFill>
              <a:schemeClr val="accent2"/>
            </a:solidFill>
            <a:ln>
              <a:noFill/>
            </a:ln>
            <a:effectLst/>
          </c:spPr>
          <c:invertIfNegative val="0"/>
          <c:dLbls>
            <c:dLbl>
              <c:idx val="0"/>
              <c:tx>
                <c:rich>
                  <a:bodyPr/>
                  <a:lstStyle/>
                  <a:p>
                    <a:fld id="{525B8E53-1105-437E-A09D-0792AC35EFA6}" type="VALUE">
                      <a:rPr lang="en-US" b="1">
                        <a:solidFill>
                          <a:schemeClr val="bg1"/>
                        </a:solidFill>
                        <a:latin typeface="Calibri" panose="020F0502020204030204" pitchFamily="3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49E-4E29-B345-39244BA5ED8F}"/>
                </c:ext>
              </c:extLst>
            </c:dLbl>
            <c:dLbl>
              <c:idx val="1"/>
              <c:tx>
                <c:rich>
                  <a:bodyPr/>
                  <a:lstStyle/>
                  <a:p>
                    <a:fld id="{45C3EF34-5FBA-4DA7-8F77-9E68545E822E}" type="VALUE">
                      <a:rPr lang="en-US" b="1">
                        <a:solidFill>
                          <a:schemeClr val="bg1"/>
                        </a:solidFill>
                        <a:latin typeface="Calibri" panose="020F0502020204030204" pitchFamily="3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49E-4E29-B345-39244BA5ED8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Anne'!$A$92:$A$94</c:f>
              <c:strCache>
                <c:ptCount val="2"/>
                <c:pt idx="0">
                  <c:v>Fauche IR</c:v>
                </c:pt>
                <c:pt idx="1">
                  <c:v>Témoin</c:v>
                </c:pt>
              </c:strCache>
            </c:strRef>
          </c:cat>
          <c:val>
            <c:numRef>
              <c:f>'tdc Anne'!$C$92:$C$94</c:f>
              <c:numCache>
                <c:formatCode>General</c:formatCode>
                <c:ptCount val="2"/>
                <c:pt idx="0">
                  <c:v>-129.66666666666666</c:v>
                </c:pt>
                <c:pt idx="1">
                  <c:v>-284.66666666666669</c:v>
                </c:pt>
              </c:numCache>
            </c:numRef>
          </c:val>
          <c:extLst>
            <c:ext xmlns:c16="http://schemas.microsoft.com/office/drawing/2014/chart" uri="{C3380CC4-5D6E-409C-BE32-E72D297353CC}">
              <c16:uniqueId val="{00000002-50EE-4DD0-984D-8D0CD924680A}"/>
            </c:ext>
          </c:extLst>
        </c:ser>
        <c:ser>
          <c:idx val="2"/>
          <c:order val="2"/>
          <c:tx>
            <c:strRef>
              <c:f>'tdc Anne'!$D$91</c:f>
              <c:strCache>
                <c:ptCount val="1"/>
                <c:pt idx="0">
                  <c:v>Charges de mécanisation</c:v>
                </c:pt>
              </c:strCache>
            </c:strRef>
          </c:tx>
          <c:spPr>
            <a:solidFill>
              <a:schemeClr val="bg2">
                <a:lumMod val="75000"/>
              </a:schemeClr>
            </a:solidFill>
            <a:ln>
              <a:noFill/>
            </a:ln>
            <a:effectLst/>
          </c:spPr>
          <c:invertIfNegative val="0"/>
          <c:dLbls>
            <c:dLbl>
              <c:idx val="0"/>
              <c:tx>
                <c:rich>
                  <a:bodyPr/>
                  <a:lstStyle/>
                  <a:p>
                    <a:fld id="{A9D489C0-9A1B-47FF-A0FE-5DC6674366D3}" type="VALUE">
                      <a:rPr lang="en-US" b="1">
                        <a:solidFill>
                          <a:schemeClr val="bg1"/>
                        </a:solidFill>
                        <a:latin typeface="Calibri" panose="020F0502020204030204" pitchFamily="34" charset="0"/>
                      </a:rPr>
                      <a:pPr/>
                      <a:t>[VALEUR]</a:t>
                    </a:fld>
                    <a:endParaRPr lang="fr-F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49E-4E29-B345-39244BA5ED8F}"/>
                </c:ext>
              </c:extLst>
            </c:dLbl>
            <c:dLbl>
              <c:idx val="1"/>
              <c:delete val="1"/>
              <c:extLst>
                <c:ext xmlns:c15="http://schemas.microsoft.com/office/drawing/2012/chart" uri="{CE6537A1-D6FC-4f65-9D91-7224C49458BB}"/>
                <c:ext xmlns:c16="http://schemas.microsoft.com/office/drawing/2014/chart" uri="{C3380CC4-5D6E-409C-BE32-E72D297353CC}">
                  <c16:uniqueId val="{00000003-50EE-4DD0-984D-8D0CD924680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Anne'!$A$92:$A$94</c:f>
              <c:strCache>
                <c:ptCount val="2"/>
                <c:pt idx="0">
                  <c:v>Fauche IR</c:v>
                </c:pt>
                <c:pt idx="1">
                  <c:v>Témoin</c:v>
                </c:pt>
              </c:strCache>
            </c:strRef>
          </c:cat>
          <c:val>
            <c:numRef>
              <c:f>'tdc Anne'!$D$92:$D$94</c:f>
              <c:numCache>
                <c:formatCode>General</c:formatCode>
                <c:ptCount val="2"/>
                <c:pt idx="0">
                  <c:v>-299</c:v>
                </c:pt>
                <c:pt idx="1">
                  <c:v>0</c:v>
                </c:pt>
              </c:numCache>
            </c:numRef>
          </c:val>
          <c:extLst>
            <c:ext xmlns:c16="http://schemas.microsoft.com/office/drawing/2014/chart" uri="{C3380CC4-5D6E-409C-BE32-E72D297353CC}">
              <c16:uniqueId val="{00000004-50EE-4DD0-984D-8D0CD924680A}"/>
            </c:ext>
          </c:extLst>
        </c:ser>
        <c:dLbls>
          <c:dLblPos val="ctr"/>
          <c:showLegendKey val="0"/>
          <c:showVal val="1"/>
          <c:showCatName val="0"/>
          <c:showSerName val="0"/>
          <c:showPercent val="0"/>
          <c:showBubbleSize val="0"/>
        </c:dLbls>
        <c:gapWidth val="150"/>
        <c:overlap val="100"/>
        <c:axId val="450991232"/>
        <c:axId val="450992480"/>
      </c:barChart>
      <c:catAx>
        <c:axId val="450991232"/>
        <c:scaling>
          <c:orientation val="minMax"/>
        </c:scaling>
        <c:delete val="0"/>
        <c:axPos val="t"/>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fr-FR"/>
          </a:p>
        </c:txPr>
        <c:crossAx val="450992480"/>
        <c:crosses val="autoZero"/>
        <c:auto val="1"/>
        <c:lblAlgn val="ctr"/>
        <c:lblOffset val="100"/>
        <c:noMultiLvlLbl val="0"/>
      </c:catAx>
      <c:valAx>
        <c:axId val="450992480"/>
        <c:scaling>
          <c:orientation val="maxMin"/>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b="1" dirty="0">
                    <a:latin typeface="Calibri" panose="020F0502020204030204" pitchFamily="34" charset="0"/>
                  </a:rPr>
                  <a:t>Charges (€/ha)</a:t>
                </a:r>
              </a:p>
            </c:rich>
          </c:tx>
          <c:overlay val="0"/>
          <c:spPr>
            <a:noFill/>
            <a:ln>
              <a:noFill/>
            </a:ln>
            <a:effectLst/>
          </c:spPr>
          <c:txPr>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fr-FR"/>
          </a:p>
        </c:txPr>
        <c:crossAx val="4509912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pivotSource>
    <c:name>[Copie de données mis en forme - Anne.xlsx]tdc Anne!Tableau croisé dynamique5</c:name>
    <c:fmtId val="-1"/>
  </c:pivotSource>
  <c:chart>
    <c:autoTitleDeleted val="1"/>
    <c:pivotFmts>
      <c:pivotFmt>
        <c:idx val="0"/>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
        <c:spPr>
          <a:solidFill>
            <a:srgbClr val="00B0F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2"/>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chemeClr val="accent4"/>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col"/>
        <c:grouping val="stacked"/>
        <c:varyColors val="0"/>
        <c:ser>
          <c:idx val="0"/>
          <c:order val="0"/>
          <c:tx>
            <c:strRef>
              <c:f>'tdc Anne'!$B$199</c:f>
              <c:strCache>
                <c:ptCount val="1"/>
                <c:pt idx="0">
                  <c:v>Moyenne de Chimique</c:v>
                </c:pt>
              </c:strCache>
            </c:strRef>
          </c:tx>
          <c:spPr>
            <a:solidFill>
              <a:schemeClr val="accent2"/>
            </a:solidFill>
            <a:ln>
              <a:noFill/>
            </a:ln>
            <a:effectLst/>
          </c:spPr>
          <c:invertIfNegative val="0"/>
          <c:dPt>
            <c:idx val="1"/>
            <c:invertIfNegative val="0"/>
            <c:bubble3D val="0"/>
            <c:spPr>
              <a:solidFill>
                <a:schemeClr val="accent2">
                  <a:lumMod val="60000"/>
                  <a:lumOff val="40000"/>
                </a:schemeClr>
              </a:solidFill>
              <a:ln>
                <a:noFill/>
              </a:ln>
              <a:effectLst/>
            </c:spPr>
            <c:extLst>
              <c:ext xmlns:c16="http://schemas.microsoft.com/office/drawing/2014/chart" uri="{C3380CC4-5D6E-409C-BE32-E72D297353CC}">
                <c16:uniqueId val="{00000001-C885-48B0-A822-7A165D51BA58}"/>
              </c:ext>
            </c:extLst>
          </c:dPt>
          <c:dLbls>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6="http://schemas.microsoft.com/office/drawing/2014/chart" uri="{C3380CC4-5D6E-409C-BE32-E72D297353CC}">
                  <c16:uniqueId val="{00000001-C885-48B0-A822-7A165D51BA5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Anne'!$A$200:$A$202</c:f>
              <c:strCache>
                <c:ptCount val="2"/>
                <c:pt idx="0">
                  <c:v>Fauche IR</c:v>
                </c:pt>
                <c:pt idx="1">
                  <c:v>Témoin</c:v>
                </c:pt>
              </c:strCache>
            </c:strRef>
          </c:cat>
          <c:val>
            <c:numRef>
              <c:f>'tdc Anne'!$B$200:$B$202</c:f>
              <c:numCache>
                <c:formatCode>General</c:formatCode>
                <c:ptCount val="2"/>
                <c:pt idx="0">
                  <c:v>39.599999999999994</c:v>
                </c:pt>
                <c:pt idx="1">
                  <c:v>39.6</c:v>
                </c:pt>
              </c:numCache>
            </c:numRef>
          </c:val>
          <c:extLst>
            <c:ext xmlns:c16="http://schemas.microsoft.com/office/drawing/2014/chart" uri="{C3380CC4-5D6E-409C-BE32-E72D297353CC}">
              <c16:uniqueId val="{00000002-C885-48B0-A822-7A165D51BA58}"/>
            </c:ext>
          </c:extLst>
        </c:ser>
        <c:ser>
          <c:idx val="1"/>
          <c:order val="1"/>
          <c:tx>
            <c:strRef>
              <c:f>'tdc Anne'!$C$199</c:f>
              <c:strCache>
                <c:ptCount val="1"/>
                <c:pt idx="0">
                  <c:v>Moyenne de Manuel</c:v>
                </c:pt>
              </c:strCache>
            </c:strRef>
          </c:tx>
          <c:spPr>
            <a:solidFill>
              <a:schemeClr val="accent1"/>
            </a:solidFill>
            <a:ln>
              <a:noFill/>
            </a:ln>
            <a:effectLst/>
          </c:spPr>
          <c:invertIfNegative val="0"/>
          <c:dPt>
            <c:idx val="1"/>
            <c:invertIfNegative val="0"/>
            <c:bubble3D val="0"/>
            <c:spPr>
              <a:solidFill>
                <a:schemeClr val="accent1">
                  <a:lumMod val="60000"/>
                  <a:lumOff val="40000"/>
                </a:schemeClr>
              </a:solidFill>
              <a:ln>
                <a:noFill/>
              </a:ln>
              <a:effectLst/>
            </c:spPr>
            <c:extLst>
              <c:ext xmlns:c16="http://schemas.microsoft.com/office/drawing/2014/chart" uri="{C3380CC4-5D6E-409C-BE32-E72D297353CC}">
                <c16:uniqueId val="{00000004-C885-48B0-A822-7A165D51BA58}"/>
              </c:ext>
            </c:extLst>
          </c:dPt>
          <c:dLbls>
            <c:dLbl>
              <c:idx val="1"/>
              <c:tx>
                <c:rich>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fld id="{22925B3A-E075-445C-80F3-89D36C863F83}" type="VALUE">
                      <a:rPr lang="en-US" sz="1000" b="1">
                        <a:solidFill>
                          <a:schemeClr val="tx1"/>
                        </a:solidFill>
                        <a:latin typeface="Calibri" panose="020F0502020204030204" pitchFamily="34" charset="0"/>
                      </a:rPr>
                      <a:pPr>
                        <a:defRPr sz="1000" b="1">
                          <a:solidFill>
                            <a:schemeClr val="tx1"/>
                          </a:solidFill>
                        </a:defRPr>
                      </a:pPr>
                      <a:t>[VALEUR]</a:t>
                    </a:fld>
                    <a:endParaRPr lang="fr-F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fr-FR"/>
                </a:p>
              </c:txPr>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885-48B0-A822-7A165D51BA58}"/>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Anne'!$A$200:$A$202</c:f>
              <c:strCache>
                <c:ptCount val="2"/>
                <c:pt idx="0">
                  <c:v>Fauche IR</c:v>
                </c:pt>
                <c:pt idx="1">
                  <c:v>Témoin</c:v>
                </c:pt>
              </c:strCache>
            </c:strRef>
          </c:cat>
          <c:val>
            <c:numRef>
              <c:f>'tdc Anne'!$C$200:$C$202</c:f>
              <c:numCache>
                <c:formatCode>General</c:formatCode>
                <c:ptCount val="2"/>
                <c:pt idx="0">
                  <c:v>60</c:v>
                </c:pt>
                <c:pt idx="1">
                  <c:v>53.333333333333336</c:v>
                </c:pt>
              </c:numCache>
            </c:numRef>
          </c:val>
          <c:extLst>
            <c:ext xmlns:c16="http://schemas.microsoft.com/office/drawing/2014/chart" uri="{C3380CC4-5D6E-409C-BE32-E72D297353CC}">
              <c16:uniqueId val="{00000005-C885-48B0-A822-7A165D51BA58}"/>
            </c:ext>
          </c:extLst>
        </c:ser>
        <c:ser>
          <c:idx val="2"/>
          <c:order val="2"/>
          <c:tx>
            <c:strRef>
              <c:f>'tdc Anne'!$D$199</c:f>
              <c:strCache>
                <c:ptCount val="1"/>
                <c:pt idx="0">
                  <c:v>Moyenne de Mécanique</c:v>
                </c:pt>
              </c:strCache>
            </c:strRef>
          </c:tx>
          <c:spPr>
            <a:solidFill>
              <a:schemeClr val="accent3"/>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6-C885-48B0-A822-7A165D51BA5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'tdc Anne'!$A$200:$A$202</c:f>
              <c:strCache>
                <c:ptCount val="2"/>
                <c:pt idx="0">
                  <c:v>Fauche IR</c:v>
                </c:pt>
                <c:pt idx="1">
                  <c:v>Témoin</c:v>
                </c:pt>
              </c:strCache>
            </c:strRef>
          </c:cat>
          <c:val>
            <c:numRef>
              <c:f>'tdc Anne'!$D$200:$D$202</c:f>
              <c:numCache>
                <c:formatCode>General</c:formatCode>
                <c:ptCount val="2"/>
                <c:pt idx="0">
                  <c:v>15.333333333333334</c:v>
                </c:pt>
                <c:pt idx="1">
                  <c:v>0</c:v>
                </c:pt>
              </c:numCache>
            </c:numRef>
          </c:val>
          <c:extLst>
            <c:ext xmlns:c16="http://schemas.microsoft.com/office/drawing/2014/chart" uri="{C3380CC4-5D6E-409C-BE32-E72D297353CC}">
              <c16:uniqueId val="{00000007-C885-48B0-A822-7A165D51BA58}"/>
            </c:ext>
          </c:extLst>
        </c:ser>
        <c:dLbls>
          <c:dLblPos val="ctr"/>
          <c:showLegendKey val="0"/>
          <c:showVal val="1"/>
          <c:showCatName val="0"/>
          <c:showSerName val="0"/>
          <c:showPercent val="0"/>
          <c:showBubbleSize val="0"/>
        </c:dLbls>
        <c:gapWidth val="150"/>
        <c:overlap val="100"/>
        <c:axId val="856499360"/>
        <c:axId val="856509760"/>
      </c:barChart>
      <c:catAx>
        <c:axId val="856499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none" spc="0" normalizeH="0" baseline="0">
                <a:solidFill>
                  <a:schemeClr val="tx1">
                    <a:lumMod val="65000"/>
                    <a:lumOff val="35000"/>
                  </a:schemeClr>
                </a:solidFill>
                <a:latin typeface="+mn-lt"/>
                <a:ea typeface="+mn-ea"/>
                <a:cs typeface="+mn-cs"/>
              </a:defRPr>
            </a:pPr>
            <a:endParaRPr lang="fr-FR"/>
          </a:p>
        </c:txPr>
        <c:crossAx val="856509760"/>
        <c:crosses val="autoZero"/>
        <c:auto val="1"/>
        <c:lblAlgn val="ctr"/>
        <c:lblOffset val="100"/>
        <c:noMultiLvlLbl val="0"/>
      </c:catAx>
      <c:valAx>
        <c:axId val="85650976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r>
                  <a:rPr lang="fr-FR" sz="1100" b="1" dirty="0">
                    <a:latin typeface="Calibri" panose="020F0502020204030204" pitchFamily="34" charset="0"/>
                  </a:rPr>
                  <a:t>Temps (h/ha)</a:t>
                </a:r>
              </a:p>
            </c:rich>
          </c:tx>
          <c:overlay val="0"/>
          <c:spPr>
            <a:noFill/>
            <a:ln>
              <a:noFill/>
            </a:ln>
            <a:effectLst/>
          </c:spPr>
          <c:txPr>
            <a:bodyPr rot="-5400000" spcFirstLastPara="1" vertOverflow="ellipsis" vert="horz" wrap="square" anchor="ctr" anchorCtr="1"/>
            <a:lstStyle/>
            <a:p>
              <a:pPr>
                <a:defRPr sz="1100" b="1" i="0" u="none" strike="noStrike" kern="1200" cap="all"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r-FR"/>
          </a:p>
        </c:txPr>
        <c:crossAx val="8564993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pivotOptions>
    </c:ext>
    <c:ext xmlns:c16="http://schemas.microsoft.com/office/drawing/2014/chart" uri="{E28EC0CA-F0BB-4C9C-879D-F8772B89E7AC}">
      <c16:pivotOptions16>
        <c16:showExpandCollapseFieldButtons val="1"/>
      </c16:pivotOptions16>
    </c:ext>
  </c:extLst>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900" b="1">
                <a:latin typeface="Arial"/>
                <a:ea typeface="Arial"/>
                <a:cs typeface="Arial"/>
              </a:defRPr>
            </a:pPr>
            <a:r>
              <a:rPr lang="fr-FR"/>
              <a:t>Synthèse (Moyennes estimées) - Technique</a:t>
            </a:r>
          </a:p>
        </c:rich>
      </c:tx>
      <c:overlay val="0"/>
    </c:title>
    <c:autoTitleDeleted val="0"/>
    <c:plotArea>
      <c:layout/>
      <c:barChart>
        <c:barDir val="col"/>
        <c:grouping val="clustered"/>
        <c:varyColors val="0"/>
        <c:ser>
          <c:idx val="0"/>
          <c:order val="0"/>
          <c:tx>
            <c:v>Sillonnage direct</c:v>
          </c:tx>
          <c:spPr>
            <a:solidFill>
              <a:srgbClr val="FF4A46"/>
            </a:solidFill>
            <a:ln w="19050">
              <a:solidFill>
                <a:srgbClr val="FF4A46"/>
              </a:solidFill>
              <a:prstDash val="solid"/>
            </a:ln>
          </c:spPr>
          <c:invertIfNegative val="0"/>
          <c:dLbls>
            <c:dLbl>
              <c:idx val="0"/>
              <c:tx>
                <c:rich>
                  <a:bodyPr/>
                  <a:lstStyle/>
                  <a:p>
                    <a:r>
                      <a:rPr lang="en-US"/>
                      <a:t>A</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AF1-4A20-A198-6DC29A6582ED}"/>
                </c:ext>
              </c:extLst>
            </c:dLbl>
            <c:spPr>
              <a:noFill/>
              <a:ln>
                <a:noFill/>
              </a:ln>
              <a:effectLst/>
            </c:spPr>
            <c:txPr>
              <a:bodyPr rot="0" vert="horz" wrap="square" lIns="38100" tIns="19050" rIns="38100" bIns="19050" anchor="ctr">
                <a:spAutoFit/>
              </a:bodyPr>
              <a:lstStyle/>
              <a:p>
                <a:pPr>
                  <a:defRPr sz="700"/>
                </a:pPr>
                <a:endParaRPr lang="fr-FR"/>
              </a:p>
            </c:txP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cat>
            <c:strRef>
              <c:f>ANOVA!$C$384</c:f>
              <c:strCache>
                <c:ptCount val="1"/>
                <c:pt idx="0">
                  <c:v>rendement t/ha</c:v>
                </c:pt>
              </c:strCache>
            </c:strRef>
          </c:cat>
          <c:val>
            <c:numRef>
              <c:f>ANOVA!$C$385</c:f>
              <c:numCache>
                <c:formatCode>0.000</c:formatCode>
                <c:ptCount val="1"/>
                <c:pt idx="0">
                  <c:v>137.95726917148079</c:v>
                </c:pt>
              </c:numCache>
            </c:numRef>
          </c:val>
          <c:extLst>
            <c:ext xmlns:c16="http://schemas.microsoft.com/office/drawing/2014/chart" uri="{C3380CC4-5D6E-409C-BE32-E72D297353CC}">
              <c16:uniqueId val="{00000001-DAF1-4A20-A198-6DC29A6582ED}"/>
            </c:ext>
          </c:extLst>
        </c:ser>
        <c:ser>
          <c:idx val="1"/>
          <c:order val="1"/>
          <c:tx>
            <c:v>Planteur</c:v>
          </c:tx>
          <c:spPr>
            <a:solidFill>
              <a:srgbClr val="2A7498"/>
            </a:solidFill>
            <a:ln w="19050">
              <a:solidFill>
                <a:srgbClr val="2A7498"/>
              </a:solidFill>
              <a:prstDash val="solid"/>
            </a:ln>
          </c:spPr>
          <c:invertIfNegative val="0"/>
          <c:dLbls>
            <c:dLbl>
              <c:idx val="0"/>
              <c:tx>
                <c:rich>
                  <a:bodyPr/>
                  <a:lstStyle/>
                  <a:p>
                    <a:r>
                      <a:rPr lang="en-US"/>
                      <a:t>AB</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DAF1-4A20-A198-6DC29A6582ED}"/>
                </c:ext>
              </c:extLst>
            </c:dLbl>
            <c:spPr>
              <a:noFill/>
              <a:ln>
                <a:noFill/>
              </a:ln>
              <a:effectLst/>
            </c:spPr>
            <c:txPr>
              <a:bodyPr rot="0" vert="horz" wrap="square" lIns="38100" tIns="19050" rIns="38100" bIns="19050" anchor="ctr">
                <a:spAutoFit/>
              </a:bodyPr>
              <a:lstStyle/>
              <a:p>
                <a:pPr>
                  <a:defRPr sz="700"/>
                </a:pPr>
                <a:endParaRPr lang="fr-FR"/>
              </a:p>
            </c:txP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cat>
            <c:strRef>
              <c:f>ANOVA!$C$384</c:f>
              <c:strCache>
                <c:ptCount val="1"/>
                <c:pt idx="0">
                  <c:v>rendement t/ha</c:v>
                </c:pt>
              </c:strCache>
            </c:strRef>
          </c:cat>
          <c:val>
            <c:numRef>
              <c:f>ANOVA!$C$386</c:f>
              <c:numCache>
                <c:formatCode>0.000</c:formatCode>
                <c:ptCount val="1"/>
                <c:pt idx="0">
                  <c:v>130.54797839628051</c:v>
                </c:pt>
              </c:numCache>
            </c:numRef>
          </c:val>
          <c:extLst>
            <c:ext xmlns:c16="http://schemas.microsoft.com/office/drawing/2014/chart" uri="{C3380CC4-5D6E-409C-BE32-E72D297353CC}">
              <c16:uniqueId val="{00000003-DAF1-4A20-A198-6DC29A6582ED}"/>
            </c:ext>
          </c:extLst>
        </c:ser>
        <c:ser>
          <c:idx val="2"/>
          <c:order val="2"/>
          <c:tx>
            <c:v>Glypho-mulch</c:v>
          </c:tx>
          <c:spPr>
            <a:solidFill>
              <a:srgbClr val="008941"/>
            </a:solidFill>
            <a:ln w="19050">
              <a:solidFill>
                <a:srgbClr val="008941"/>
              </a:solidFill>
              <a:prstDash val="solid"/>
            </a:ln>
          </c:spPr>
          <c:invertIfNegative val="0"/>
          <c:dLbls>
            <c:dLbl>
              <c:idx val="0"/>
              <c:tx>
                <c:rich>
                  <a:bodyPr/>
                  <a:lstStyle/>
                  <a:p>
                    <a:r>
                      <a:rPr lang="en-US"/>
                      <a:t>B</a:t>
                    </a:r>
                  </a:p>
                </c:rich>
              </c:tx>
              <c:showLegendKey val="0"/>
              <c:showVal val="0"/>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AF1-4A20-A198-6DC29A6582ED}"/>
                </c:ext>
              </c:extLst>
            </c:dLbl>
            <c:spPr>
              <a:noFill/>
              <a:ln>
                <a:noFill/>
              </a:ln>
              <a:effectLst/>
            </c:spPr>
            <c:txPr>
              <a:bodyPr rot="0" vert="horz" wrap="square" lIns="38100" tIns="19050" rIns="38100" bIns="19050" anchor="ctr">
                <a:spAutoFit/>
              </a:bodyPr>
              <a:lstStyle/>
              <a:p>
                <a:pPr>
                  <a:defRPr sz="700"/>
                </a:pPr>
                <a:endParaRPr lang="fr-FR"/>
              </a:p>
            </c:txPr>
            <c:showLegendKey val="0"/>
            <c:showVal val="0"/>
            <c:showCatName val="1"/>
            <c:showSerName val="0"/>
            <c:showPercent val="0"/>
            <c:showBubbleSize val="0"/>
            <c:showLeaderLines val="0"/>
            <c:extLst>
              <c:ext xmlns:c15="http://schemas.microsoft.com/office/drawing/2012/chart" uri="{CE6537A1-D6FC-4f65-9D91-7224C49458BB}">
                <c15:showLeaderLines val="1"/>
              </c:ext>
            </c:extLst>
          </c:dLbls>
          <c:cat>
            <c:strRef>
              <c:f>ANOVA!$C$384</c:f>
              <c:strCache>
                <c:ptCount val="1"/>
                <c:pt idx="0">
                  <c:v>rendement t/ha</c:v>
                </c:pt>
              </c:strCache>
            </c:strRef>
          </c:cat>
          <c:val>
            <c:numRef>
              <c:f>ANOVA!$C$387</c:f>
              <c:numCache>
                <c:formatCode>0.000</c:formatCode>
                <c:ptCount val="1"/>
                <c:pt idx="0">
                  <c:v>129.62918967992672</c:v>
                </c:pt>
              </c:numCache>
            </c:numRef>
          </c:val>
          <c:extLst>
            <c:ext xmlns:c16="http://schemas.microsoft.com/office/drawing/2014/chart" uri="{C3380CC4-5D6E-409C-BE32-E72D297353CC}">
              <c16:uniqueId val="{00000005-DAF1-4A20-A198-6DC29A6582ED}"/>
            </c:ext>
          </c:extLst>
        </c:ser>
        <c:dLbls>
          <c:showLegendKey val="0"/>
          <c:showVal val="0"/>
          <c:showCatName val="0"/>
          <c:showSerName val="0"/>
          <c:showPercent val="0"/>
          <c:showBubbleSize val="0"/>
        </c:dLbls>
        <c:gapWidth val="70"/>
        <c:axId val="391578656"/>
        <c:axId val="391580624"/>
      </c:barChart>
      <c:catAx>
        <c:axId val="391578656"/>
        <c:scaling>
          <c:orientation val="minMax"/>
        </c:scaling>
        <c:delete val="0"/>
        <c:axPos val="b"/>
        <c:title>
          <c:tx>
            <c:rich>
              <a:bodyPr/>
              <a:lstStyle/>
              <a:p>
                <a:pPr>
                  <a:defRPr sz="800" b="0">
                    <a:latin typeface="Arial"/>
                    <a:ea typeface="Arial"/>
                    <a:cs typeface="Arial"/>
                  </a:defRPr>
                </a:pPr>
                <a:r>
                  <a:rPr lang="fr-FR"/>
                  <a:t>Variables dépendantes</a:t>
                </a:r>
              </a:p>
            </c:rich>
          </c:tx>
          <c:overlay val="0"/>
        </c:title>
        <c:numFmt formatCode="General" sourceLinked="0"/>
        <c:majorTickMark val="cross"/>
        <c:minorTickMark val="none"/>
        <c:tickLblPos val="nextTo"/>
        <c:txPr>
          <a:bodyPr rot="0" vert="horz"/>
          <a:lstStyle/>
          <a:p>
            <a:pPr>
              <a:defRPr sz="700" b="1"/>
            </a:pPr>
            <a:endParaRPr lang="fr-FR"/>
          </a:p>
        </c:txPr>
        <c:crossAx val="391580624"/>
        <c:crosses val="autoZero"/>
        <c:auto val="1"/>
        <c:lblAlgn val="ctr"/>
        <c:lblOffset val="100"/>
        <c:noMultiLvlLbl val="0"/>
      </c:catAx>
      <c:valAx>
        <c:axId val="391580624"/>
        <c:scaling>
          <c:orientation val="minMax"/>
        </c:scaling>
        <c:delete val="0"/>
        <c:axPos val="l"/>
        <c:title>
          <c:tx>
            <c:rich>
              <a:bodyPr/>
              <a:lstStyle/>
              <a:p>
                <a:pPr>
                  <a:defRPr sz="800" b="0">
                    <a:latin typeface="Arial"/>
                    <a:ea typeface="Arial"/>
                    <a:cs typeface="Arial"/>
                  </a:defRPr>
                </a:pPr>
                <a:r>
                  <a:rPr lang="fr-FR"/>
                  <a:t>Moyennes estimées</a:t>
                </a:r>
              </a:p>
            </c:rich>
          </c:tx>
          <c:overlay val="0"/>
        </c:title>
        <c:numFmt formatCode="General" sourceLinked="0"/>
        <c:majorTickMark val="cross"/>
        <c:minorTickMark val="none"/>
        <c:tickLblPos val="nextTo"/>
        <c:txPr>
          <a:bodyPr/>
          <a:lstStyle/>
          <a:p>
            <a:pPr>
              <a:defRPr sz="700"/>
            </a:pPr>
            <a:endParaRPr lang="fr-FR"/>
          </a:p>
        </c:txPr>
        <c:crossAx val="391578656"/>
        <c:crosses val="autoZero"/>
        <c:crossBetween val="between"/>
      </c:valAx>
      <c:spPr>
        <a:ln>
          <a:solidFill>
            <a:srgbClr val="C0C0C0"/>
          </a:solidFill>
          <a:prstDash val="solid"/>
        </a:ln>
      </c:spPr>
    </c:plotArea>
    <c:legend>
      <c:legendPos val="b"/>
      <c:overlay val="0"/>
      <c:spPr>
        <a:ln w="6350">
          <a:solidFill>
            <a:srgbClr val="000000"/>
          </a:solidFill>
          <a:prstDash val="solid"/>
        </a:ln>
      </c:spPr>
      <c:txPr>
        <a:bodyPr/>
        <a:lstStyle/>
        <a:p>
          <a:pPr>
            <a:defRPr sz="900" b="0"/>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externalData r:id="rId2">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0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omments/modernComment_4E1_4118CF4A.xml><?xml version="1.0" encoding="utf-8"?>
<p188:cmLst xmlns:a="http://schemas.openxmlformats.org/drawingml/2006/main" xmlns:r="http://schemas.openxmlformats.org/officeDocument/2006/relationships" xmlns:p188="http://schemas.microsoft.com/office/powerpoint/2018/8/main">
  <p188:cm id="{B951A0C8-2285-441F-BC56-2CCB4EABD7E5}" authorId="{782D9AE5-8DAA-0CD9-6060-721D4CF000F7}" created="2023-06-08T03:23:54.365">
    <ac:deMkLst xmlns:ac="http://schemas.microsoft.com/office/drawing/2013/main/command">
      <pc:docMk xmlns:pc="http://schemas.microsoft.com/office/powerpoint/2013/main/command"/>
      <pc:sldMk xmlns:pc="http://schemas.microsoft.com/office/powerpoint/2013/main/command" cId="1092144970" sldId="1249"/>
      <ac:spMk id="27" creationId="{1DDF8305-34A4-A1AC-F360-A5B2452E3EB9}"/>
    </ac:deMkLst>
    <p188:replyLst>
      <p188:reply id="{D88B40DD-BB8E-4984-9A76-AD82793ABDA6}" authorId="{25FCAA1C-B1F7-3929-579D-6DC9EDA6FAED}" created="2023-06-08T03:57:03.118">
        <p188:txBody>
          <a:bodyPr/>
          <a:lstStyle/>
          <a:p>
            <a:r>
              <a:rPr lang="fr-FR"/>
              <a:t>Réduction national des émissions de NH3, n'ont pas été atteinte en 2020 de -4 % et 2030 - 13% difficile à atteindre. Il va surement y avoir des changement de règlementation.</a:t>
            </a:r>
          </a:p>
        </p188:txBody>
      </p188:reply>
    </p188:replyLst>
    <p188:txBody>
      <a:bodyPr/>
      <a:lstStyle/>
      <a:p>
        <a:r>
          <a:rPr lang="fr-FR"/>
          <a:t>Volatilisation "de l'azote"
En quoi le plan PREPA est une problématique ?</a:t>
        </a:r>
      </a:p>
    </p188:txBody>
  </p188:cm>
</p188:cmLst>
</file>

<file path=ppt/comments/modernComment_4E3_2D70C840.xml><?xml version="1.0" encoding="utf-8"?>
<p188:cmLst xmlns:a="http://schemas.openxmlformats.org/drawingml/2006/main" xmlns:r="http://schemas.openxmlformats.org/officeDocument/2006/relationships" xmlns:p188="http://schemas.microsoft.com/office/powerpoint/2018/8/main">
  <p188:cm id="{5B8F6229-DF5E-4C48-8067-469A594677B3}" authorId="{782D9AE5-8DAA-0CD9-6060-721D4CF000F7}" created="2023-06-08T03:25:01.259">
    <ac:deMkLst xmlns:ac="http://schemas.microsoft.com/office/drawing/2013/main/command">
      <pc:docMk xmlns:pc="http://schemas.microsoft.com/office/powerpoint/2013/main/command"/>
      <pc:sldMk xmlns:pc="http://schemas.microsoft.com/office/powerpoint/2013/main/command" cId="762366016" sldId="323"/>
      <ac:spMk id="8" creationId="{72DBE25D-8ED2-C3FE-7E8C-006CCA9C035B}"/>
    </ac:deMkLst>
    <p188:replyLst>
      <p188:reply id="{EA3B823F-B50F-4E83-A9D0-EBBB66F52EE5}" authorId="{25FCAA1C-B1F7-3929-579D-6DC9EDA6FAED}" created="2023-06-08T04:01:01.314">
        <p188:txBody>
          <a:bodyPr/>
          <a:lstStyle/>
          <a:p>
            <a:r>
              <a:rPr lang="fr-FR"/>
              <a:t>C'est plus technique pour les agriculteurs</a:t>
            </a:r>
          </a:p>
        </p188:txBody>
      </p188:reply>
    </p188:replyLst>
    <p188:txBody>
      <a:bodyPr/>
      <a:lstStyle/>
      <a:p>
        <a:r>
          <a:rPr lang="fr-FR"/>
          <a:t>En quoi la diversité de Mafor est un frein ?</a:t>
        </a:r>
      </a:p>
    </p188:txBody>
  </p188:cm>
  <p188:cm id="{249BB424-DF60-4612-9AB8-907AAE92FA32}" authorId="{782D9AE5-8DAA-0CD9-6060-721D4CF000F7}" created="2023-06-08T03:25:41.761">
    <ac:deMkLst xmlns:ac="http://schemas.microsoft.com/office/drawing/2013/main/command">
      <pc:docMk xmlns:pc="http://schemas.microsoft.com/office/powerpoint/2013/main/command"/>
      <pc:sldMk xmlns:pc="http://schemas.microsoft.com/office/powerpoint/2013/main/command" cId="762366016" sldId="323"/>
      <ac:spMk id="13" creationId="{1A393477-67B2-550B-4159-2EC09ADB18F1}"/>
    </ac:deMkLst>
    <p188:replyLst>
      <p188:reply id="{DD17E07F-71A7-41A0-9F74-3E0467CE11B9}" authorId="{25FCAA1C-B1F7-3929-579D-6DC9EDA6FAED}" created="2023-06-08T04:02:14.899">
        <p188:txBody>
          <a:bodyPr/>
          <a:lstStyle/>
          <a:p>
            <a:r>
              <a:rPr lang="fr-FR"/>
              <a:t>On ne veut pas être péjoratif, les AS on eu du retard une année, mais le délai actuel de 2 mois n'est pas long en réalité pour les analyses réalisé, et ils n'iront jamais plus vite, donc il faut aussi que tout le monde s'adapte.</a:t>
            </a:r>
          </a:p>
        </p188:txBody>
      </p188:reply>
    </p188:replyLst>
    <p188:txBody>
      <a:bodyPr/>
      <a:lstStyle/>
      <a:p>
        <a:r>
          <a:rPr lang="fr-FR"/>
          <a:t>Et retard dans la délivrance de l'analyse de sol + conseils</a:t>
        </a:r>
      </a:p>
    </p188:txBody>
  </p188:cm>
  <p188:cm id="{3B4697C8-52FF-42B3-B29F-BF1FEE8D1A03}" authorId="{782D9AE5-8DAA-0CD9-6060-721D4CF000F7}" created="2023-06-08T03:26:44.160">
    <ac:deMkLst xmlns:ac="http://schemas.microsoft.com/office/drawing/2013/main/command">
      <pc:docMk xmlns:pc="http://schemas.microsoft.com/office/powerpoint/2013/main/command"/>
      <pc:sldMk xmlns:pc="http://schemas.microsoft.com/office/powerpoint/2013/main/command" cId="762366016" sldId="323"/>
      <ac:spMk id="13" creationId="{1A393477-67B2-550B-4159-2EC09ADB18F1}"/>
    </ac:deMkLst>
    <p188:replyLst>
      <p188:reply id="{4D95D963-9BC6-4AA2-8FEC-6805232B72FF}" authorId="{25FCAA1C-B1F7-3929-579D-6DC9EDA6FAED}" created="2023-06-08T04:02:59.115">
        <p188:txBody>
          <a:bodyPr/>
          <a:lstStyle/>
          <a:p>
            <a:r>
              <a:rPr lang="fr-FR"/>
              <a:t>On la mis dans méconnaissance des fertilisants et des pratiques, je peux ajouter et des produits, ou mettre des produits fertilisants.</a:t>
            </a:r>
          </a:p>
        </p188:txBody>
      </p188:reply>
    </p188:replyLst>
    <p188:txBody>
      <a:bodyPr/>
      <a:lstStyle/>
      <a:p>
        <a:r>
          <a:rPr lang="fr-FR"/>
          <a:t>Quid de la multiplicité des produits (formes azote et biostimulants) sans référence locale</a:t>
        </a:r>
      </a:p>
    </p188:txBody>
  </p188:cm>
</p188:cmLst>
</file>

<file path=ppt/comments/modernComment_4E4_ABCF47CE.xml><?xml version="1.0" encoding="utf-8"?>
<p188:cmLst xmlns:a="http://schemas.openxmlformats.org/drawingml/2006/main" xmlns:r="http://schemas.openxmlformats.org/officeDocument/2006/relationships" xmlns:p188="http://schemas.microsoft.com/office/powerpoint/2018/8/main">
  <p188:cm id="{4A82DE73-50DC-4813-BE1B-4D08FB63FCCC}" authorId="{782D9AE5-8DAA-0CD9-6060-721D4CF000F7}" created="2023-06-08T03:29:35.448">
    <ac:deMkLst xmlns:ac="http://schemas.microsoft.com/office/drawing/2013/main/command">
      <pc:docMk xmlns:pc="http://schemas.microsoft.com/office/powerpoint/2013/main/command"/>
      <pc:sldMk xmlns:pc="http://schemas.microsoft.com/office/powerpoint/2013/main/command" cId="661588509" sldId="315"/>
      <ac:graphicFrameMk id="10" creationId="{6394F7A2-4E89-034D-4D82-BDECA10578BA}"/>
    </ac:deMkLst>
    <p188:txBody>
      <a:bodyPr/>
      <a:lstStyle/>
      <a:p>
        <a:r>
          <a:rPr lang="fr-FR"/>
          <a:t>Préciser le terme "Innovation".
Est-ce l'aspect innovant du projet par rapport à ce qui a été fait ? Ou Est-ce les innovations que vous allez expérimenter ?
Je croisa savoir compte tenu de la demande mais pour qu'il n'y ait pas de doute il faudrait préciser. Et rajouter que les travaux prévus viennent dans une continuité de travaux précédents mais avec des +</a:t>
        </a:r>
      </a:p>
    </p188:txBody>
  </p188:cm>
  <p188:cm id="{9DD6C210-F6E6-4732-8FDB-7B53D3B7437A}" authorId="{782D9AE5-8DAA-0CD9-6060-721D4CF000F7}" created="2023-06-08T03:30:33.266">
    <ac:deMkLst xmlns:ac="http://schemas.microsoft.com/office/drawing/2013/main/command">
      <pc:docMk xmlns:pc="http://schemas.microsoft.com/office/powerpoint/2013/main/command"/>
      <pc:sldMk xmlns:pc="http://schemas.microsoft.com/office/powerpoint/2013/main/command" cId="2882488270" sldId="1252"/>
      <ac:spMk id="11" creationId="{BC6BF725-503C-2E8B-FA5D-19C8A93DB95F}"/>
    </ac:deMkLst>
    <p188:replyLst>
      <p188:reply id="{F7F32C2A-D06F-4689-B56E-330A77C2DD45}" authorId="{25FCAA1C-B1F7-3929-579D-6DC9EDA6FAED}" created="2023-06-08T03:58:47.170">
        <p188:txBody>
          <a:bodyPr/>
          <a:lstStyle/>
          <a:p>
            <a:r>
              <a:rPr lang="fr-FR"/>
              <a:t>Dans TERO, on a des sols fortement amendés de Mafor, dont on suppose que la minéralisation et donc la quantité d'azote disponible pour la culture sont différents des sols traditionnellement fertilisés avec des engrais minéraux.</a:t>
            </a:r>
          </a:p>
        </p188:txBody>
      </p188:reply>
    </p188:replyLst>
    <p188:txBody>
      <a:bodyPr/>
      <a:lstStyle/>
      <a:p>
        <a:r>
          <a:rPr lang="fr-FR"/>
          <a:t>Je n'ai pas compris la fin de la dernière phrase "et sol fortement amendé"</a:t>
        </a:r>
      </a:p>
    </p188:txBody>
  </p188:cm>
  <p188:cm id="{E13A183F-1128-47C5-AD84-B7283C48F79F}" authorId="{782D9AE5-8DAA-0CD9-6060-721D4CF000F7}" created="2023-06-08T03:32:14.147">
    <ac:deMkLst xmlns:ac="http://schemas.microsoft.com/office/drawing/2013/main/command">
      <pc:docMk xmlns:pc="http://schemas.microsoft.com/office/powerpoint/2013/main/command"/>
      <pc:sldMk xmlns:pc="http://schemas.microsoft.com/office/powerpoint/2013/main/command" cId="2882488270" sldId="1252"/>
      <ac:spMk id="3" creationId="{0A55F81A-E4EA-029A-509D-80CD4381B6EB}"/>
    </ac:deMkLst>
    <p188:txBody>
      <a:bodyPr/>
      <a:lstStyle/>
      <a:p>
        <a:r>
          <a:rPr lang="fr-FR"/>
          <a:t>Je rajouterai "et autres pratiques si nécessaire ou si possible pour limiter la volat"</a:t>
        </a:r>
      </a:p>
    </p188:txBody>
  </p188:cm>
  <p188:cm id="{7D490630-D9B0-4FD3-9942-D23477606A32}" authorId="{782D9AE5-8DAA-0CD9-6060-721D4CF000F7}" created="2023-06-08T03:34:25.414">
    <ac:deMkLst xmlns:ac="http://schemas.microsoft.com/office/drawing/2013/main/command">
      <pc:docMk xmlns:pc="http://schemas.microsoft.com/office/powerpoint/2013/main/command"/>
      <pc:sldMk xmlns:pc="http://schemas.microsoft.com/office/powerpoint/2013/main/command" cId="2882488270" sldId="1252"/>
      <ac:spMk id="3" creationId="{0A55F81A-E4EA-029A-509D-80CD4381B6EB}"/>
    </ac:deMkLst>
    <p188:txBody>
      <a:bodyPr/>
      <a:lstStyle/>
      <a:p>
        <a:r>
          <a:rPr lang="fr-FR"/>
          <a:t>Préciser un peu en quoi la Spir va permettre de valoriser les analyses de sol. 
De ce que j'avais compris, elle va, en un temps beaucoup plus rapide, créer de nouvelles analyses complémentaires ou en remplacement de celles du labo pour accélérer certains conseils. Non ?</a:t>
        </a:r>
      </a:p>
    </p188:txBody>
  </p188:cm>
</p188:cmLst>
</file>

<file path=ppt/comments/modernComment_4E5_C67D98BF.xml><?xml version="1.0" encoding="utf-8"?>
<p188:cmLst xmlns:a="http://schemas.openxmlformats.org/drawingml/2006/main" xmlns:r="http://schemas.openxmlformats.org/officeDocument/2006/relationships" xmlns:p188="http://schemas.microsoft.com/office/powerpoint/2018/8/main">
  <p188:cm id="{09813080-1726-4281-8CA2-8C3A77352DFA}" authorId="{782D9AE5-8DAA-0CD9-6060-721D4CF000F7}" created="2023-06-08T03:39:17.083">
    <ac:deMkLst xmlns:ac="http://schemas.microsoft.com/office/drawing/2013/main/command">
      <pc:docMk xmlns:pc="http://schemas.microsoft.com/office/powerpoint/2013/main/command"/>
      <pc:sldMk xmlns:pc="http://schemas.microsoft.com/office/powerpoint/2013/main/command" cId="3330119871" sldId="1253"/>
      <ac:spMk id="39" creationId="{B5C58A50-8D4A-1644-E158-F379B68E6C32}"/>
    </ac:deMkLst>
    <p188:txBody>
      <a:bodyPr/>
      <a:lstStyle/>
      <a:p>
        <a:r>
          <a:rPr lang="fr-FR"/>
          <a:t>Je trouve ça bien de faire apparaître à un moment donné le titre des projets. Ici me semble bien. Peut être mettre plus en avant les logo Tero et CapTerre avec le "Projet optimisation de la fertilisation"car ils se fondent dans les partenaires. Le projet mécanisation je le mettrai mais légèrement en retrait par rapport aux 3 autres. Il vient en appui mais n'a pas les même objectifs. </a:t>
        </a:r>
      </a:p>
    </p188:txBody>
  </p188:cm>
  <p188:cm id="{441A34E4-AA08-4161-95F9-47898A2848FF}" authorId="{782D9AE5-8DAA-0CD9-6060-721D4CF000F7}" created="2023-06-08T03:40:23.424">
    <ac:deMkLst xmlns:ac="http://schemas.microsoft.com/office/drawing/2013/main/command">
      <pc:docMk xmlns:pc="http://schemas.microsoft.com/office/powerpoint/2013/main/command"/>
      <pc:sldMk xmlns:pc="http://schemas.microsoft.com/office/powerpoint/2013/main/command" cId="3330119871" sldId="1253"/>
      <ac:graphicFrameMk id="7" creationId="{3EB903E5-97CF-0233-5B91-BB41FC046F03}"/>
    </ac:deMkLst>
    <p188:replyLst>
      <p188:reply id="{69C41E85-5913-454C-9526-2FEED0E2E779}" authorId="{25FCAA1C-B1F7-3929-579D-6DC9EDA6FAED}" created="2023-06-08T04:03:45.341">
        <p188:txBody>
          <a:bodyPr/>
          <a:lstStyle/>
          <a:p>
            <a:r>
              <a:rPr lang="fr-FR"/>
              <a:t>Mafor, on ne m'est pas de S, c'est un acronyme. </a:t>
            </a:r>
          </a:p>
        </p188:txBody>
      </p188:reply>
    </p188:replyLst>
    <p188:txBody>
      <a:bodyPr/>
      <a:lstStyle/>
      <a:p>
        <a:r>
          <a:rPr lang="fr-FR"/>
          <a:t>Attention aux "s"</a:t>
        </a:r>
      </a:p>
    </p188:txBody>
  </p188:cm>
</p188:cmLst>
</file>

<file path=ppt/comments/modernComment_4E7_61ACA606.xml><?xml version="1.0" encoding="utf-8"?>
<p188:cmLst xmlns:a="http://schemas.openxmlformats.org/drawingml/2006/main" xmlns:r="http://schemas.openxmlformats.org/officeDocument/2006/relationships" xmlns:p188="http://schemas.microsoft.com/office/powerpoint/2018/8/main">
  <p188:cm id="{BF7DFDBB-D31F-47D0-BA2A-0420332904A8}" authorId="{782D9AE5-8DAA-0CD9-6060-721D4CF000F7}" created="2023-06-08T03:45:49.393">
    <ac:deMkLst xmlns:ac="http://schemas.microsoft.com/office/drawing/2013/main/command">
      <pc:docMk xmlns:pc="http://schemas.microsoft.com/office/powerpoint/2013/main/command"/>
      <pc:sldMk xmlns:pc="http://schemas.microsoft.com/office/powerpoint/2013/main/command" cId="1638704646" sldId="1255"/>
      <ac:graphicFrameMk id="5" creationId="{5932D131-B1FD-99FD-5DCE-71B12D67D00D}"/>
    </ac:deMkLst>
    <p188:replyLst>
      <p188:reply id="{7D9F62BE-2733-4ADD-B03B-505F7B3C3E5C}" authorId="{25FCAA1C-B1F7-3929-579D-6DC9EDA6FAED}" created="2023-06-14T10:35:06.485">
        <p188:txBody>
          <a:bodyPr/>
          <a:lstStyle/>
          <a:p>
            <a:r>
              <a:rPr lang="fr-FR"/>
              <a:t>Cours par le Cirad au licence pro
Intervention eRcane au lycée agricole et BPREA
Invitation sur le terrain des apprenants
Formation dans par eRcane dans les OF</a:t>
            </a:r>
          </a:p>
        </p188:txBody>
      </p188:reply>
    </p188:replyLst>
    <p188:txBody>
      <a:bodyPr/>
      <a:lstStyle/>
      <a:p>
        <a:r>
          <a:rPr lang="fr-FR"/>
          <a:t>Quel transfert pour l'enseignement ? Intervention dans les classes, création de supports pour les enseignants et leurs cours. Invitation aux journées techniques … peut être préciser à l'oral.
</a:t>
        </a:r>
      </a:p>
    </p188:txBody>
  </p188:cm>
  <p188:cm id="{8DF148AE-C2AE-431C-93E6-D1B9F91F3B2E}" authorId="{782D9AE5-8DAA-0CD9-6060-721D4CF000F7}" created="2023-06-08T03:46:21.932">
    <ac:deMkLst xmlns:ac="http://schemas.microsoft.com/office/drawing/2013/main/command">
      <pc:docMk xmlns:pc="http://schemas.microsoft.com/office/powerpoint/2013/main/command"/>
      <pc:sldMk xmlns:pc="http://schemas.microsoft.com/office/powerpoint/2013/main/command" cId="1638704646" sldId="1255"/>
      <ac:graphicFrameMk id="5" creationId="{5932D131-B1FD-99FD-5DCE-71B12D67D00D}"/>
    </ac:deMkLst>
    <p188:txBody>
      <a:bodyPr/>
      <a:lstStyle/>
      <a:p>
        <a:r>
          <a:rPr lang="fr-FR"/>
          <a:t>Je rajouterai à l'enseignement les OF</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E087B3-0DAC-4B35-84FB-D315FC7941C1}"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fr-FR"/>
        </a:p>
      </dgm:t>
    </dgm:pt>
    <dgm:pt modelId="{826E9540-3359-474A-AEC8-0705FCA5512C}">
      <dgm:prSet phldrT="[Texte]"/>
      <dgm:spPr/>
      <dgm:t>
        <a:bodyPr/>
        <a:lstStyle/>
        <a:p>
          <a:r>
            <a:rPr lang="fr-FR" b="1" dirty="0">
              <a:effectLst>
                <a:outerShdw blurRad="38100" dist="38100" dir="2700000" algn="tl">
                  <a:srgbClr val="000000">
                    <a:alpha val="43137"/>
                  </a:srgbClr>
                </a:outerShdw>
              </a:effectLst>
            </a:rPr>
            <a:t>Animation Rita </a:t>
          </a:r>
        </a:p>
        <a:p>
          <a:r>
            <a:rPr lang="fr-FR" b="1" dirty="0">
              <a:effectLst>
                <a:outerShdw blurRad="38100" dist="38100" dir="2700000" algn="tl">
                  <a:srgbClr val="000000">
                    <a:alpha val="43137"/>
                  </a:srgbClr>
                </a:outerShdw>
              </a:effectLst>
            </a:rPr>
            <a:t>&amp;</a:t>
          </a:r>
        </a:p>
        <a:p>
          <a:r>
            <a:rPr lang="fr-FR" b="1" dirty="0">
              <a:effectLst>
                <a:outerShdw blurRad="38100" dist="38100" dir="2700000" algn="tl">
                  <a:srgbClr val="000000">
                    <a:alpha val="43137"/>
                  </a:srgbClr>
                </a:outerShdw>
              </a:effectLst>
            </a:rPr>
            <a:t>Parcelles Démo</a:t>
          </a:r>
        </a:p>
      </dgm:t>
    </dgm:pt>
    <dgm:pt modelId="{2B06A1BD-329B-4E7C-A4E2-010CC9E2701F}" type="parTrans" cxnId="{602FB2BA-C76D-4F47-ACEF-E8ED34F3AFE8}">
      <dgm:prSet/>
      <dgm:spPr/>
      <dgm:t>
        <a:bodyPr/>
        <a:lstStyle/>
        <a:p>
          <a:endParaRPr lang="fr-FR"/>
        </a:p>
      </dgm:t>
    </dgm:pt>
    <dgm:pt modelId="{09C72B89-903B-4C2F-88E4-D4F3F8B8C427}" type="sibTrans" cxnId="{602FB2BA-C76D-4F47-ACEF-E8ED34F3AFE8}">
      <dgm:prSet/>
      <dgm:spPr/>
      <dgm:t>
        <a:bodyPr/>
        <a:lstStyle/>
        <a:p>
          <a:endParaRPr lang="fr-FR"/>
        </a:p>
      </dgm:t>
    </dgm:pt>
    <dgm:pt modelId="{F5252A59-6E9F-40B8-80FE-83CE4FF90C7D}">
      <dgm:prSet phldrT="[Texte]" custT="1"/>
      <dgm:spPr>
        <a:solidFill>
          <a:srgbClr val="99CB38"/>
        </a:solidFill>
      </dgm:spPr>
      <dgm:t>
        <a:bodyPr/>
        <a:lstStyle/>
        <a:p>
          <a:r>
            <a:rPr lang="fr-FR" sz="1600" dirty="0"/>
            <a:t>Support</a:t>
          </a:r>
        </a:p>
        <a:p>
          <a:r>
            <a:rPr lang="fr-FR" sz="1600" dirty="0"/>
            <a:t>(Carocanne, vidéos…)</a:t>
          </a:r>
        </a:p>
      </dgm:t>
    </dgm:pt>
    <dgm:pt modelId="{E58A3E56-D19E-480A-82B3-743E624FF97B}" type="parTrans" cxnId="{D726B9AD-7960-406C-AFBE-0ED8D662E3DE}">
      <dgm:prSet/>
      <dgm:spPr/>
      <dgm:t>
        <a:bodyPr/>
        <a:lstStyle/>
        <a:p>
          <a:endParaRPr lang="fr-FR"/>
        </a:p>
      </dgm:t>
    </dgm:pt>
    <dgm:pt modelId="{0954693C-AF06-4255-82E0-4E11C6AC1A90}" type="sibTrans" cxnId="{D726B9AD-7960-406C-AFBE-0ED8D662E3DE}">
      <dgm:prSet/>
      <dgm:spPr/>
      <dgm:t>
        <a:bodyPr/>
        <a:lstStyle/>
        <a:p>
          <a:endParaRPr lang="fr-FR"/>
        </a:p>
      </dgm:t>
    </dgm:pt>
    <dgm:pt modelId="{DC009981-E1E8-4DC7-8A03-A5AA12C17A47}">
      <dgm:prSet phldrT="[Texte]"/>
      <dgm:spPr/>
      <dgm:t>
        <a:bodyPr/>
        <a:lstStyle/>
        <a:p>
          <a:r>
            <a:rPr lang="fr-FR" dirty="0"/>
            <a:t>Identifier Besoins Agriculteurs</a:t>
          </a:r>
        </a:p>
      </dgm:t>
    </dgm:pt>
    <dgm:pt modelId="{14944657-A7E3-4ED2-B236-84B3AC6A5002}" type="parTrans" cxnId="{3E089265-F3D6-4DC5-A0C0-81E460A813A8}">
      <dgm:prSet/>
      <dgm:spPr/>
      <dgm:t>
        <a:bodyPr/>
        <a:lstStyle/>
        <a:p>
          <a:endParaRPr lang="fr-FR"/>
        </a:p>
      </dgm:t>
    </dgm:pt>
    <dgm:pt modelId="{DB95279C-EE13-47AD-BF15-751D62AA2716}" type="sibTrans" cxnId="{3E089265-F3D6-4DC5-A0C0-81E460A813A8}">
      <dgm:prSet/>
      <dgm:spPr/>
      <dgm:t>
        <a:bodyPr/>
        <a:lstStyle/>
        <a:p>
          <a:endParaRPr lang="fr-FR"/>
        </a:p>
      </dgm:t>
    </dgm:pt>
    <dgm:pt modelId="{5F1DCE4B-8DE0-46BA-99FE-588DB4BC4BDB}">
      <dgm:prSet phldrT="[Texte]"/>
      <dgm:spPr/>
      <dgm:t>
        <a:bodyPr/>
        <a:lstStyle/>
        <a:p>
          <a:r>
            <a:rPr lang="fr-FR" b="1" dirty="0"/>
            <a:t>Parcelles Démo</a:t>
          </a:r>
        </a:p>
      </dgm:t>
    </dgm:pt>
    <dgm:pt modelId="{60EF7964-9306-43E2-9793-B12EFCE7F888}" type="parTrans" cxnId="{E6511A66-E1E4-4A93-A02C-5B4ED1FD6175}">
      <dgm:prSet/>
      <dgm:spPr/>
      <dgm:t>
        <a:bodyPr/>
        <a:lstStyle/>
        <a:p>
          <a:endParaRPr lang="fr-FR"/>
        </a:p>
      </dgm:t>
    </dgm:pt>
    <dgm:pt modelId="{CE894837-7DBF-433C-80CA-240552073C58}" type="sibTrans" cxnId="{E6511A66-E1E4-4A93-A02C-5B4ED1FD6175}">
      <dgm:prSet/>
      <dgm:spPr/>
      <dgm:t>
        <a:bodyPr/>
        <a:lstStyle/>
        <a:p>
          <a:endParaRPr lang="fr-FR"/>
        </a:p>
      </dgm:t>
    </dgm:pt>
    <dgm:pt modelId="{5B97ABB4-894D-4A5A-9E39-394CD56538B4}">
      <dgm:prSet phldrT="[Texte]"/>
      <dgm:spPr/>
      <dgm:t>
        <a:bodyPr/>
        <a:lstStyle/>
        <a:p>
          <a:r>
            <a:rPr lang="fr-FR" b="1" dirty="0"/>
            <a:t>Journées Techniques</a:t>
          </a:r>
        </a:p>
      </dgm:t>
    </dgm:pt>
    <dgm:pt modelId="{27D8CFD9-EA3C-45AB-849F-EA3C1B0EF520}" type="parTrans" cxnId="{B690D68A-C69F-47E3-9008-124695A5ACCC}">
      <dgm:prSet/>
      <dgm:spPr/>
      <dgm:t>
        <a:bodyPr/>
        <a:lstStyle/>
        <a:p>
          <a:endParaRPr lang="fr-FR"/>
        </a:p>
      </dgm:t>
    </dgm:pt>
    <dgm:pt modelId="{F715EB6B-4691-44E3-94F0-63449BE9E367}" type="sibTrans" cxnId="{B690D68A-C69F-47E3-9008-124695A5ACCC}">
      <dgm:prSet/>
      <dgm:spPr/>
      <dgm:t>
        <a:bodyPr/>
        <a:lstStyle/>
        <a:p>
          <a:endParaRPr lang="fr-FR"/>
        </a:p>
      </dgm:t>
    </dgm:pt>
    <dgm:pt modelId="{1D2F1DA7-F1B3-49DF-B806-1DAC88550290}">
      <dgm:prSet phldrT="[Texte]" custT="1"/>
      <dgm:spPr/>
      <dgm:t>
        <a:bodyPr/>
        <a:lstStyle/>
        <a:p>
          <a:r>
            <a:rPr lang="fr-FR" sz="1800" dirty="0"/>
            <a:t>Formation</a:t>
          </a:r>
          <a:endParaRPr lang="fr-FR" sz="1400" dirty="0"/>
        </a:p>
      </dgm:t>
    </dgm:pt>
    <dgm:pt modelId="{BDD8A2B8-CAC4-4205-8C5D-10568A795820}" type="parTrans" cxnId="{3F2B4BCA-D701-4498-988E-B490E8283D77}">
      <dgm:prSet/>
      <dgm:spPr/>
      <dgm:t>
        <a:bodyPr/>
        <a:lstStyle/>
        <a:p>
          <a:endParaRPr lang="fr-FR"/>
        </a:p>
      </dgm:t>
    </dgm:pt>
    <dgm:pt modelId="{7A8A3760-A694-454E-B77D-405A0B3C077A}" type="sibTrans" cxnId="{3F2B4BCA-D701-4498-988E-B490E8283D77}">
      <dgm:prSet/>
      <dgm:spPr/>
      <dgm:t>
        <a:bodyPr/>
        <a:lstStyle/>
        <a:p>
          <a:endParaRPr lang="fr-FR"/>
        </a:p>
      </dgm:t>
    </dgm:pt>
    <dgm:pt modelId="{A33B8C07-BD63-4367-A0E7-3CC6CB3A365C}">
      <dgm:prSet phldrT="[Texte]" custT="1"/>
      <dgm:spPr/>
      <dgm:t>
        <a:bodyPr/>
        <a:lstStyle/>
        <a:p>
          <a:r>
            <a:rPr lang="fr-FR" sz="1400" dirty="0"/>
            <a:t>Coordination R&amp;D</a:t>
          </a:r>
        </a:p>
      </dgm:t>
    </dgm:pt>
    <dgm:pt modelId="{E58851F0-D06C-4ED2-B089-247D330F1EE9}" type="parTrans" cxnId="{36BD615C-57C5-499B-9BBF-A88AE0F78C97}">
      <dgm:prSet/>
      <dgm:spPr/>
      <dgm:t>
        <a:bodyPr/>
        <a:lstStyle/>
        <a:p>
          <a:endParaRPr lang="fr-FR"/>
        </a:p>
      </dgm:t>
    </dgm:pt>
    <dgm:pt modelId="{F5A77F7A-31A5-4603-A7EC-73A77CC05671}" type="sibTrans" cxnId="{36BD615C-57C5-499B-9BBF-A88AE0F78C97}">
      <dgm:prSet/>
      <dgm:spPr/>
      <dgm:t>
        <a:bodyPr/>
        <a:lstStyle/>
        <a:p>
          <a:endParaRPr lang="fr-FR"/>
        </a:p>
      </dgm:t>
    </dgm:pt>
    <dgm:pt modelId="{0B68FB9A-D374-4977-B9C3-8AA6F421D3F4}" type="pres">
      <dgm:prSet presAssocID="{5EE087B3-0DAC-4B35-84FB-D315FC7941C1}" presName="Name0" presStyleCnt="0">
        <dgm:presLayoutVars>
          <dgm:chMax val="1"/>
          <dgm:dir/>
          <dgm:animLvl val="ctr"/>
          <dgm:resizeHandles val="exact"/>
        </dgm:presLayoutVars>
      </dgm:prSet>
      <dgm:spPr/>
    </dgm:pt>
    <dgm:pt modelId="{A61E0403-A658-491A-8221-7C69B8353908}" type="pres">
      <dgm:prSet presAssocID="{826E9540-3359-474A-AEC8-0705FCA5512C}" presName="centerShape" presStyleLbl="node0" presStyleIdx="0" presStyleCnt="1" custScaleX="121331" custScaleY="123716"/>
      <dgm:spPr/>
    </dgm:pt>
    <dgm:pt modelId="{0B803616-B915-41DB-B7F3-635D30B30E87}" type="pres">
      <dgm:prSet presAssocID="{F5252A59-6E9F-40B8-80FE-83CE4FF90C7D}" presName="node" presStyleLbl="node1" presStyleIdx="0" presStyleCnt="6">
        <dgm:presLayoutVars>
          <dgm:bulletEnabled val="1"/>
        </dgm:presLayoutVars>
      </dgm:prSet>
      <dgm:spPr/>
    </dgm:pt>
    <dgm:pt modelId="{F1260F60-F475-4531-9D7A-3BB7B1380833}" type="pres">
      <dgm:prSet presAssocID="{F5252A59-6E9F-40B8-80FE-83CE4FF90C7D}" presName="dummy" presStyleCnt="0"/>
      <dgm:spPr/>
    </dgm:pt>
    <dgm:pt modelId="{DA32A5BB-91F0-4EDC-921F-C0E1D386E9FD}" type="pres">
      <dgm:prSet presAssocID="{0954693C-AF06-4255-82E0-4E11C6AC1A90}" presName="sibTrans" presStyleLbl="sibTrans2D1" presStyleIdx="0" presStyleCnt="6"/>
      <dgm:spPr/>
    </dgm:pt>
    <dgm:pt modelId="{83AA5D70-B00E-4532-A4E8-4049CA511B5F}" type="pres">
      <dgm:prSet presAssocID="{DC009981-E1E8-4DC7-8A03-A5AA12C17A47}" presName="node" presStyleLbl="node1" presStyleIdx="1" presStyleCnt="6">
        <dgm:presLayoutVars>
          <dgm:bulletEnabled val="1"/>
        </dgm:presLayoutVars>
      </dgm:prSet>
      <dgm:spPr/>
    </dgm:pt>
    <dgm:pt modelId="{AEB8FB63-8D1A-4E06-B62D-2E2D5D43CE66}" type="pres">
      <dgm:prSet presAssocID="{DC009981-E1E8-4DC7-8A03-A5AA12C17A47}" presName="dummy" presStyleCnt="0"/>
      <dgm:spPr/>
    </dgm:pt>
    <dgm:pt modelId="{6FF07C07-9B6D-4264-91D3-800C29739B66}" type="pres">
      <dgm:prSet presAssocID="{DB95279C-EE13-47AD-BF15-751D62AA2716}" presName="sibTrans" presStyleLbl="sibTrans2D1" presStyleIdx="1" presStyleCnt="6"/>
      <dgm:spPr/>
    </dgm:pt>
    <dgm:pt modelId="{55EBACDD-8511-4090-9307-36D65C23B234}" type="pres">
      <dgm:prSet presAssocID="{5F1DCE4B-8DE0-46BA-99FE-588DB4BC4BDB}" presName="node" presStyleLbl="node1" presStyleIdx="2" presStyleCnt="6">
        <dgm:presLayoutVars>
          <dgm:bulletEnabled val="1"/>
        </dgm:presLayoutVars>
      </dgm:prSet>
      <dgm:spPr/>
    </dgm:pt>
    <dgm:pt modelId="{2166812B-134B-4599-A305-CE07E095ECC0}" type="pres">
      <dgm:prSet presAssocID="{5F1DCE4B-8DE0-46BA-99FE-588DB4BC4BDB}" presName="dummy" presStyleCnt="0"/>
      <dgm:spPr/>
    </dgm:pt>
    <dgm:pt modelId="{7F060B19-CA4A-424A-A13E-7B5E3D8477A9}" type="pres">
      <dgm:prSet presAssocID="{CE894837-7DBF-433C-80CA-240552073C58}" presName="sibTrans" presStyleLbl="sibTrans2D1" presStyleIdx="2" presStyleCnt="6"/>
      <dgm:spPr/>
    </dgm:pt>
    <dgm:pt modelId="{EAED98F4-EADF-4D4C-A3CB-E2FADEABCB2F}" type="pres">
      <dgm:prSet presAssocID="{5B97ABB4-894D-4A5A-9E39-394CD56538B4}" presName="node" presStyleLbl="node1" presStyleIdx="3" presStyleCnt="6">
        <dgm:presLayoutVars>
          <dgm:bulletEnabled val="1"/>
        </dgm:presLayoutVars>
      </dgm:prSet>
      <dgm:spPr/>
    </dgm:pt>
    <dgm:pt modelId="{EC470C4C-3563-4767-AA3D-A73D94ECF9E9}" type="pres">
      <dgm:prSet presAssocID="{5B97ABB4-894D-4A5A-9E39-394CD56538B4}" presName="dummy" presStyleCnt="0"/>
      <dgm:spPr/>
    </dgm:pt>
    <dgm:pt modelId="{BF8A3FE6-1B80-4040-8D76-9C4CB11FF966}" type="pres">
      <dgm:prSet presAssocID="{F715EB6B-4691-44E3-94F0-63449BE9E367}" presName="sibTrans" presStyleLbl="sibTrans2D1" presStyleIdx="3" presStyleCnt="6"/>
      <dgm:spPr/>
    </dgm:pt>
    <dgm:pt modelId="{EA0F8A48-6E58-4117-AD16-6E53A5526BE7}" type="pres">
      <dgm:prSet presAssocID="{A33B8C07-BD63-4367-A0E7-3CC6CB3A365C}" presName="node" presStyleLbl="node1" presStyleIdx="4" presStyleCnt="6">
        <dgm:presLayoutVars>
          <dgm:bulletEnabled val="1"/>
        </dgm:presLayoutVars>
      </dgm:prSet>
      <dgm:spPr/>
    </dgm:pt>
    <dgm:pt modelId="{3789E677-CC82-4786-84F7-F9C77868C475}" type="pres">
      <dgm:prSet presAssocID="{A33B8C07-BD63-4367-A0E7-3CC6CB3A365C}" presName="dummy" presStyleCnt="0"/>
      <dgm:spPr/>
    </dgm:pt>
    <dgm:pt modelId="{9FBAC2FE-531C-468A-967E-712ACBF8865A}" type="pres">
      <dgm:prSet presAssocID="{F5A77F7A-31A5-4603-A7EC-73A77CC05671}" presName="sibTrans" presStyleLbl="sibTrans2D1" presStyleIdx="4" presStyleCnt="6"/>
      <dgm:spPr/>
    </dgm:pt>
    <dgm:pt modelId="{78371DC2-5FFF-4523-9E62-C26DB5D2B667}" type="pres">
      <dgm:prSet presAssocID="{1D2F1DA7-F1B3-49DF-B806-1DAC88550290}" presName="node" presStyleLbl="node1" presStyleIdx="5" presStyleCnt="6" custRadScaleRad="101714" custRadScaleInc="8161">
        <dgm:presLayoutVars>
          <dgm:bulletEnabled val="1"/>
        </dgm:presLayoutVars>
      </dgm:prSet>
      <dgm:spPr/>
    </dgm:pt>
    <dgm:pt modelId="{9B07A9D8-E543-41CD-B81B-5BF954813166}" type="pres">
      <dgm:prSet presAssocID="{1D2F1DA7-F1B3-49DF-B806-1DAC88550290}" presName="dummy" presStyleCnt="0"/>
      <dgm:spPr/>
    </dgm:pt>
    <dgm:pt modelId="{E35ED4F8-D6D7-4ADB-BCBD-5EB4B80ADF48}" type="pres">
      <dgm:prSet presAssocID="{7A8A3760-A694-454E-B77D-405A0B3C077A}" presName="sibTrans" presStyleLbl="sibTrans2D1" presStyleIdx="5" presStyleCnt="6"/>
      <dgm:spPr/>
    </dgm:pt>
  </dgm:ptLst>
  <dgm:cxnLst>
    <dgm:cxn modelId="{57A91A02-C0E2-4EB2-A33B-92FD59B02237}" type="presOf" srcId="{5B97ABB4-894D-4A5A-9E39-394CD56538B4}" destId="{EAED98F4-EADF-4D4C-A3CB-E2FADEABCB2F}" srcOrd="0" destOrd="0" presId="urn:microsoft.com/office/officeart/2005/8/layout/radial6"/>
    <dgm:cxn modelId="{6A7A5C15-F51D-422F-9E51-24B58E2986B6}" type="presOf" srcId="{826E9540-3359-474A-AEC8-0705FCA5512C}" destId="{A61E0403-A658-491A-8221-7C69B8353908}" srcOrd="0" destOrd="0" presId="urn:microsoft.com/office/officeart/2005/8/layout/radial6"/>
    <dgm:cxn modelId="{FAE8E622-B84C-4C9A-A528-1DFF71847A10}" type="presOf" srcId="{7A8A3760-A694-454E-B77D-405A0B3C077A}" destId="{E35ED4F8-D6D7-4ADB-BCBD-5EB4B80ADF48}" srcOrd="0" destOrd="0" presId="urn:microsoft.com/office/officeart/2005/8/layout/radial6"/>
    <dgm:cxn modelId="{85E46E32-1E3B-4DD2-98AD-DF04BFA5E557}" type="presOf" srcId="{F5252A59-6E9F-40B8-80FE-83CE4FF90C7D}" destId="{0B803616-B915-41DB-B7F3-635D30B30E87}" srcOrd="0" destOrd="0" presId="urn:microsoft.com/office/officeart/2005/8/layout/radial6"/>
    <dgm:cxn modelId="{F952B33C-8007-4577-91C1-EA96FEF7CD6D}" type="presOf" srcId="{F5A77F7A-31A5-4603-A7EC-73A77CC05671}" destId="{9FBAC2FE-531C-468A-967E-712ACBF8865A}" srcOrd="0" destOrd="0" presId="urn:microsoft.com/office/officeart/2005/8/layout/radial6"/>
    <dgm:cxn modelId="{36BD615C-57C5-499B-9BBF-A88AE0F78C97}" srcId="{826E9540-3359-474A-AEC8-0705FCA5512C}" destId="{A33B8C07-BD63-4367-A0E7-3CC6CB3A365C}" srcOrd="4" destOrd="0" parTransId="{E58851F0-D06C-4ED2-B089-247D330F1EE9}" sibTransId="{F5A77F7A-31A5-4603-A7EC-73A77CC05671}"/>
    <dgm:cxn modelId="{3E089265-F3D6-4DC5-A0C0-81E460A813A8}" srcId="{826E9540-3359-474A-AEC8-0705FCA5512C}" destId="{DC009981-E1E8-4DC7-8A03-A5AA12C17A47}" srcOrd="1" destOrd="0" parTransId="{14944657-A7E3-4ED2-B236-84B3AC6A5002}" sibTransId="{DB95279C-EE13-47AD-BF15-751D62AA2716}"/>
    <dgm:cxn modelId="{E6511A66-E1E4-4A93-A02C-5B4ED1FD6175}" srcId="{826E9540-3359-474A-AEC8-0705FCA5512C}" destId="{5F1DCE4B-8DE0-46BA-99FE-588DB4BC4BDB}" srcOrd="2" destOrd="0" parTransId="{60EF7964-9306-43E2-9793-B12EFCE7F888}" sibTransId="{CE894837-7DBF-433C-80CA-240552073C58}"/>
    <dgm:cxn modelId="{25EF996A-1B4A-490B-BB2C-5D09B9B98E24}" type="presOf" srcId="{5F1DCE4B-8DE0-46BA-99FE-588DB4BC4BDB}" destId="{55EBACDD-8511-4090-9307-36D65C23B234}" srcOrd="0" destOrd="0" presId="urn:microsoft.com/office/officeart/2005/8/layout/radial6"/>
    <dgm:cxn modelId="{7E659476-A81B-4E1E-90A3-04785C0179BC}" type="presOf" srcId="{DC009981-E1E8-4DC7-8A03-A5AA12C17A47}" destId="{83AA5D70-B00E-4532-A4E8-4049CA511B5F}" srcOrd="0" destOrd="0" presId="urn:microsoft.com/office/officeart/2005/8/layout/radial6"/>
    <dgm:cxn modelId="{31196977-1BBD-4D29-AFA5-1CA080820B27}" type="presOf" srcId="{5EE087B3-0DAC-4B35-84FB-D315FC7941C1}" destId="{0B68FB9A-D374-4977-B9C3-8AA6F421D3F4}" srcOrd="0" destOrd="0" presId="urn:microsoft.com/office/officeart/2005/8/layout/radial6"/>
    <dgm:cxn modelId="{9FD14E58-0D30-4E52-9488-9B0A674F8E9A}" type="presOf" srcId="{CE894837-7DBF-433C-80CA-240552073C58}" destId="{7F060B19-CA4A-424A-A13E-7B5E3D8477A9}" srcOrd="0" destOrd="0" presId="urn:microsoft.com/office/officeart/2005/8/layout/radial6"/>
    <dgm:cxn modelId="{B690D68A-C69F-47E3-9008-124695A5ACCC}" srcId="{826E9540-3359-474A-AEC8-0705FCA5512C}" destId="{5B97ABB4-894D-4A5A-9E39-394CD56538B4}" srcOrd="3" destOrd="0" parTransId="{27D8CFD9-EA3C-45AB-849F-EA3C1B0EF520}" sibTransId="{F715EB6B-4691-44E3-94F0-63449BE9E367}"/>
    <dgm:cxn modelId="{6DCD2AA6-9EB5-4387-85E0-6484EB0F2287}" type="presOf" srcId="{F715EB6B-4691-44E3-94F0-63449BE9E367}" destId="{BF8A3FE6-1B80-4040-8D76-9C4CB11FF966}" srcOrd="0" destOrd="0" presId="urn:microsoft.com/office/officeart/2005/8/layout/radial6"/>
    <dgm:cxn modelId="{D726B9AD-7960-406C-AFBE-0ED8D662E3DE}" srcId="{826E9540-3359-474A-AEC8-0705FCA5512C}" destId="{F5252A59-6E9F-40B8-80FE-83CE4FF90C7D}" srcOrd="0" destOrd="0" parTransId="{E58A3E56-D19E-480A-82B3-743E624FF97B}" sibTransId="{0954693C-AF06-4255-82E0-4E11C6AC1A90}"/>
    <dgm:cxn modelId="{37E737BA-2435-4602-84BD-74EDBD815F68}" type="presOf" srcId="{0954693C-AF06-4255-82E0-4E11C6AC1A90}" destId="{DA32A5BB-91F0-4EDC-921F-C0E1D386E9FD}" srcOrd="0" destOrd="0" presId="urn:microsoft.com/office/officeart/2005/8/layout/radial6"/>
    <dgm:cxn modelId="{602FB2BA-C76D-4F47-ACEF-E8ED34F3AFE8}" srcId="{5EE087B3-0DAC-4B35-84FB-D315FC7941C1}" destId="{826E9540-3359-474A-AEC8-0705FCA5512C}" srcOrd="0" destOrd="0" parTransId="{2B06A1BD-329B-4E7C-A4E2-010CC9E2701F}" sibTransId="{09C72B89-903B-4C2F-88E4-D4F3F8B8C427}"/>
    <dgm:cxn modelId="{3F2B4BCA-D701-4498-988E-B490E8283D77}" srcId="{826E9540-3359-474A-AEC8-0705FCA5512C}" destId="{1D2F1DA7-F1B3-49DF-B806-1DAC88550290}" srcOrd="5" destOrd="0" parTransId="{BDD8A2B8-CAC4-4205-8C5D-10568A795820}" sibTransId="{7A8A3760-A694-454E-B77D-405A0B3C077A}"/>
    <dgm:cxn modelId="{923F03E3-428F-4DD6-A704-726A6AE9A159}" type="presOf" srcId="{DB95279C-EE13-47AD-BF15-751D62AA2716}" destId="{6FF07C07-9B6D-4264-91D3-800C29739B66}" srcOrd="0" destOrd="0" presId="urn:microsoft.com/office/officeart/2005/8/layout/radial6"/>
    <dgm:cxn modelId="{F5C94CE7-6157-42A3-996F-880023358085}" type="presOf" srcId="{1D2F1DA7-F1B3-49DF-B806-1DAC88550290}" destId="{78371DC2-5FFF-4523-9E62-C26DB5D2B667}" srcOrd="0" destOrd="0" presId="urn:microsoft.com/office/officeart/2005/8/layout/radial6"/>
    <dgm:cxn modelId="{4F10A1F3-3530-4DBB-80D2-98B6014234E7}" type="presOf" srcId="{A33B8C07-BD63-4367-A0E7-3CC6CB3A365C}" destId="{EA0F8A48-6E58-4117-AD16-6E53A5526BE7}" srcOrd="0" destOrd="0" presId="urn:microsoft.com/office/officeart/2005/8/layout/radial6"/>
    <dgm:cxn modelId="{C25D0B83-CEAC-4AE7-A5E9-E866580002E4}" type="presParOf" srcId="{0B68FB9A-D374-4977-B9C3-8AA6F421D3F4}" destId="{A61E0403-A658-491A-8221-7C69B8353908}" srcOrd="0" destOrd="0" presId="urn:microsoft.com/office/officeart/2005/8/layout/radial6"/>
    <dgm:cxn modelId="{E3AACEB5-251F-47BC-9F1D-9892CA498FBC}" type="presParOf" srcId="{0B68FB9A-D374-4977-B9C3-8AA6F421D3F4}" destId="{0B803616-B915-41DB-B7F3-635D30B30E87}" srcOrd="1" destOrd="0" presId="urn:microsoft.com/office/officeart/2005/8/layout/radial6"/>
    <dgm:cxn modelId="{871C628B-340D-4499-A684-8BA4B370220E}" type="presParOf" srcId="{0B68FB9A-D374-4977-B9C3-8AA6F421D3F4}" destId="{F1260F60-F475-4531-9D7A-3BB7B1380833}" srcOrd="2" destOrd="0" presId="urn:microsoft.com/office/officeart/2005/8/layout/radial6"/>
    <dgm:cxn modelId="{BC17F3F1-4092-4B61-A804-6F91122CC1A0}" type="presParOf" srcId="{0B68FB9A-D374-4977-B9C3-8AA6F421D3F4}" destId="{DA32A5BB-91F0-4EDC-921F-C0E1D386E9FD}" srcOrd="3" destOrd="0" presId="urn:microsoft.com/office/officeart/2005/8/layout/radial6"/>
    <dgm:cxn modelId="{56E706A2-7D60-4802-BABC-CE262A3940F8}" type="presParOf" srcId="{0B68FB9A-D374-4977-B9C3-8AA6F421D3F4}" destId="{83AA5D70-B00E-4532-A4E8-4049CA511B5F}" srcOrd="4" destOrd="0" presId="urn:microsoft.com/office/officeart/2005/8/layout/radial6"/>
    <dgm:cxn modelId="{C3B3A2BC-4B83-47A0-B031-FCF865364567}" type="presParOf" srcId="{0B68FB9A-D374-4977-B9C3-8AA6F421D3F4}" destId="{AEB8FB63-8D1A-4E06-B62D-2E2D5D43CE66}" srcOrd="5" destOrd="0" presId="urn:microsoft.com/office/officeart/2005/8/layout/radial6"/>
    <dgm:cxn modelId="{AA5A4B0C-A9AA-4373-8B09-3E5A06C636A9}" type="presParOf" srcId="{0B68FB9A-D374-4977-B9C3-8AA6F421D3F4}" destId="{6FF07C07-9B6D-4264-91D3-800C29739B66}" srcOrd="6" destOrd="0" presId="urn:microsoft.com/office/officeart/2005/8/layout/radial6"/>
    <dgm:cxn modelId="{23729C50-62A0-41A4-96A4-15BE4B925EAC}" type="presParOf" srcId="{0B68FB9A-D374-4977-B9C3-8AA6F421D3F4}" destId="{55EBACDD-8511-4090-9307-36D65C23B234}" srcOrd="7" destOrd="0" presId="urn:microsoft.com/office/officeart/2005/8/layout/radial6"/>
    <dgm:cxn modelId="{25BDF373-350E-431C-AD13-22CAE05595B8}" type="presParOf" srcId="{0B68FB9A-D374-4977-B9C3-8AA6F421D3F4}" destId="{2166812B-134B-4599-A305-CE07E095ECC0}" srcOrd="8" destOrd="0" presId="urn:microsoft.com/office/officeart/2005/8/layout/radial6"/>
    <dgm:cxn modelId="{CCFBA9D7-B91F-4287-BAD5-3B91E500EDD1}" type="presParOf" srcId="{0B68FB9A-D374-4977-B9C3-8AA6F421D3F4}" destId="{7F060B19-CA4A-424A-A13E-7B5E3D8477A9}" srcOrd="9" destOrd="0" presId="urn:microsoft.com/office/officeart/2005/8/layout/radial6"/>
    <dgm:cxn modelId="{28270107-D5C8-47E6-8F91-BD1A788601CE}" type="presParOf" srcId="{0B68FB9A-D374-4977-B9C3-8AA6F421D3F4}" destId="{EAED98F4-EADF-4D4C-A3CB-E2FADEABCB2F}" srcOrd="10" destOrd="0" presId="urn:microsoft.com/office/officeart/2005/8/layout/radial6"/>
    <dgm:cxn modelId="{EF8CEFFD-CBD4-4098-87DE-39291A72BF89}" type="presParOf" srcId="{0B68FB9A-D374-4977-B9C3-8AA6F421D3F4}" destId="{EC470C4C-3563-4767-AA3D-A73D94ECF9E9}" srcOrd="11" destOrd="0" presId="urn:microsoft.com/office/officeart/2005/8/layout/radial6"/>
    <dgm:cxn modelId="{100C9337-B822-4FD4-95C1-DF8AA04BAE2C}" type="presParOf" srcId="{0B68FB9A-D374-4977-B9C3-8AA6F421D3F4}" destId="{BF8A3FE6-1B80-4040-8D76-9C4CB11FF966}" srcOrd="12" destOrd="0" presId="urn:microsoft.com/office/officeart/2005/8/layout/radial6"/>
    <dgm:cxn modelId="{207B883E-CA5C-4702-B252-C157B035F794}" type="presParOf" srcId="{0B68FB9A-D374-4977-B9C3-8AA6F421D3F4}" destId="{EA0F8A48-6E58-4117-AD16-6E53A5526BE7}" srcOrd="13" destOrd="0" presId="urn:microsoft.com/office/officeart/2005/8/layout/radial6"/>
    <dgm:cxn modelId="{C9CB0A15-A6A5-4577-971B-B9F917C39C26}" type="presParOf" srcId="{0B68FB9A-D374-4977-B9C3-8AA6F421D3F4}" destId="{3789E677-CC82-4786-84F7-F9C77868C475}" srcOrd="14" destOrd="0" presId="urn:microsoft.com/office/officeart/2005/8/layout/radial6"/>
    <dgm:cxn modelId="{891170C2-CDCC-46FB-8C8D-7009E6928145}" type="presParOf" srcId="{0B68FB9A-D374-4977-B9C3-8AA6F421D3F4}" destId="{9FBAC2FE-531C-468A-967E-712ACBF8865A}" srcOrd="15" destOrd="0" presId="urn:microsoft.com/office/officeart/2005/8/layout/radial6"/>
    <dgm:cxn modelId="{1B784DBB-4538-47B0-B20E-6EBD20AF591D}" type="presParOf" srcId="{0B68FB9A-D374-4977-B9C3-8AA6F421D3F4}" destId="{78371DC2-5FFF-4523-9E62-C26DB5D2B667}" srcOrd="16" destOrd="0" presId="urn:microsoft.com/office/officeart/2005/8/layout/radial6"/>
    <dgm:cxn modelId="{00DF2901-AC5A-4669-9F69-FD4397369C15}" type="presParOf" srcId="{0B68FB9A-D374-4977-B9C3-8AA6F421D3F4}" destId="{9B07A9D8-E543-41CD-B81B-5BF954813166}" srcOrd="17" destOrd="0" presId="urn:microsoft.com/office/officeart/2005/8/layout/radial6"/>
    <dgm:cxn modelId="{D0434E01-85E8-4AB2-B91A-1823A010A2A7}" type="presParOf" srcId="{0B68FB9A-D374-4977-B9C3-8AA6F421D3F4}" destId="{E35ED4F8-D6D7-4ADB-BCBD-5EB4B80ADF48}" srcOrd="18"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C83996-0D7D-4590-87AE-91E2B42B780C}" type="doc">
      <dgm:prSet loTypeId="urn:microsoft.com/office/officeart/2009/3/layout/PlusandMinus" loCatId="relationship" qsTypeId="urn:microsoft.com/office/officeart/2005/8/quickstyle/simple5" qsCatId="simple" csTypeId="urn:microsoft.com/office/officeart/2005/8/colors/accent1_2" csCatId="accent1" phldr="1"/>
      <dgm:spPr/>
      <dgm:t>
        <a:bodyPr/>
        <a:lstStyle/>
        <a:p>
          <a:endParaRPr lang="fr-FR"/>
        </a:p>
      </dgm:t>
    </dgm:pt>
    <dgm:pt modelId="{543A59B5-69B7-4997-8F45-0AD39BBF7366}">
      <dgm:prSet phldrT="[Texte]" custT="1"/>
      <dgm:spPr/>
      <dgm:t>
        <a:bodyPr/>
        <a:lstStyle/>
        <a:p>
          <a:pPr>
            <a:lnSpc>
              <a:spcPct val="50000"/>
            </a:lnSpc>
            <a:spcAft>
              <a:spcPts val="0"/>
            </a:spcAft>
          </a:pPr>
          <a:r>
            <a:rPr lang="fr-FR" sz="2000" b="1" dirty="0"/>
            <a:t>Efficacité</a:t>
          </a:r>
          <a:r>
            <a:rPr lang="fr-FR" sz="2400" dirty="0"/>
            <a:t> </a:t>
          </a:r>
          <a:r>
            <a:rPr lang="fr-FR" sz="1800" dirty="0"/>
            <a:t>sur toutes les adventices</a:t>
          </a:r>
          <a:r>
            <a:rPr lang="fr-FR" sz="3200" dirty="0"/>
            <a:t> </a:t>
          </a:r>
          <a:endParaRPr lang="fr-FR" sz="2800" dirty="0"/>
        </a:p>
        <a:p>
          <a:pPr>
            <a:lnSpc>
              <a:spcPct val="90000"/>
            </a:lnSpc>
            <a:spcAft>
              <a:spcPct val="35000"/>
            </a:spcAft>
          </a:pPr>
          <a:r>
            <a:rPr lang="fr-FR" sz="2000" b="1" dirty="0"/>
            <a:t>Accès</a:t>
          </a:r>
          <a:r>
            <a:rPr lang="fr-FR" sz="2000" dirty="0"/>
            <a:t> </a:t>
          </a:r>
          <a:r>
            <a:rPr lang="fr-FR" sz="1800" dirty="0"/>
            <a:t>au rang de canne</a:t>
          </a:r>
          <a:endParaRPr lang="fr-FR" sz="2000" dirty="0"/>
        </a:p>
      </dgm:t>
    </dgm:pt>
    <dgm:pt modelId="{A10DC80C-EC5A-40D8-A371-60FA298BA93B}" type="parTrans" cxnId="{91261832-B136-4B2B-BDAD-A6B525CC5D16}">
      <dgm:prSet/>
      <dgm:spPr/>
      <dgm:t>
        <a:bodyPr/>
        <a:lstStyle/>
        <a:p>
          <a:endParaRPr lang="fr-FR"/>
        </a:p>
      </dgm:t>
    </dgm:pt>
    <dgm:pt modelId="{81D9D265-E547-480B-B35E-477E376F545D}" type="sibTrans" cxnId="{91261832-B136-4B2B-BDAD-A6B525CC5D16}">
      <dgm:prSet/>
      <dgm:spPr/>
      <dgm:t>
        <a:bodyPr/>
        <a:lstStyle/>
        <a:p>
          <a:endParaRPr lang="fr-FR"/>
        </a:p>
      </dgm:t>
    </dgm:pt>
    <dgm:pt modelId="{EC540D4A-0469-4308-9899-3C93308F523F}">
      <dgm:prSet phldrT="[Texte]" custT="1"/>
      <dgm:spPr/>
      <dgm:t>
        <a:bodyPr/>
        <a:lstStyle/>
        <a:p>
          <a:r>
            <a:rPr lang="fr-FR" sz="2000" b="1" dirty="0"/>
            <a:t>Temps</a:t>
          </a:r>
          <a:r>
            <a:rPr lang="fr-FR" sz="2000" dirty="0"/>
            <a:t> de travail et </a:t>
          </a:r>
          <a:r>
            <a:rPr lang="fr-FR" sz="2000" b="1" dirty="0"/>
            <a:t>coûts</a:t>
          </a:r>
          <a:r>
            <a:rPr lang="fr-FR" sz="2000" dirty="0"/>
            <a:t> importants</a:t>
          </a:r>
        </a:p>
      </dgm:t>
    </dgm:pt>
    <dgm:pt modelId="{8CEC61D1-710F-42A4-8633-1F139004C779}" type="parTrans" cxnId="{A3FEC5A9-EE0F-48BF-ADFD-1909C5904466}">
      <dgm:prSet/>
      <dgm:spPr/>
      <dgm:t>
        <a:bodyPr/>
        <a:lstStyle/>
        <a:p>
          <a:endParaRPr lang="fr-FR"/>
        </a:p>
      </dgm:t>
    </dgm:pt>
    <dgm:pt modelId="{55CB5B90-19C2-4861-A50A-D7BDD6F954E6}" type="sibTrans" cxnId="{A3FEC5A9-EE0F-48BF-ADFD-1909C5904466}">
      <dgm:prSet/>
      <dgm:spPr/>
      <dgm:t>
        <a:bodyPr/>
        <a:lstStyle/>
        <a:p>
          <a:endParaRPr lang="fr-FR"/>
        </a:p>
      </dgm:t>
    </dgm:pt>
    <dgm:pt modelId="{A450656F-14FD-4533-9530-E01668D54189}" type="pres">
      <dgm:prSet presAssocID="{FBC83996-0D7D-4590-87AE-91E2B42B780C}" presName="Name0" presStyleCnt="0">
        <dgm:presLayoutVars>
          <dgm:chMax val="2"/>
          <dgm:chPref val="2"/>
          <dgm:dir/>
          <dgm:animOne/>
          <dgm:resizeHandles val="exact"/>
        </dgm:presLayoutVars>
      </dgm:prSet>
      <dgm:spPr/>
    </dgm:pt>
    <dgm:pt modelId="{87EDF7EE-3748-4A9C-A8AB-2909F1CF02A5}" type="pres">
      <dgm:prSet presAssocID="{FBC83996-0D7D-4590-87AE-91E2B42B780C}" presName="Background" presStyleLbl="bgImgPlace1" presStyleIdx="0" presStyleCnt="1" custScaleX="148513" custScaleY="60662" custLinFactNeighborX="-477" custLinFactNeighborY="-19133"/>
      <dgm:spPr>
        <a:solidFill>
          <a:schemeClr val="accent6">
            <a:lumMod val="20000"/>
            <a:lumOff val="80000"/>
          </a:schemeClr>
        </a:solidFill>
      </dgm:spPr>
    </dgm:pt>
    <dgm:pt modelId="{20F16EB6-613B-4BA2-B70F-3D1918079FBC}" type="pres">
      <dgm:prSet presAssocID="{FBC83996-0D7D-4590-87AE-91E2B42B780C}" presName="ParentText1" presStyleLbl="revTx" presStyleIdx="0" presStyleCnt="2" custScaleX="181377">
        <dgm:presLayoutVars>
          <dgm:chMax val="0"/>
          <dgm:chPref val="0"/>
          <dgm:bulletEnabled val="1"/>
        </dgm:presLayoutVars>
      </dgm:prSet>
      <dgm:spPr/>
    </dgm:pt>
    <dgm:pt modelId="{21AB8A3E-42A4-4280-875D-64822E5AFA40}" type="pres">
      <dgm:prSet presAssocID="{FBC83996-0D7D-4590-87AE-91E2B42B780C}" presName="ParentText2" presStyleLbl="revTx" presStyleIdx="1" presStyleCnt="2" custScaleX="143861" custScaleY="94532" custLinFactNeighborX="32073" custLinFactNeighborY="-7146">
        <dgm:presLayoutVars>
          <dgm:chMax val="0"/>
          <dgm:chPref val="0"/>
          <dgm:bulletEnabled val="1"/>
        </dgm:presLayoutVars>
      </dgm:prSet>
      <dgm:spPr/>
    </dgm:pt>
    <dgm:pt modelId="{27D2C4B7-439A-449E-B141-B0EFAEA034D8}" type="pres">
      <dgm:prSet presAssocID="{FBC83996-0D7D-4590-87AE-91E2B42B780C}" presName="Plus" presStyleLbl="alignNode1" presStyleIdx="0" presStyleCnt="2" custLinFactX="-21263" custLinFactNeighborX="-100000"/>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3500000" scaled="1"/>
          <a:tileRect/>
        </a:gradFill>
        <a:ln w="19050">
          <a:solidFill>
            <a:schemeClr val="accent2"/>
          </a:solidFill>
        </a:ln>
      </dgm:spPr>
    </dgm:pt>
    <dgm:pt modelId="{8E5E34D1-32A8-442D-BB76-FE2C7CD5FD03}" type="pres">
      <dgm:prSet presAssocID="{FBC83996-0D7D-4590-87AE-91E2B42B780C}" presName="Minus" presStyleLbl="alignNode1" presStyleIdx="1" presStyleCnt="2" custLinFactX="30066" custLinFactNeighborX="100000" custLinFactNeighborY="7639"/>
      <dgm:spPr>
        <a:xfrm>
          <a:off x="5980103" y="321284"/>
          <a:ext cx="677461" cy="232160"/>
        </a:xfrm>
        <a:prstGeom prst="rect">
          <a:avLst/>
        </a:prstGeom>
        <a:gradFill flip="none" rotWithShape="1">
          <a:gsLst>
            <a:gs pos="0">
              <a:srgbClr val="ED7D31">
                <a:lumMod val="67000"/>
              </a:srgbClr>
            </a:gs>
            <a:gs pos="48000">
              <a:srgbClr val="ED7D31">
                <a:lumMod val="97000"/>
                <a:lumOff val="3000"/>
              </a:srgbClr>
            </a:gs>
            <a:gs pos="100000">
              <a:srgbClr val="ED7D31">
                <a:lumMod val="60000"/>
                <a:lumOff val="40000"/>
              </a:srgbClr>
            </a:gs>
          </a:gsLst>
          <a:lin ang="13500000" scaled="1"/>
          <a:tileRect/>
        </a:gradFill>
        <a:ln w="19050" cap="flat" cmpd="sng" algn="ctr">
          <a:solidFill>
            <a:srgbClr val="ED7D31"/>
          </a:solidFill>
          <a:prstDash val="solid"/>
          <a:miter lim="800000"/>
        </a:ln>
        <a:effectLst>
          <a:outerShdw blurRad="57150" dist="19050" dir="5400000" algn="ctr" rotWithShape="0">
            <a:srgbClr val="000000">
              <a:alpha val="63000"/>
            </a:srgbClr>
          </a:outerShdw>
        </a:effectLst>
      </dgm:spPr>
    </dgm:pt>
    <dgm:pt modelId="{0B4D92E3-B37A-47BB-A50E-4ECE24133E5A}" type="pres">
      <dgm:prSet presAssocID="{FBC83996-0D7D-4590-87AE-91E2B42B780C}" presName="Divider" presStyleLbl="parChTrans1D1" presStyleIdx="0" presStyleCnt="1" custScaleY="62489" custLinFactNeighborY="-26173"/>
      <dgm:spPr>
        <a:ln>
          <a:solidFill>
            <a:schemeClr val="accent6">
              <a:lumMod val="75000"/>
            </a:schemeClr>
          </a:solidFill>
        </a:ln>
      </dgm:spPr>
    </dgm:pt>
  </dgm:ptLst>
  <dgm:cxnLst>
    <dgm:cxn modelId="{91261832-B136-4B2B-BDAD-A6B525CC5D16}" srcId="{FBC83996-0D7D-4590-87AE-91E2B42B780C}" destId="{543A59B5-69B7-4997-8F45-0AD39BBF7366}" srcOrd="0" destOrd="0" parTransId="{A10DC80C-EC5A-40D8-A371-60FA298BA93B}" sibTransId="{81D9D265-E547-480B-B35E-477E376F545D}"/>
    <dgm:cxn modelId="{3CD0FB3F-EB80-4591-83F5-DF896CDE1A6C}" type="presOf" srcId="{543A59B5-69B7-4997-8F45-0AD39BBF7366}" destId="{20F16EB6-613B-4BA2-B70F-3D1918079FBC}" srcOrd="0" destOrd="0" presId="urn:microsoft.com/office/officeart/2009/3/layout/PlusandMinus"/>
    <dgm:cxn modelId="{A6BFCA5E-68DD-4727-91EE-6931EE29DC64}" type="presOf" srcId="{EC540D4A-0469-4308-9899-3C93308F523F}" destId="{21AB8A3E-42A4-4280-875D-64822E5AFA40}" srcOrd="0" destOrd="0" presId="urn:microsoft.com/office/officeart/2009/3/layout/PlusandMinus"/>
    <dgm:cxn modelId="{A3FEC5A9-EE0F-48BF-ADFD-1909C5904466}" srcId="{FBC83996-0D7D-4590-87AE-91E2B42B780C}" destId="{EC540D4A-0469-4308-9899-3C93308F523F}" srcOrd="1" destOrd="0" parTransId="{8CEC61D1-710F-42A4-8633-1F139004C779}" sibTransId="{55CB5B90-19C2-4861-A50A-D7BDD6F954E6}"/>
    <dgm:cxn modelId="{172E43F2-EB28-40A2-B7CE-0229A541DE83}" type="presOf" srcId="{FBC83996-0D7D-4590-87AE-91E2B42B780C}" destId="{A450656F-14FD-4533-9530-E01668D54189}" srcOrd="0" destOrd="0" presId="urn:microsoft.com/office/officeart/2009/3/layout/PlusandMinus"/>
    <dgm:cxn modelId="{CACFAE12-8EEE-4875-8673-B851E25D9A64}" type="presParOf" srcId="{A450656F-14FD-4533-9530-E01668D54189}" destId="{87EDF7EE-3748-4A9C-A8AB-2909F1CF02A5}" srcOrd="0" destOrd="0" presId="urn:microsoft.com/office/officeart/2009/3/layout/PlusandMinus"/>
    <dgm:cxn modelId="{50F485E7-1AF6-404E-863D-C8B00F852A05}" type="presParOf" srcId="{A450656F-14FD-4533-9530-E01668D54189}" destId="{20F16EB6-613B-4BA2-B70F-3D1918079FBC}" srcOrd="1" destOrd="0" presId="urn:microsoft.com/office/officeart/2009/3/layout/PlusandMinus"/>
    <dgm:cxn modelId="{04D8274B-9534-40C8-A9E5-65B84F4C762A}" type="presParOf" srcId="{A450656F-14FD-4533-9530-E01668D54189}" destId="{21AB8A3E-42A4-4280-875D-64822E5AFA40}" srcOrd="2" destOrd="0" presId="urn:microsoft.com/office/officeart/2009/3/layout/PlusandMinus"/>
    <dgm:cxn modelId="{01F1AEAF-8ACA-4387-B4E6-7573CBB3096C}" type="presParOf" srcId="{A450656F-14FD-4533-9530-E01668D54189}" destId="{27D2C4B7-439A-449E-B141-B0EFAEA034D8}" srcOrd="3" destOrd="0" presId="urn:microsoft.com/office/officeart/2009/3/layout/PlusandMinus"/>
    <dgm:cxn modelId="{2A80833C-278E-4055-86C5-4F3C3AF44C4B}" type="presParOf" srcId="{A450656F-14FD-4533-9530-E01668D54189}" destId="{8E5E34D1-32A8-442D-BB76-FE2C7CD5FD03}" srcOrd="4" destOrd="0" presId="urn:microsoft.com/office/officeart/2009/3/layout/PlusandMinus"/>
    <dgm:cxn modelId="{9629CEA0-A02D-4864-97EC-53501BAA24B6}" type="presParOf" srcId="{A450656F-14FD-4533-9530-E01668D54189}" destId="{0B4D92E3-B37A-47BB-A50E-4ECE24133E5A}" srcOrd="5" destOrd="0" presId="urn:microsoft.com/office/officeart/2009/3/layout/PlusandMinu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BECD63-5B7B-4B5D-98EF-00881655A768}"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fr-FR"/>
        </a:p>
      </dgm:t>
    </dgm:pt>
    <dgm:pt modelId="{941B6CB5-2F79-4B69-8817-FA4965961DD4}">
      <dgm:prSet phldrT="[Texte]" custT="1"/>
      <dgm:spPr>
        <a:solidFill>
          <a:srgbClr val="EC649E"/>
        </a:solidFill>
      </dgm:spPr>
      <dgm:t>
        <a:bodyPr/>
        <a:lstStyle/>
        <a:p>
          <a:r>
            <a:rPr lang="fr-FR" sz="1800" kern="1200" dirty="0"/>
            <a:t>Conseils technico-économiques en fertilisation et gestion durable des fertilisants</a:t>
          </a:r>
        </a:p>
      </dgm:t>
    </dgm:pt>
    <dgm:pt modelId="{A537037C-DE5D-4771-A55C-3F1B83BA712C}" type="parTrans" cxnId="{296A75B4-66AA-414B-89A4-386CADE21DF1}">
      <dgm:prSet/>
      <dgm:spPr/>
      <dgm:t>
        <a:bodyPr/>
        <a:lstStyle/>
        <a:p>
          <a:endParaRPr lang="fr-FR"/>
        </a:p>
      </dgm:t>
    </dgm:pt>
    <dgm:pt modelId="{AD2170E3-1729-46F3-A828-520A0F8D3D89}" type="sibTrans" cxnId="{296A75B4-66AA-414B-89A4-386CADE21DF1}">
      <dgm:prSet/>
      <dgm:spPr/>
      <dgm:t>
        <a:bodyPr/>
        <a:lstStyle/>
        <a:p>
          <a:endParaRPr lang="fr-FR"/>
        </a:p>
      </dgm:t>
    </dgm:pt>
    <dgm:pt modelId="{B07F3905-E93D-4387-9DDB-A69A4601F0EB}">
      <dgm:prSet phldrT="[Texte]" custT="1"/>
      <dgm:spPr/>
      <dgm:t>
        <a:bodyPr/>
        <a:lstStyle/>
        <a:p>
          <a:r>
            <a:rPr lang="fr-FR" sz="1600" kern="1200" dirty="0"/>
            <a:t>Acquisition de </a:t>
          </a:r>
          <a:r>
            <a:rPr lang="fr-FR" sz="1600" kern="1200" dirty="0">
              <a:solidFill>
                <a:prstClr val="white"/>
              </a:solidFill>
              <a:latin typeface="Calibri Light"/>
              <a:ea typeface="+mn-ea"/>
              <a:cs typeface="+mn-cs"/>
            </a:rPr>
            <a:t>références sur les </a:t>
          </a:r>
          <a:r>
            <a:rPr lang="fr-FR" sz="1600" kern="1200" dirty="0"/>
            <a:t>Mafor</a:t>
          </a:r>
          <a:endParaRPr lang="fr-FR" sz="1600" kern="1200" dirty="0">
            <a:solidFill>
              <a:srgbClr val="FF0000"/>
            </a:solidFill>
            <a:highlight>
              <a:srgbClr val="FFFF00"/>
            </a:highlight>
          </a:endParaRPr>
        </a:p>
      </dgm:t>
    </dgm:pt>
    <dgm:pt modelId="{7A647844-8EEE-4548-82F6-251DCC5E83DF}" type="parTrans" cxnId="{013C616C-57C1-4634-85C6-08241192D7B6}">
      <dgm:prSet/>
      <dgm:spPr/>
      <dgm:t>
        <a:bodyPr/>
        <a:lstStyle/>
        <a:p>
          <a:endParaRPr lang="fr-FR"/>
        </a:p>
      </dgm:t>
    </dgm:pt>
    <dgm:pt modelId="{8803AF99-0EB3-4B48-B934-B26A42689BB1}" type="sibTrans" cxnId="{013C616C-57C1-4634-85C6-08241192D7B6}">
      <dgm:prSet/>
      <dgm:spPr/>
      <dgm:t>
        <a:bodyPr/>
        <a:lstStyle/>
        <a:p>
          <a:endParaRPr lang="fr-FR"/>
        </a:p>
      </dgm:t>
    </dgm:pt>
    <dgm:pt modelId="{632D6F4A-CD23-4291-9CB8-855196184221}">
      <dgm:prSet phldrT="[Texte]" custT="1"/>
      <dgm:spPr/>
      <dgm:t>
        <a:bodyPr/>
        <a:lstStyle/>
        <a:p>
          <a:r>
            <a:rPr lang="fr-FR" sz="1600" dirty="0"/>
            <a:t>Connaitre l’efficacité des produits commerciaux </a:t>
          </a:r>
          <a:r>
            <a:rPr lang="fr-FR" sz="1100" dirty="0"/>
            <a:t>(engrais, biostimulant, biofertilisant)</a:t>
          </a:r>
        </a:p>
      </dgm:t>
    </dgm:pt>
    <dgm:pt modelId="{0359B720-A32A-4D0E-A5B8-7F72DD178397}" type="parTrans" cxnId="{CBC06C78-0616-4633-BBCF-8A74DBA2D0D3}">
      <dgm:prSet/>
      <dgm:spPr/>
      <dgm:t>
        <a:bodyPr/>
        <a:lstStyle/>
        <a:p>
          <a:endParaRPr lang="fr-FR"/>
        </a:p>
      </dgm:t>
    </dgm:pt>
    <dgm:pt modelId="{A4487D54-06DF-4E2A-97CC-DE58CE928A23}" type="sibTrans" cxnId="{CBC06C78-0616-4633-BBCF-8A74DBA2D0D3}">
      <dgm:prSet/>
      <dgm:spPr/>
      <dgm:t>
        <a:bodyPr/>
        <a:lstStyle/>
        <a:p>
          <a:endParaRPr lang="fr-FR"/>
        </a:p>
      </dgm:t>
    </dgm:pt>
    <dgm:pt modelId="{0D896324-D46D-48FC-9405-805CB2A37071}">
      <dgm:prSet phldrT="[Texte]"/>
      <dgm:spPr/>
      <dgm:t>
        <a:bodyPr/>
        <a:lstStyle/>
        <a:p>
          <a:r>
            <a:rPr lang="fr-FR" dirty="0"/>
            <a:t>Améliorer l’efficience de l’engrais par de nouvelles pratiques</a:t>
          </a:r>
        </a:p>
      </dgm:t>
    </dgm:pt>
    <dgm:pt modelId="{51737F96-8092-41A6-A7A8-F1BF4DB755BA}" type="parTrans" cxnId="{FC39D243-6A4C-430F-B979-CAAEFF490F41}">
      <dgm:prSet/>
      <dgm:spPr/>
      <dgm:t>
        <a:bodyPr/>
        <a:lstStyle/>
        <a:p>
          <a:endParaRPr lang="fr-FR"/>
        </a:p>
      </dgm:t>
    </dgm:pt>
    <dgm:pt modelId="{318A449C-11AA-435E-8502-F780D03CA20A}" type="sibTrans" cxnId="{FC39D243-6A4C-430F-B979-CAAEFF490F41}">
      <dgm:prSet/>
      <dgm:spPr/>
      <dgm:t>
        <a:bodyPr/>
        <a:lstStyle/>
        <a:p>
          <a:endParaRPr lang="fr-FR"/>
        </a:p>
      </dgm:t>
    </dgm:pt>
    <dgm:pt modelId="{1469CC95-ACEE-4287-ACD6-F26909F27A0C}">
      <dgm:prSet phldrT="[Texte]"/>
      <dgm:spPr/>
      <dgm:t>
        <a:bodyPr/>
        <a:lstStyle/>
        <a:p>
          <a:r>
            <a:rPr lang="fr-FR" dirty="0"/>
            <a:t>Gestion de la fertilité des sols</a:t>
          </a:r>
        </a:p>
      </dgm:t>
    </dgm:pt>
    <dgm:pt modelId="{886A41CB-E4B0-428A-A844-06189B1CEE52}" type="parTrans" cxnId="{CF1B1938-4221-4799-B6C9-985947B0726B}">
      <dgm:prSet/>
      <dgm:spPr/>
      <dgm:t>
        <a:bodyPr/>
        <a:lstStyle/>
        <a:p>
          <a:endParaRPr lang="fr-FR"/>
        </a:p>
      </dgm:t>
    </dgm:pt>
    <dgm:pt modelId="{916B07F9-0958-44F1-BC75-5EE8DD32AF58}" type="sibTrans" cxnId="{CF1B1938-4221-4799-B6C9-985947B0726B}">
      <dgm:prSet/>
      <dgm:spPr/>
      <dgm:t>
        <a:bodyPr/>
        <a:lstStyle/>
        <a:p>
          <a:endParaRPr lang="fr-FR"/>
        </a:p>
      </dgm:t>
    </dgm:pt>
    <dgm:pt modelId="{A6E357A7-6E46-4943-BEA9-53F64830072C}">
      <dgm:prSet phldrT="[Texte]"/>
      <dgm:spPr/>
      <dgm:t>
        <a:bodyPr/>
        <a:lstStyle/>
        <a:p>
          <a:r>
            <a:rPr lang="fr-FR" dirty="0"/>
            <a:t>Calibrer de nouveaux outils</a:t>
          </a:r>
        </a:p>
      </dgm:t>
    </dgm:pt>
    <dgm:pt modelId="{31D2DC9D-8C92-4F29-B2AD-81E405646837}" type="parTrans" cxnId="{95E5EF7A-59E8-4F78-B629-B1DABCD46748}">
      <dgm:prSet/>
      <dgm:spPr/>
      <dgm:t>
        <a:bodyPr/>
        <a:lstStyle/>
        <a:p>
          <a:endParaRPr lang="fr-FR"/>
        </a:p>
      </dgm:t>
    </dgm:pt>
    <dgm:pt modelId="{8DEBCD02-46F4-4B91-8EFA-3FB4D251B147}" type="sibTrans" cxnId="{95E5EF7A-59E8-4F78-B629-B1DABCD46748}">
      <dgm:prSet/>
      <dgm:spPr/>
      <dgm:t>
        <a:bodyPr/>
        <a:lstStyle/>
        <a:p>
          <a:endParaRPr lang="fr-FR"/>
        </a:p>
      </dgm:t>
    </dgm:pt>
    <dgm:pt modelId="{F8182F00-7055-4AA7-883A-32F57DF5C0A3}" type="pres">
      <dgm:prSet presAssocID="{98BECD63-5B7B-4B5D-98EF-00881655A768}" presName="Name0" presStyleCnt="0">
        <dgm:presLayoutVars>
          <dgm:chMax val="1"/>
          <dgm:dir/>
          <dgm:animLvl val="ctr"/>
          <dgm:resizeHandles val="exact"/>
        </dgm:presLayoutVars>
      </dgm:prSet>
      <dgm:spPr/>
    </dgm:pt>
    <dgm:pt modelId="{02C71CF5-A350-4628-9169-C8B43874F3F8}" type="pres">
      <dgm:prSet presAssocID="{941B6CB5-2F79-4B69-8817-FA4965961DD4}" presName="centerShape" presStyleLbl="node0" presStyleIdx="0" presStyleCnt="1"/>
      <dgm:spPr/>
    </dgm:pt>
    <dgm:pt modelId="{3B5DD0A0-49CF-464D-9D6B-E20C60AD129A}" type="pres">
      <dgm:prSet presAssocID="{B07F3905-E93D-4387-9DDB-A69A4601F0EB}" presName="node" presStyleLbl="node1" presStyleIdx="0" presStyleCnt="5">
        <dgm:presLayoutVars>
          <dgm:bulletEnabled val="1"/>
        </dgm:presLayoutVars>
      </dgm:prSet>
      <dgm:spPr/>
    </dgm:pt>
    <dgm:pt modelId="{7A7F66CE-6F8E-49B8-9AFF-1FA673391589}" type="pres">
      <dgm:prSet presAssocID="{B07F3905-E93D-4387-9DDB-A69A4601F0EB}" presName="dummy" presStyleCnt="0"/>
      <dgm:spPr/>
    </dgm:pt>
    <dgm:pt modelId="{5CFF1D3B-58B6-4314-B3B0-CF4A401447FA}" type="pres">
      <dgm:prSet presAssocID="{8803AF99-0EB3-4B48-B934-B26A42689BB1}" presName="sibTrans" presStyleLbl="sibTrans2D1" presStyleIdx="0" presStyleCnt="5"/>
      <dgm:spPr/>
    </dgm:pt>
    <dgm:pt modelId="{ED8F084F-A75B-48AA-8AC8-FB15F6DA5D6E}" type="pres">
      <dgm:prSet presAssocID="{632D6F4A-CD23-4291-9CB8-855196184221}" presName="node" presStyleLbl="node1" presStyleIdx="1" presStyleCnt="5">
        <dgm:presLayoutVars>
          <dgm:bulletEnabled val="1"/>
        </dgm:presLayoutVars>
      </dgm:prSet>
      <dgm:spPr/>
    </dgm:pt>
    <dgm:pt modelId="{8BE84675-F3E3-4E3F-AE67-531B976C7563}" type="pres">
      <dgm:prSet presAssocID="{632D6F4A-CD23-4291-9CB8-855196184221}" presName="dummy" presStyleCnt="0"/>
      <dgm:spPr/>
    </dgm:pt>
    <dgm:pt modelId="{8C579E99-A286-404A-BEED-8EB9A5FD0DF7}" type="pres">
      <dgm:prSet presAssocID="{A4487D54-06DF-4E2A-97CC-DE58CE928A23}" presName="sibTrans" presStyleLbl="sibTrans2D1" presStyleIdx="1" presStyleCnt="5"/>
      <dgm:spPr/>
    </dgm:pt>
    <dgm:pt modelId="{F31E47CE-1C18-41CB-9821-660DD5D5A9D4}" type="pres">
      <dgm:prSet presAssocID="{0D896324-D46D-48FC-9405-805CB2A37071}" presName="node" presStyleLbl="node1" presStyleIdx="2" presStyleCnt="5">
        <dgm:presLayoutVars>
          <dgm:bulletEnabled val="1"/>
        </dgm:presLayoutVars>
      </dgm:prSet>
      <dgm:spPr/>
    </dgm:pt>
    <dgm:pt modelId="{1C9CE9D7-0689-48F1-9399-CB60B0AE2F79}" type="pres">
      <dgm:prSet presAssocID="{0D896324-D46D-48FC-9405-805CB2A37071}" presName="dummy" presStyleCnt="0"/>
      <dgm:spPr/>
    </dgm:pt>
    <dgm:pt modelId="{1859BFD2-F51A-4F65-9BD7-565DCCAE3E6E}" type="pres">
      <dgm:prSet presAssocID="{318A449C-11AA-435E-8502-F780D03CA20A}" presName="sibTrans" presStyleLbl="sibTrans2D1" presStyleIdx="2" presStyleCnt="5"/>
      <dgm:spPr/>
    </dgm:pt>
    <dgm:pt modelId="{995BF99F-74BB-4D41-AAE9-97147E9800EF}" type="pres">
      <dgm:prSet presAssocID="{A6E357A7-6E46-4943-BEA9-53F64830072C}" presName="node" presStyleLbl="node1" presStyleIdx="3" presStyleCnt="5">
        <dgm:presLayoutVars>
          <dgm:bulletEnabled val="1"/>
        </dgm:presLayoutVars>
      </dgm:prSet>
      <dgm:spPr/>
    </dgm:pt>
    <dgm:pt modelId="{A4A0BBE1-4771-49BB-9842-57DD1905753E}" type="pres">
      <dgm:prSet presAssocID="{A6E357A7-6E46-4943-BEA9-53F64830072C}" presName="dummy" presStyleCnt="0"/>
      <dgm:spPr/>
    </dgm:pt>
    <dgm:pt modelId="{35E3DCA9-7B91-4DCD-9D9E-070C0C7BFEE2}" type="pres">
      <dgm:prSet presAssocID="{8DEBCD02-46F4-4B91-8EFA-3FB4D251B147}" presName="sibTrans" presStyleLbl="sibTrans2D1" presStyleIdx="3" presStyleCnt="5"/>
      <dgm:spPr/>
    </dgm:pt>
    <dgm:pt modelId="{C635983D-227F-4E85-B3ED-2DFC71A0F4B3}" type="pres">
      <dgm:prSet presAssocID="{1469CC95-ACEE-4287-ACD6-F26909F27A0C}" presName="node" presStyleLbl="node1" presStyleIdx="4" presStyleCnt="5">
        <dgm:presLayoutVars>
          <dgm:bulletEnabled val="1"/>
        </dgm:presLayoutVars>
      </dgm:prSet>
      <dgm:spPr/>
    </dgm:pt>
    <dgm:pt modelId="{BBFB08BE-577A-4154-88EB-9FDD9A01A106}" type="pres">
      <dgm:prSet presAssocID="{1469CC95-ACEE-4287-ACD6-F26909F27A0C}" presName="dummy" presStyleCnt="0"/>
      <dgm:spPr/>
    </dgm:pt>
    <dgm:pt modelId="{4C0E5349-2513-4632-A459-4F229D3BA995}" type="pres">
      <dgm:prSet presAssocID="{916B07F9-0958-44F1-BC75-5EE8DD32AF58}" presName="sibTrans" presStyleLbl="sibTrans2D1" presStyleIdx="4" presStyleCnt="5"/>
      <dgm:spPr/>
    </dgm:pt>
  </dgm:ptLst>
  <dgm:cxnLst>
    <dgm:cxn modelId="{AE01D613-9200-4C3E-994F-49F44F00E826}" type="presOf" srcId="{941B6CB5-2F79-4B69-8817-FA4965961DD4}" destId="{02C71CF5-A350-4628-9169-C8B43874F3F8}" srcOrd="0" destOrd="0" presId="urn:microsoft.com/office/officeart/2005/8/layout/radial6"/>
    <dgm:cxn modelId="{F9AE1216-F63D-465E-8DBB-65520A831E71}" type="presOf" srcId="{8DEBCD02-46F4-4B91-8EFA-3FB4D251B147}" destId="{35E3DCA9-7B91-4DCD-9D9E-070C0C7BFEE2}" srcOrd="0" destOrd="0" presId="urn:microsoft.com/office/officeart/2005/8/layout/radial6"/>
    <dgm:cxn modelId="{3E42681D-D7CC-4E20-AF87-52C3EB60570F}" type="presOf" srcId="{A4487D54-06DF-4E2A-97CC-DE58CE928A23}" destId="{8C579E99-A286-404A-BEED-8EB9A5FD0DF7}" srcOrd="0" destOrd="0" presId="urn:microsoft.com/office/officeart/2005/8/layout/radial6"/>
    <dgm:cxn modelId="{CF1B1938-4221-4799-B6C9-985947B0726B}" srcId="{941B6CB5-2F79-4B69-8817-FA4965961DD4}" destId="{1469CC95-ACEE-4287-ACD6-F26909F27A0C}" srcOrd="4" destOrd="0" parTransId="{886A41CB-E4B0-428A-A844-06189B1CEE52}" sibTransId="{916B07F9-0958-44F1-BC75-5EE8DD32AF58}"/>
    <dgm:cxn modelId="{E19D675C-A2AF-4BF5-AB86-ED58D4FE0334}" type="presOf" srcId="{916B07F9-0958-44F1-BC75-5EE8DD32AF58}" destId="{4C0E5349-2513-4632-A459-4F229D3BA995}" srcOrd="0" destOrd="0" presId="urn:microsoft.com/office/officeart/2005/8/layout/radial6"/>
    <dgm:cxn modelId="{DF154D62-36D1-4992-8735-5FD6D6AC1AEE}" type="presOf" srcId="{B07F3905-E93D-4387-9DDB-A69A4601F0EB}" destId="{3B5DD0A0-49CF-464D-9D6B-E20C60AD129A}" srcOrd="0" destOrd="0" presId="urn:microsoft.com/office/officeart/2005/8/layout/radial6"/>
    <dgm:cxn modelId="{FC39D243-6A4C-430F-B979-CAAEFF490F41}" srcId="{941B6CB5-2F79-4B69-8817-FA4965961DD4}" destId="{0D896324-D46D-48FC-9405-805CB2A37071}" srcOrd="2" destOrd="0" parTransId="{51737F96-8092-41A6-A7A8-F1BF4DB755BA}" sibTransId="{318A449C-11AA-435E-8502-F780D03CA20A}"/>
    <dgm:cxn modelId="{013C616C-57C1-4634-85C6-08241192D7B6}" srcId="{941B6CB5-2F79-4B69-8817-FA4965961DD4}" destId="{B07F3905-E93D-4387-9DDB-A69A4601F0EB}" srcOrd="0" destOrd="0" parTransId="{7A647844-8EEE-4548-82F6-251DCC5E83DF}" sibTransId="{8803AF99-0EB3-4B48-B934-B26A42689BB1}"/>
    <dgm:cxn modelId="{CBC06C78-0616-4633-BBCF-8A74DBA2D0D3}" srcId="{941B6CB5-2F79-4B69-8817-FA4965961DD4}" destId="{632D6F4A-CD23-4291-9CB8-855196184221}" srcOrd="1" destOrd="0" parTransId="{0359B720-A32A-4D0E-A5B8-7F72DD178397}" sibTransId="{A4487D54-06DF-4E2A-97CC-DE58CE928A23}"/>
    <dgm:cxn modelId="{95E5EF7A-59E8-4F78-B629-B1DABCD46748}" srcId="{941B6CB5-2F79-4B69-8817-FA4965961DD4}" destId="{A6E357A7-6E46-4943-BEA9-53F64830072C}" srcOrd="3" destOrd="0" parTransId="{31D2DC9D-8C92-4F29-B2AD-81E405646837}" sibTransId="{8DEBCD02-46F4-4B91-8EFA-3FB4D251B147}"/>
    <dgm:cxn modelId="{D7D58D98-DAD2-4032-807D-ACC19982CCC3}" type="presOf" srcId="{A6E357A7-6E46-4943-BEA9-53F64830072C}" destId="{995BF99F-74BB-4D41-AAE9-97147E9800EF}" srcOrd="0" destOrd="0" presId="urn:microsoft.com/office/officeart/2005/8/layout/radial6"/>
    <dgm:cxn modelId="{B40783A0-1E2B-4855-A0B7-4B65F54C059D}" type="presOf" srcId="{8803AF99-0EB3-4B48-B934-B26A42689BB1}" destId="{5CFF1D3B-58B6-4314-B3B0-CF4A401447FA}" srcOrd="0" destOrd="0" presId="urn:microsoft.com/office/officeart/2005/8/layout/radial6"/>
    <dgm:cxn modelId="{F03CC2B0-E849-4B9E-90F5-FD4006634A00}" type="presOf" srcId="{0D896324-D46D-48FC-9405-805CB2A37071}" destId="{F31E47CE-1C18-41CB-9821-660DD5D5A9D4}" srcOrd="0" destOrd="0" presId="urn:microsoft.com/office/officeart/2005/8/layout/radial6"/>
    <dgm:cxn modelId="{296A75B4-66AA-414B-89A4-386CADE21DF1}" srcId="{98BECD63-5B7B-4B5D-98EF-00881655A768}" destId="{941B6CB5-2F79-4B69-8817-FA4965961DD4}" srcOrd="0" destOrd="0" parTransId="{A537037C-DE5D-4771-A55C-3F1B83BA712C}" sibTransId="{AD2170E3-1729-46F3-A828-520A0F8D3D89}"/>
    <dgm:cxn modelId="{F7457DB9-49C0-4496-84C5-7092E745BFD8}" type="presOf" srcId="{632D6F4A-CD23-4291-9CB8-855196184221}" destId="{ED8F084F-A75B-48AA-8AC8-FB15F6DA5D6E}" srcOrd="0" destOrd="0" presId="urn:microsoft.com/office/officeart/2005/8/layout/radial6"/>
    <dgm:cxn modelId="{5CC50CCE-F182-46F4-8AF2-05281F9760AB}" type="presOf" srcId="{98BECD63-5B7B-4B5D-98EF-00881655A768}" destId="{F8182F00-7055-4AA7-883A-32F57DF5C0A3}" srcOrd="0" destOrd="0" presId="urn:microsoft.com/office/officeart/2005/8/layout/radial6"/>
    <dgm:cxn modelId="{A502FCF4-FCAE-45AB-A175-66FD29B6E447}" type="presOf" srcId="{1469CC95-ACEE-4287-ACD6-F26909F27A0C}" destId="{C635983D-227F-4E85-B3ED-2DFC71A0F4B3}" srcOrd="0" destOrd="0" presId="urn:microsoft.com/office/officeart/2005/8/layout/radial6"/>
    <dgm:cxn modelId="{5901EAFF-A776-46DC-AD30-24EF2151DB65}" type="presOf" srcId="{318A449C-11AA-435E-8502-F780D03CA20A}" destId="{1859BFD2-F51A-4F65-9BD7-565DCCAE3E6E}" srcOrd="0" destOrd="0" presId="urn:microsoft.com/office/officeart/2005/8/layout/radial6"/>
    <dgm:cxn modelId="{C44B1A97-15CB-4BE4-BEEA-95CDBCADC708}" type="presParOf" srcId="{F8182F00-7055-4AA7-883A-32F57DF5C0A3}" destId="{02C71CF5-A350-4628-9169-C8B43874F3F8}" srcOrd="0" destOrd="0" presId="urn:microsoft.com/office/officeart/2005/8/layout/radial6"/>
    <dgm:cxn modelId="{FD73662D-5615-4D31-B591-B067A31B2E62}" type="presParOf" srcId="{F8182F00-7055-4AA7-883A-32F57DF5C0A3}" destId="{3B5DD0A0-49CF-464D-9D6B-E20C60AD129A}" srcOrd="1" destOrd="0" presId="urn:microsoft.com/office/officeart/2005/8/layout/radial6"/>
    <dgm:cxn modelId="{818994A7-CEC7-4F6C-A0C5-A4311BB0F343}" type="presParOf" srcId="{F8182F00-7055-4AA7-883A-32F57DF5C0A3}" destId="{7A7F66CE-6F8E-49B8-9AFF-1FA673391589}" srcOrd="2" destOrd="0" presId="urn:microsoft.com/office/officeart/2005/8/layout/radial6"/>
    <dgm:cxn modelId="{DF51893A-BAC4-4750-B71A-25F35B9B4B0C}" type="presParOf" srcId="{F8182F00-7055-4AA7-883A-32F57DF5C0A3}" destId="{5CFF1D3B-58B6-4314-B3B0-CF4A401447FA}" srcOrd="3" destOrd="0" presId="urn:microsoft.com/office/officeart/2005/8/layout/radial6"/>
    <dgm:cxn modelId="{3C2717C4-90C5-4871-AA4D-35CCF52BBC58}" type="presParOf" srcId="{F8182F00-7055-4AA7-883A-32F57DF5C0A3}" destId="{ED8F084F-A75B-48AA-8AC8-FB15F6DA5D6E}" srcOrd="4" destOrd="0" presId="urn:microsoft.com/office/officeart/2005/8/layout/radial6"/>
    <dgm:cxn modelId="{3F9ED47F-D597-47BB-8FBE-D3C12E72EE21}" type="presParOf" srcId="{F8182F00-7055-4AA7-883A-32F57DF5C0A3}" destId="{8BE84675-F3E3-4E3F-AE67-531B976C7563}" srcOrd="5" destOrd="0" presId="urn:microsoft.com/office/officeart/2005/8/layout/radial6"/>
    <dgm:cxn modelId="{0BADFCAC-E02A-4E2E-8324-7E937451E334}" type="presParOf" srcId="{F8182F00-7055-4AA7-883A-32F57DF5C0A3}" destId="{8C579E99-A286-404A-BEED-8EB9A5FD0DF7}" srcOrd="6" destOrd="0" presId="urn:microsoft.com/office/officeart/2005/8/layout/radial6"/>
    <dgm:cxn modelId="{6868AFD6-6994-4CBA-832F-18BE8761CB7D}" type="presParOf" srcId="{F8182F00-7055-4AA7-883A-32F57DF5C0A3}" destId="{F31E47CE-1C18-41CB-9821-660DD5D5A9D4}" srcOrd="7" destOrd="0" presId="urn:microsoft.com/office/officeart/2005/8/layout/radial6"/>
    <dgm:cxn modelId="{F16E8367-1BB2-43AB-845B-692647DA7D94}" type="presParOf" srcId="{F8182F00-7055-4AA7-883A-32F57DF5C0A3}" destId="{1C9CE9D7-0689-48F1-9399-CB60B0AE2F79}" srcOrd="8" destOrd="0" presId="urn:microsoft.com/office/officeart/2005/8/layout/radial6"/>
    <dgm:cxn modelId="{9D18C8A1-B310-4B11-AF45-F6D79C450E11}" type="presParOf" srcId="{F8182F00-7055-4AA7-883A-32F57DF5C0A3}" destId="{1859BFD2-F51A-4F65-9BD7-565DCCAE3E6E}" srcOrd="9" destOrd="0" presId="urn:microsoft.com/office/officeart/2005/8/layout/radial6"/>
    <dgm:cxn modelId="{9DC8FB83-A3F7-4B00-B097-92A21E9ECC17}" type="presParOf" srcId="{F8182F00-7055-4AA7-883A-32F57DF5C0A3}" destId="{995BF99F-74BB-4D41-AAE9-97147E9800EF}" srcOrd="10" destOrd="0" presId="urn:microsoft.com/office/officeart/2005/8/layout/radial6"/>
    <dgm:cxn modelId="{3CE6DE23-9324-4BCC-BD86-F1FE7182CFE4}" type="presParOf" srcId="{F8182F00-7055-4AA7-883A-32F57DF5C0A3}" destId="{A4A0BBE1-4771-49BB-9842-57DD1905753E}" srcOrd="11" destOrd="0" presId="urn:microsoft.com/office/officeart/2005/8/layout/radial6"/>
    <dgm:cxn modelId="{1BBCF1C3-ED67-4897-B4FA-A1376A130A62}" type="presParOf" srcId="{F8182F00-7055-4AA7-883A-32F57DF5C0A3}" destId="{35E3DCA9-7B91-4DCD-9D9E-070C0C7BFEE2}" srcOrd="12" destOrd="0" presId="urn:microsoft.com/office/officeart/2005/8/layout/radial6"/>
    <dgm:cxn modelId="{B6B73EFB-35E3-46A9-9466-B598DB209B30}" type="presParOf" srcId="{F8182F00-7055-4AA7-883A-32F57DF5C0A3}" destId="{C635983D-227F-4E85-B3ED-2DFC71A0F4B3}" srcOrd="13" destOrd="0" presId="urn:microsoft.com/office/officeart/2005/8/layout/radial6"/>
    <dgm:cxn modelId="{ECA8F92F-169D-427D-98F5-F7C893BC48C4}" type="presParOf" srcId="{F8182F00-7055-4AA7-883A-32F57DF5C0A3}" destId="{BBFB08BE-577A-4154-88EB-9FDD9A01A106}" srcOrd="14" destOrd="0" presId="urn:microsoft.com/office/officeart/2005/8/layout/radial6"/>
    <dgm:cxn modelId="{3D53A0E9-3DF7-495D-BABF-2592EF507576}" type="presParOf" srcId="{F8182F00-7055-4AA7-883A-32F57DF5C0A3}" destId="{4C0E5349-2513-4632-A459-4F229D3BA995}"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BECD63-5B7B-4B5D-98EF-00881655A768}"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fr-FR"/>
        </a:p>
      </dgm:t>
    </dgm:pt>
    <dgm:pt modelId="{941B6CB5-2F79-4B69-8817-FA4965961DD4}">
      <dgm:prSet phldrT="[Texte]" custT="1"/>
      <dgm:spPr>
        <a:solidFill>
          <a:srgbClr val="EC649E"/>
        </a:solidFill>
      </dgm:spPr>
      <dgm:t>
        <a:bodyPr/>
        <a:lstStyle/>
        <a:p>
          <a:r>
            <a:rPr lang="fr-FR" sz="1800" kern="1200" dirty="0"/>
            <a:t>Conseils technico-économiques en fertilisation et gestion durable des fertilisants</a:t>
          </a:r>
        </a:p>
      </dgm:t>
    </dgm:pt>
    <dgm:pt modelId="{A537037C-DE5D-4771-A55C-3F1B83BA712C}" type="parTrans" cxnId="{296A75B4-66AA-414B-89A4-386CADE21DF1}">
      <dgm:prSet/>
      <dgm:spPr/>
      <dgm:t>
        <a:bodyPr/>
        <a:lstStyle/>
        <a:p>
          <a:endParaRPr lang="fr-FR"/>
        </a:p>
      </dgm:t>
    </dgm:pt>
    <dgm:pt modelId="{AD2170E3-1729-46F3-A828-520A0F8D3D89}" type="sibTrans" cxnId="{296A75B4-66AA-414B-89A4-386CADE21DF1}">
      <dgm:prSet/>
      <dgm:spPr/>
      <dgm:t>
        <a:bodyPr/>
        <a:lstStyle/>
        <a:p>
          <a:endParaRPr lang="fr-FR"/>
        </a:p>
      </dgm:t>
    </dgm:pt>
    <dgm:pt modelId="{B07F3905-E93D-4387-9DDB-A69A4601F0EB}">
      <dgm:prSet phldrT="[Texte]" custT="1"/>
      <dgm:spPr/>
      <dgm:t>
        <a:bodyPr/>
        <a:lstStyle/>
        <a:p>
          <a:r>
            <a:rPr lang="fr-FR" sz="1600" kern="1200" dirty="0"/>
            <a:t>Acquisition de </a:t>
          </a:r>
          <a:r>
            <a:rPr lang="fr-FR" sz="1600" kern="1200" dirty="0">
              <a:solidFill>
                <a:prstClr val="white"/>
              </a:solidFill>
              <a:latin typeface="Calibri Light"/>
              <a:ea typeface="+mn-ea"/>
              <a:cs typeface="+mn-cs"/>
            </a:rPr>
            <a:t>références sur les </a:t>
          </a:r>
          <a:r>
            <a:rPr lang="fr-FR" sz="1600" kern="1200" dirty="0"/>
            <a:t>Mafor</a:t>
          </a:r>
          <a:endParaRPr lang="fr-FR" sz="1600" kern="1200" dirty="0">
            <a:solidFill>
              <a:srgbClr val="FF0000"/>
            </a:solidFill>
            <a:highlight>
              <a:srgbClr val="FFFF00"/>
            </a:highlight>
          </a:endParaRPr>
        </a:p>
      </dgm:t>
    </dgm:pt>
    <dgm:pt modelId="{7A647844-8EEE-4548-82F6-251DCC5E83DF}" type="parTrans" cxnId="{013C616C-57C1-4634-85C6-08241192D7B6}">
      <dgm:prSet/>
      <dgm:spPr/>
      <dgm:t>
        <a:bodyPr/>
        <a:lstStyle/>
        <a:p>
          <a:endParaRPr lang="fr-FR"/>
        </a:p>
      </dgm:t>
    </dgm:pt>
    <dgm:pt modelId="{8803AF99-0EB3-4B48-B934-B26A42689BB1}" type="sibTrans" cxnId="{013C616C-57C1-4634-85C6-08241192D7B6}">
      <dgm:prSet/>
      <dgm:spPr/>
      <dgm:t>
        <a:bodyPr/>
        <a:lstStyle/>
        <a:p>
          <a:endParaRPr lang="fr-FR"/>
        </a:p>
      </dgm:t>
    </dgm:pt>
    <dgm:pt modelId="{632D6F4A-CD23-4291-9CB8-855196184221}">
      <dgm:prSet phldrT="[Texte]" custT="1"/>
      <dgm:spPr/>
      <dgm:t>
        <a:bodyPr/>
        <a:lstStyle/>
        <a:p>
          <a:r>
            <a:rPr lang="fr-FR" sz="1600" dirty="0"/>
            <a:t>Connaitre l’efficacité des produits commerciaux </a:t>
          </a:r>
          <a:r>
            <a:rPr lang="fr-FR" sz="1100" dirty="0"/>
            <a:t>(engrais, biostimulant, biofertilisant)</a:t>
          </a:r>
        </a:p>
      </dgm:t>
    </dgm:pt>
    <dgm:pt modelId="{0359B720-A32A-4D0E-A5B8-7F72DD178397}" type="parTrans" cxnId="{CBC06C78-0616-4633-BBCF-8A74DBA2D0D3}">
      <dgm:prSet/>
      <dgm:spPr/>
      <dgm:t>
        <a:bodyPr/>
        <a:lstStyle/>
        <a:p>
          <a:endParaRPr lang="fr-FR"/>
        </a:p>
      </dgm:t>
    </dgm:pt>
    <dgm:pt modelId="{A4487D54-06DF-4E2A-97CC-DE58CE928A23}" type="sibTrans" cxnId="{CBC06C78-0616-4633-BBCF-8A74DBA2D0D3}">
      <dgm:prSet/>
      <dgm:spPr/>
      <dgm:t>
        <a:bodyPr/>
        <a:lstStyle/>
        <a:p>
          <a:endParaRPr lang="fr-FR"/>
        </a:p>
      </dgm:t>
    </dgm:pt>
    <dgm:pt modelId="{0D896324-D46D-48FC-9405-805CB2A37071}">
      <dgm:prSet phldrT="[Texte]"/>
      <dgm:spPr/>
      <dgm:t>
        <a:bodyPr/>
        <a:lstStyle/>
        <a:p>
          <a:r>
            <a:rPr lang="fr-FR" dirty="0"/>
            <a:t>Améliorer l’efficience de l’engrais par de nouvelles pratiques</a:t>
          </a:r>
        </a:p>
      </dgm:t>
    </dgm:pt>
    <dgm:pt modelId="{51737F96-8092-41A6-A7A8-F1BF4DB755BA}" type="parTrans" cxnId="{FC39D243-6A4C-430F-B979-CAAEFF490F41}">
      <dgm:prSet/>
      <dgm:spPr/>
      <dgm:t>
        <a:bodyPr/>
        <a:lstStyle/>
        <a:p>
          <a:endParaRPr lang="fr-FR"/>
        </a:p>
      </dgm:t>
    </dgm:pt>
    <dgm:pt modelId="{318A449C-11AA-435E-8502-F780D03CA20A}" type="sibTrans" cxnId="{FC39D243-6A4C-430F-B979-CAAEFF490F41}">
      <dgm:prSet/>
      <dgm:spPr/>
      <dgm:t>
        <a:bodyPr/>
        <a:lstStyle/>
        <a:p>
          <a:endParaRPr lang="fr-FR"/>
        </a:p>
      </dgm:t>
    </dgm:pt>
    <dgm:pt modelId="{1469CC95-ACEE-4287-ACD6-F26909F27A0C}">
      <dgm:prSet phldrT="[Texte]"/>
      <dgm:spPr/>
      <dgm:t>
        <a:bodyPr/>
        <a:lstStyle/>
        <a:p>
          <a:r>
            <a:rPr lang="fr-FR" dirty="0"/>
            <a:t>Gestion de la fertilité des sols</a:t>
          </a:r>
        </a:p>
      </dgm:t>
    </dgm:pt>
    <dgm:pt modelId="{886A41CB-E4B0-428A-A844-06189B1CEE52}" type="parTrans" cxnId="{CF1B1938-4221-4799-B6C9-985947B0726B}">
      <dgm:prSet/>
      <dgm:spPr/>
      <dgm:t>
        <a:bodyPr/>
        <a:lstStyle/>
        <a:p>
          <a:endParaRPr lang="fr-FR"/>
        </a:p>
      </dgm:t>
    </dgm:pt>
    <dgm:pt modelId="{916B07F9-0958-44F1-BC75-5EE8DD32AF58}" type="sibTrans" cxnId="{CF1B1938-4221-4799-B6C9-985947B0726B}">
      <dgm:prSet/>
      <dgm:spPr/>
      <dgm:t>
        <a:bodyPr/>
        <a:lstStyle/>
        <a:p>
          <a:endParaRPr lang="fr-FR"/>
        </a:p>
      </dgm:t>
    </dgm:pt>
    <dgm:pt modelId="{A6E357A7-6E46-4943-BEA9-53F64830072C}">
      <dgm:prSet phldrT="[Texte]"/>
      <dgm:spPr/>
      <dgm:t>
        <a:bodyPr/>
        <a:lstStyle/>
        <a:p>
          <a:r>
            <a:rPr lang="fr-FR" dirty="0"/>
            <a:t>Calibrer de nouveaux outils</a:t>
          </a:r>
        </a:p>
      </dgm:t>
    </dgm:pt>
    <dgm:pt modelId="{31D2DC9D-8C92-4F29-B2AD-81E405646837}" type="parTrans" cxnId="{95E5EF7A-59E8-4F78-B629-B1DABCD46748}">
      <dgm:prSet/>
      <dgm:spPr/>
      <dgm:t>
        <a:bodyPr/>
        <a:lstStyle/>
        <a:p>
          <a:endParaRPr lang="fr-FR"/>
        </a:p>
      </dgm:t>
    </dgm:pt>
    <dgm:pt modelId="{8DEBCD02-46F4-4B91-8EFA-3FB4D251B147}" type="sibTrans" cxnId="{95E5EF7A-59E8-4F78-B629-B1DABCD46748}">
      <dgm:prSet/>
      <dgm:spPr/>
      <dgm:t>
        <a:bodyPr/>
        <a:lstStyle/>
        <a:p>
          <a:endParaRPr lang="fr-FR"/>
        </a:p>
      </dgm:t>
    </dgm:pt>
    <dgm:pt modelId="{F8182F00-7055-4AA7-883A-32F57DF5C0A3}" type="pres">
      <dgm:prSet presAssocID="{98BECD63-5B7B-4B5D-98EF-00881655A768}" presName="Name0" presStyleCnt="0">
        <dgm:presLayoutVars>
          <dgm:chMax val="1"/>
          <dgm:dir/>
          <dgm:animLvl val="ctr"/>
          <dgm:resizeHandles val="exact"/>
        </dgm:presLayoutVars>
      </dgm:prSet>
      <dgm:spPr/>
    </dgm:pt>
    <dgm:pt modelId="{02C71CF5-A350-4628-9169-C8B43874F3F8}" type="pres">
      <dgm:prSet presAssocID="{941B6CB5-2F79-4B69-8817-FA4965961DD4}" presName="centerShape" presStyleLbl="node0" presStyleIdx="0" presStyleCnt="1"/>
      <dgm:spPr/>
    </dgm:pt>
    <dgm:pt modelId="{3B5DD0A0-49CF-464D-9D6B-E20C60AD129A}" type="pres">
      <dgm:prSet presAssocID="{B07F3905-E93D-4387-9DDB-A69A4601F0EB}" presName="node" presStyleLbl="node1" presStyleIdx="0" presStyleCnt="5">
        <dgm:presLayoutVars>
          <dgm:bulletEnabled val="1"/>
        </dgm:presLayoutVars>
      </dgm:prSet>
      <dgm:spPr/>
    </dgm:pt>
    <dgm:pt modelId="{7A7F66CE-6F8E-49B8-9AFF-1FA673391589}" type="pres">
      <dgm:prSet presAssocID="{B07F3905-E93D-4387-9DDB-A69A4601F0EB}" presName="dummy" presStyleCnt="0"/>
      <dgm:spPr/>
    </dgm:pt>
    <dgm:pt modelId="{5CFF1D3B-58B6-4314-B3B0-CF4A401447FA}" type="pres">
      <dgm:prSet presAssocID="{8803AF99-0EB3-4B48-B934-B26A42689BB1}" presName="sibTrans" presStyleLbl="sibTrans2D1" presStyleIdx="0" presStyleCnt="5"/>
      <dgm:spPr/>
    </dgm:pt>
    <dgm:pt modelId="{ED8F084F-A75B-48AA-8AC8-FB15F6DA5D6E}" type="pres">
      <dgm:prSet presAssocID="{632D6F4A-CD23-4291-9CB8-855196184221}" presName="node" presStyleLbl="node1" presStyleIdx="1" presStyleCnt="5">
        <dgm:presLayoutVars>
          <dgm:bulletEnabled val="1"/>
        </dgm:presLayoutVars>
      </dgm:prSet>
      <dgm:spPr/>
    </dgm:pt>
    <dgm:pt modelId="{8BE84675-F3E3-4E3F-AE67-531B976C7563}" type="pres">
      <dgm:prSet presAssocID="{632D6F4A-CD23-4291-9CB8-855196184221}" presName="dummy" presStyleCnt="0"/>
      <dgm:spPr/>
    </dgm:pt>
    <dgm:pt modelId="{8C579E99-A286-404A-BEED-8EB9A5FD0DF7}" type="pres">
      <dgm:prSet presAssocID="{A4487D54-06DF-4E2A-97CC-DE58CE928A23}" presName="sibTrans" presStyleLbl="sibTrans2D1" presStyleIdx="1" presStyleCnt="5"/>
      <dgm:spPr/>
    </dgm:pt>
    <dgm:pt modelId="{F31E47CE-1C18-41CB-9821-660DD5D5A9D4}" type="pres">
      <dgm:prSet presAssocID="{0D896324-D46D-48FC-9405-805CB2A37071}" presName="node" presStyleLbl="node1" presStyleIdx="2" presStyleCnt="5">
        <dgm:presLayoutVars>
          <dgm:bulletEnabled val="1"/>
        </dgm:presLayoutVars>
      </dgm:prSet>
      <dgm:spPr/>
    </dgm:pt>
    <dgm:pt modelId="{1C9CE9D7-0689-48F1-9399-CB60B0AE2F79}" type="pres">
      <dgm:prSet presAssocID="{0D896324-D46D-48FC-9405-805CB2A37071}" presName="dummy" presStyleCnt="0"/>
      <dgm:spPr/>
    </dgm:pt>
    <dgm:pt modelId="{1859BFD2-F51A-4F65-9BD7-565DCCAE3E6E}" type="pres">
      <dgm:prSet presAssocID="{318A449C-11AA-435E-8502-F780D03CA20A}" presName="sibTrans" presStyleLbl="sibTrans2D1" presStyleIdx="2" presStyleCnt="5"/>
      <dgm:spPr/>
    </dgm:pt>
    <dgm:pt modelId="{995BF99F-74BB-4D41-AAE9-97147E9800EF}" type="pres">
      <dgm:prSet presAssocID="{A6E357A7-6E46-4943-BEA9-53F64830072C}" presName="node" presStyleLbl="node1" presStyleIdx="3" presStyleCnt="5">
        <dgm:presLayoutVars>
          <dgm:bulletEnabled val="1"/>
        </dgm:presLayoutVars>
      </dgm:prSet>
      <dgm:spPr/>
    </dgm:pt>
    <dgm:pt modelId="{A4A0BBE1-4771-49BB-9842-57DD1905753E}" type="pres">
      <dgm:prSet presAssocID="{A6E357A7-6E46-4943-BEA9-53F64830072C}" presName="dummy" presStyleCnt="0"/>
      <dgm:spPr/>
    </dgm:pt>
    <dgm:pt modelId="{35E3DCA9-7B91-4DCD-9D9E-070C0C7BFEE2}" type="pres">
      <dgm:prSet presAssocID="{8DEBCD02-46F4-4B91-8EFA-3FB4D251B147}" presName="sibTrans" presStyleLbl="sibTrans2D1" presStyleIdx="3" presStyleCnt="5"/>
      <dgm:spPr/>
    </dgm:pt>
    <dgm:pt modelId="{C635983D-227F-4E85-B3ED-2DFC71A0F4B3}" type="pres">
      <dgm:prSet presAssocID="{1469CC95-ACEE-4287-ACD6-F26909F27A0C}" presName="node" presStyleLbl="node1" presStyleIdx="4" presStyleCnt="5">
        <dgm:presLayoutVars>
          <dgm:bulletEnabled val="1"/>
        </dgm:presLayoutVars>
      </dgm:prSet>
      <dgm:spPr/>
    </dgm:pt>
    <dgm:pt modelId="{BBFB08BE-577A-4154-88EB-9FDD9A01A106}" type="pres">
      <dgm:prSet presAssocID="{1469CC95-ACEE-4287-ACD6-F26909F27A0C}" presName="dummy" presStyleCnt="0"/>
      <dgm:spPr/>
    </dgm:pt>
    <dgm:pt modelId="{4C0E5349-2513-4632-A459-4F229D3BA995}" type="pres">
      <dgm:prSet presAssocID="{916B07F9-0958-44F1-BC75-5EE8DD32AF58}" presName="sibTrans" presStyleLbl="sibTrans2D1" presStyleIdx="4" presStyleCnt="5"/>
      <dgm:spPr/>
    </dgm:pt>
  </dgm:ptLst>
  <dgm:cxnLst>
    <dgm:cxn modelId="{AE01D613-9200-4C3E-994F-49F44F00E826}" type="presOf" srcId="{941B6CB5-2F79-4B69-8817-FA4965961DD4}" destId="{02C71CF5-A350-4628-9169-C8B43874F3F8}" srcOrd="0" destOrd="0" presId="urn:microsoft.com/office/officeart/2005/8/layout/radial6"/>
    <dgm:cxn modelId="{F9AE1216-F63D-465E-8DBB-65520A831E71}" type="presOf" srcId="{8DEBCD02-46F4-4B91-8EFA-3FB4D251B147}" destId="{35E3DCA9-7B91-4DCD-9D9E-070C0C7BFEE2}" srcOrd="0" destOrd="0" presId="urn:microsoft.com/office/officeart/2005/8/layout/radial6"/>
    <dgm:cxn modelId="{3E42681D-D7CC-4E20-AF87-52C3EB60570F}" type="presOf" srcId="{A4487D54-06DF-4E2A-97CC-DE58CE928A23}" destId="{8C579E99-A286-404A-BEED-8EB9A5FD0DF7}" srcOrd="0" destOrd="0" presId="urn:microsoft.com/office/officeart/2005/8/layout/radial6"/>
    <dgm:cxn modelId="{CF1B1938-4221-4799-B6C9-985947B0726B}" srcId="{941B6CB5-2F79-4B69-8817-FA4965961DD4}" destId="{1469CC95-ACEE-4287-ACD6-F26909F27A0C}" srcOrd="4" destOrd="0" parTransId="{886A41CB-E4B0-428A-A844-06189B1CEE52}" sibTransId="{916B07F9-0958-44F1-BC75-5EE8DD32AF58}"/>
    <dgm:cxn modelId="{E19D675C-A2AF-4BF5-AB86-ED58D4FE0334}" type="presOf" srcId="{916B07F9-0958-44F1-BC75-5EE8DD32AF58}" destId="{4C0E5349-2513-4632-A459-4F229D3BA995}" srcOrd="0" destOrd="0" presId="urn:microsoft.com/office/officeart/2005/8/layout/radial6"/>
    <dgm:cxn modelId="{DF154D62-36D1-4992-8735-5FD6D6AC1AEE}" type="presOf" srcId="{B07F3905-E93D-4387-9DDB-A69A4601F0EB}" destId="{3B5DD0A0-49CF-464D-9D6B-E20C60AD129A}" srcOrd="0" destOrd="0" presId="urn:microsoft.com/office/officeart/2005/8/layout/radial6"/>
    <dgm:cxn modelId="{FC39D243-6A4C-430F-B979-CAAEFF490F41}" srcId="{941B6CB5-2F79-4B69-8817-FA4965961DD4}" destId="{0D896324-D46D-48FC-9405-805CB2A37071}" srcOrd="2" destOrd="0" parTransId="{51737F96-8092-41A6-A7A8-F1BF4DB755BA}" sibTransId="{318A449C-11AA-435E-8502-F780D03CA20A}"/>
    <dgm:cxn modelId="{013C616C-57C1-4634-85C6-08241192D7B6}" srcId="{941B6CB5-2F79-4B69-8817-FA4965961DD4}" destId="{B07F3905-E93D-4387-9DDB-A69A4601F0EB}" srcOrd="0" destOrd="0" parTransId="{7A647844-8EEE-4548-82F6-251DCC5E83DF}" sibTransId="{8803AF99-0EB3-4B48-B934-B26A42689BB1}"/>
    <dgm:cxn modelId="{CBC06C78-0616-4633-BBCF-8A74DBA2D0D3}" srcId="{941B6CB5-2F79-4B69-8817-FA4965961DD4}" destId="{632D6F4A-CD23-4291-9CB8-855196184221}" srcOrd="1" destOrd="0" parTransId="{0359B720-A32A-4D0E-A5B8-7F72DD178397}" sibTransId="{A4487D54-06DF-4E2A-97CC-DE58CE928A23}"/>
    <dgm:cxn modelId="{95E5EF7A-59E8-4F78-B629-B1DABCD46748}" srcId="{941B6CB5-2F79-4B69-8817-FA4965961DD4}" destId="{A6E357A7-6E46-4943-BEA9-53F64830072C}" srcOrd="3" destOrd="0" parTransId="{31D2DC9D-8C92-4F29-B2AD-81E405646837}" sibTransId="{8DEBCD02-46F4-4B91-8EFA-3FB4D251B147}"/>
    <dgm:cxn modelId="{D7D58D98-DAD2-4032-807D-ACC19982CCC3}" type="presOf" srcId="{A6E357A7-6E46-4943-BEA9-53F64830072C}" destId="{995BF99F-74BB-4D41-AAE9-97147E9800EF}" srcOrd="0" destOrd="0" presId="urn:microsoft.com/office/officeart/2005/8/layout/radial6"/>
    <dgm:cxn modelId="{B40783A0-1E2B-4855-A0B7-4B65F54C059D}" type="presOf" srcId="{8803AF99-0EB3-4B48-B934-B26A42689BB1}" destId="{5CFF1D3B-58B6-4314-B3B0-CF4A401447FA}" srcOrd="0" destOrd="0" presId="urn:microsoft.com/office/officeart/2005/8/layout/radial6"/>
    <dgm:cxn modelId="{F03CC2B0-E849-4B9E-90F5-FD4006634A00}" type="presOf" srcId="{0D896324-D46D-48FC-9405-805CB2A37071}" destId="{F31E47CE-1C18-41CB-9821-660DD5D5A9D4}" srcOrd="0" destOrd="0" presId="urn:microsoft.com/office/officeart/2005/8/layout/radial6"/>
    <dgm:cxn modelId="{296A75B4-66AA-414B-89A4-386CADE21DF1}" srcId="{98BECD63-5B7B-4B5D-98EF-00881655A768}" destId="{941B6CB5-2F79-4B69-8817-FA4965961DD4}" srcOrd="0" destOrd="0" parTransId="{A537037C-DE5D-4771-A55C-3F1B83BA712C}" sibTransId="{AD2170E3-1729-46F3-A828-520A0F8D3D89}"/>
    <dgm:cxn modelId="{F7457DB9-49C0-4496-84C5-7092E745BFD8}" type="presOf" srcId="{632D6F4A-CD23-4291-9CB8-855196184221}" destId="{ED8F084F-A75B-48AA-8AC8-FB15F6DA5D6E}" srcOrd="0" destOrd="0" presId="urn:microsoft.com/office/officeart/2005/8/layout/radial6"/>
    <dgm:cxn modelId="{5CC50CCE-F182-46F4-8AF2-05281F9760AB}" type="presOf" srcId="{98BECD63-5B7B-4B5D-98EF-00881655A768}" destId="{F8182F00-7055-4AA7-883A-32F57DF5C0A3}" srcOrd="0" destOrd="0" presId="urn:microsoft.com/office/officeart/2005/8/layout/radial6"/>
    <dgm:cxn modelId="{A502FCF4-FCAE-45AB-A175-66FD29B6E447}" type="presOf" srcId="{1469CC95-ACEE-4287-ACD6-F26909F27A0C}" destId="{C635983D-227F-4E85-B3ED-2DFC71A0F4B3}" srcOrd="0" destOrd="0" presId="urn:microsoft.com/office/officeart/2005/8/layout/radial6"/>
    <dgm:cxn modelId="{5901EAFF-A776-46DC-AD30-24EF2151DB65}" type="presOf" srcId="{318A449C-11AA-435E-8502-F780D03CA20A}" destId="{1859BFD2-F51A-4F65-9BD7-565DCCAE3E6E}" srcOrd="0" destOrd="0" presId="urn:microsoft.com/office/officeart/2005/8/layout/radial6"/>
    <dgm:cxn modelId="{C44B1A97-15CB-4BE4-BEEA-95CDBCADC708}" type="presParOf" srcId="{F8182F00-7055-4AA7-883A-32F57DF5C0A3}" destId="{02C71CF5-A350-4628-9169-C8B43874F3F8}" srcOrd="0" destOrd="0" presId="urn:microsoft.com/office/officeart/2005/8/layout/radial6"/>
    <dgm:cxn modelId="{FD73662D-5615-4D31-B591-B067A31B2E62}" type="presParOf" srcId="{F8182F00-7055-4AA7-883A-32F57DF5C0A3}" destId="{3B5DD0A0-49CF-464D-9D6B-E20C60AD129A}" srcOrd="1" destOrd="0" presId="urn:microsoft.com/office/officeart/2005/8/layout/radial6"/>
    <dgm:cxn modelId="{818994A7-CEC7-4F6C-A0C5-A4311BB0F343}" type="presParOf" srcId="{F8182F00-7055-4AA7-883A-32F57DF5C0A3}" destId="{7A7F66CE-6F8E-49B8-9AFF-1FA673391589}" srcOrd="2" destOrd="0" presId="urn:microsoft.com/office/officeart/2005/8/layout/radial6"/>
    <dgm:cxn modelId="{DF51893A-BAC4-4750-B71A-25F35B9B4B0C}" type="presParOf" srcId="{F8182F00-7055-4AA7-883A-32F57DF5C0A3}" destId="{5CFF1D3B-58B6-4314-B3B0-CF4A401447FA}" srcOrd="3" destOrd="0" presId="urn:microsoft.com/office/officeart/2005/8/layout/radial6"/>
    <dgm:cxn modelId="{3C2717C4-90C5-4871-AA4D-35CCF52BBC58}" type="presParOf" srcId="{F8182F00-7055-4AA7-883A-32F57DF5C0A3}" destId="{ED8F084F-A75B-48AA-8AC8-FB15F6DA5D6E}" srcOrd="4" destOrd="0" presId="urn:microsoft.com/office/officeart/2005/8/layout/radial6"/>
    <dgm:cxn modelId="{3F9ED47F-D597-47BB-8FBE-D3C12E72EE21}" type="presParOf" srcId="{F8182F00-7055-4AA7-883A-32F57DF5C0A3}" destId="{8BE84675-F3E3-4E3F-AE67-531B976C7563}" srcOrd="5" destOrd="0" presId="urn:microsoft.com/office/officeart/2005/8/layout/radial6"/>
    <dgm:cxn modelId="{0BADFCAC-E02A-4E2E-8324-7E937451E334}" type="presParOf" srcId="{F8182F00-7055-4AA7-883A-32F57DF5C0A3}" destId="{8C579E99-A286-404A-BEED-8EB9A5FD0DF7}" srcOrd="6" destOrd="0" presId="urn:microsoft.com/office/officeart/2005/8/layout/radial6"/>
    <dgm:cxn modelId="{6868AFD6-6994-4CBA-832F-18BE8761CB7D}" type="presParOf" srcId="{F8182F00-7055-4AA7-883A-32F57DF5C0A3}" destId="{F31E47CE-1C18-41CB-9821-660DD5D5A9D4}" srcOrd="7" destOrd="0" presId="urn:microsoft.com/office/officeart/2005/8/layout/radial6"/>
    <dgm:cxn modelId="{F16E8367-1BB2-43AB-845B-692647DA7D94}" type="presParOf" srcId="{F8182F00-7055-4AA7-883A-32F57DF5C0A3}" destId="{1C9CE9D7-0689-48F1-9399-CB60B0AE2F79}" srcOrd="8" destOrd="0" presId="urn:microsoft.com/office/officeart/2005/8/layout/radial6"/>
    <dgm:cxn modelId="{9D18C8A1-B310-4B11-AF45-F6D79C450E11}" type="presParOf" srcId="{F8182F00-7055-4AA7-883A-32F57DF5C0A3}" destId="{1859BFD2-F51A-4F65-9BD7-565DCCAE3E6E}" srcOrd="9" destOrd="0" presId="urn:microsoft.com/office/officeart/2005/8/layout/radial6"/>
    <dgm:cxn modelId="{9DC8FB83-A3F7-4B00-B097-92A21E9ECC17}" type="presParOf" srcId="{F8182F00-7055-4AA7-883A-32F57DF5C0A3}" destId="{995BF99F-74BB-4D41-AAE9-97147E9800EF}" srcOrd="10" destOrd="0" presId="urn:microsoft.com/office/officeart/2005/8/layout/radial6"/>
    <dgm:cxn modelId="{3CE6DE23-9324-4BCC-BD86-F1FE7182CFE4}" type="presParOf" srcId="{F8182F00-7055-4AA7-883A-32F57DF5C0A3}" destId="{A4A0BBE1-4771-49BB-9842-57DD1905753E}" srcOrd="11" destOrd="0" presId="urn:microsoft.com/office/officeart/2005/8/layout/radial6"/>
    <dgm:cxn modelId="{1BBCF1C3-ED67-4897-B4FA-A1376A130A62}" type="presParOf" srcId="{F8182F00-7055-4AA7-883A-32F57DF5C0A3}" destId="{35E3DCA9-7B91-4DCD-9D9E-070C0C7BFEE2}" srcOrd="12" destOrd="0" presId="urn:microsoft.com/office/officeart/2005/8/layout/radial6"/>
    <dgm:cxn modelId="{B6B73EFB-35E3-46A9-9466-B598DB209B30}" type="presParOf" srcId="{F8182F00-7055-4AA7-883A-32F57DF5C0A3}" destId="{C635983D-227F-4E85-B3ED-2DFC71A0F4B3}" srcOrd="13" destOrd="0" presId="urn:microsoft.com/office/officeart/2005/8/layout/radial6"/>
    <dgm:cxn modelId="{ECA8F92F-169D-427D-98F5-F7C893BC48C4}" type="presParOf" srcId="{F8182F00-7055-4AA7-883A-32F57DF5C0A3}" destId="{BBFB08BE-577A-4154-88EB-9FDD9A01A106}" srcOrd="14" destOrd="0" presId="urn:microsoft.com/office/officeart/2005/8/layout/radial6"/>
    <dgm:cxn modelId="{3D53A0E9-3DF7-495D-BABF-2592EF507576}" type="presParOf" srcId="{F8182F00-7055-4AA7-883A-32F57DF5C0A3}" destId="{4C0E5349-2513-4632-A459-4F229D3BA995}"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61FC582-A62C-4834-833B-2881780FCF0E}" type="doc">
      <dgm:prSet loTypeId="urn:microsoft.com/office/officeart/2005/8/layout/lProcess2" loCatId="list" qsTypeId="urn:microsoft.com/office/officeart/2005/8/quickstyle/simple1" qsCatId="simple" csTypeId="urn:microsoft.com/office/officeart/2005/8/colors/accent3_1" csCatId="accent3" phldr="1"/>
      <dgm:spPr/>
      <dgm:t>
        <a:bodyPr/>
        <a:lstStyle/>
        <a:p>
          <a:endParaRPr lang="fr-FR"/>
        </a:p>
      </dgm:t>
    </dgm:pt>
    <dgm:pt modelId="{40149E5E-8F22-48BD-8FF3-81ACE1C76DE9}">
      <dgm:prSet phldrT="[Texte]">
        <dgm:style>
          <a:lnRef idx="3">
            <a:schemeClr val="lt1"/>
          </a:lnRef>
          <a:fillRef idx="1">
            <a:schemeClr val="accent1"/>
          </a:fillRef>
          <a:effectRef idx="1">
            <a:schemeClr val="accent1"/>
          </a:effectRef>
          <a:fontRef idx="minor">
            <a:schemeClr val="lt1"/>
          </a:fontRef>
        </dgm:style>
      </dgm:prSet>
      <dgm:spPr/>
      <dgm:t>
        <a:bodyPr/>
        <a:lstStyle/>
        <a:p>
          <a:r>
            <a:rPr lang="fr-FR" dirty="0"/>
            <a:t>Journées de transfert RITA</a:t>
          </a:r>
        </a:p>
      </dgm:t>
    </dgm:pt>
    <dgm:pt modelId="{FEC30CF1-A656-45D6-887E-A6CC71C93B00}" type="sibTrans" cxnId="{34EC2FD9-F2C4-47DB-97E1-44FE0445FE9D}">
      <dgm:prSet/>
      <dgm:spPr/>
      <dgm:t>
        <a:bodyPr/>
        <a:lstStyle/>
        <a:p>
          <a:endParaRPr lang="fr-FR"/>
        </a:p>
      </dgm:t>
    </dgm:pt>
    <dgm:pt modelId="{57D82E10-CEA9-4E76-8D1F-2CB282A9D998}" type="parTrans" cxnId="{34EC2FD9-F2C4-47DB-97E1-44FE0445FE9D}">
      <dgm:prSet/>
      <dgm:spPr/>
      <dgm:t>
        <a:bodyPr/>
        <a:lstStyle/>
        <a:p>
          <a:endParaRPr lang="fr-FR"/>
        </a:p>
      </dgm:t>
    </dgm:pt>
    <dgm:pt modelId="{A14D6F8E-9700-427C-926A-32A81A43C02F}">
      <dgm:prSet phldrT="[Texte]"/>
      <dgm:spPr>
        <a:ln>
          <a:solidFill>
            <a:schemeClr val="accent3"/>
          </a:solidFill>
        </a:ln>
      </dgm:spPr>
      <dgm:t>
        <a:bodyPr/>
        <a:lstStyle/>
        <a:p>
          <a:r>
            <a:rPr lang="fr-FR" dirty="0"/>
            <a:t>Journée technique thématique</a:t>
          </a:r>
        </a:p>
      </dgm:t>
    </dgm:pt>
    <dgm:pt modelId="{675123FC-DB3D-479A-804D-86D05DF3E77C}" type="parTrans" cxnId="{6F765CA5-711F-46ED-A964-9BE825F747AD}">
      <dgm:prSet/>
      <dgm:spPr/>
      <dgm:t>
        <a:bodyPr/>
        <a:lstStyle/>
        <a:p>
          <a:endParaRPr lang="fr-FR"/>
        </a:p>
      </dgm:t>
    </dgm:pt>
    <dgm:pt modelId="{76546E11-FDF4-417D-BD9F-86B7D318F90E}" type="sibTrans" cxnId="{6F765CA5-711F-46ED-A964-9BE825F747AD}">
      <dgm:prSet/>
      <dgm:spPr/>
      <dgm:t>
        <a:bodyPr/>
        <a:lstStyle/>
        <a:p>
          <a:endParaRPr lang="fr-FR"/>
        </a:p>
      </dgm:t>
    </dgm:pt>
    <dgm:pt modelId="{FC5E4182-0604-4958-A4F8-53B5CA718087}">
      <dgm:prSet phldrT="[Texte]"/>
      <dgm:spPr/>
      <dgm:t>
        <a:bodyPr/>
        <a:lstStyle/>
        <a:p>
          <a:r>
            <a:rPr lang="fr-FR" dirty="0"/>
            <a:t>Démonstration d’épandage</a:t>
          </a:r>
        </a:p>
      </dgm:t>
    </dgm:pt>
    <dgm:pt modelId="{00621DDD-7806-4D76-924C-253C9887DEFE}" type="parTrans" cxnId="{78E44017-5877-4DD0-A278-A3B9E97F41D5}">
      <dgm:prSet/>
      <dgm:spPr/>
      <dgm:t>
        <a:bodyPr/>
        <a:lstStyle/>
        <a:p>
          <a:endParaRPr lang="fr-FR"/>
        </a:p>
      </dgm:t>
    </dgm:pt>
    <dgm:pt modelId="{B1FCEB71-EA3E-4015-BA36-01C6A04ABF84}" type="sibTrans" cxnId="{78E44017-5877-4DD0-A278-A3B9E97F41D5}">
      <dgm:prSet/>
      <dgm:spPr/>
      <dgm:t>
        <a:bodyPr/>
        <a:lstStyle/>
        <a:p>
          <a:endParaRPr lang="fr-FR"/>
        </a:p>
      </dgm:t>
    </dgm:pt>
    <dgm:pt modelId="{C40574F3-EDED-44CD-85B5-A5346B22E440}">
      <dgm:prSet phldrT="[Texte]"/>
      <dgm:spPr/>
      <dgm:t>
        <a:bodyPr/>
        <a:lstStyle/>
        <a:p>
          <a:r>
            <a:rPr lang="fr-FR" dirty="0"/>
            <a:t>Atelier calcul plan de fumure</a:t>
          </a:r>
        </a:p>
      </dgm:t>
    </dgm:pt>
    <dgm:pt modelId="{7CC17B48-09C5-439F-A126-B4C781699A27}" type="parTrans" cxnId="{075DC04D-2C41-4707-8963-24871938B349}">
      <dgm:prSet/>
      <dgm:spPr/>
      <dgm:t>
        <a:bodyPr/>
        <a:lstStyle/>
        <a:p>
          <a:endParaRPr lang="fr-FR"/>
        </a:p>
      </dgm:t>
    </dgm:pt>
    <dgm:pt modelId="{87BDA642-C5E2-41E0-BC36-E1363E783EF9}" type="sibTrans" cxnId="{075DC04D-2C41-4707-8963-24871938B349}">
      <dgm:prSet/>
      <dgm:spPr/>
      <dgm:t>
        <a:bodyPr/>
        <a:lstStyle/>
        <a:p>
          <a:endParaRPr lang="fr-FR"/>
        </a:p>
      </dgm:t>
    </dgm:pt>
    <dgm:pt modelId="{7285A41D-7BF0-40A7-B817-6EA8E1994D31}">
      <dgm:prSet phldrT="[Texte]"/>
      <dgm:spPr/>
      <dgm:t>
        <a:bodyPr/>
        <a:lstStyle/>
        <a:p>
          <a:r>
            <a:rPr lang="fr-FR" dirty="0">
              <a:solidFill>
                <a:prstClr val="black">
                  <a:hueOff val="0"/>
                  <a:satOff val="0"/>
                  <a:lumOff val="0"/>
                  <a:alphaOff val="0"/>
                </a:prstClr>
              </a:solidFill>
              <a:latin typeface="Calibri Light"/>
              <a:ea typeface="+mn-ea"/>
              <a:cs typeface="+mn-cs"/>
            </a:rPr>
            <a:t>Agrofert’</a:t>
          </a:r>
          <a:r>
            <a:rPr lang="fr-FR" dirty="0">
              <a:solidFill>
                <a:schemeClr val="tx1"/>
              </a:solidFill>
              <a:latin typeface="Calibri Light"/>
              <a:ea typeface="+mn-ea"/>
              <a:cs typeface="+mn-cs"/>
            </a:rPr>
            <a:t>î</a:t>
          </a:r>
          <a:r>
            <a:rPr lang="fr-FR" dirty="0">
              <a:solidFill>
                <a:prstClr val="black">
                  <a:hueOff val="0"/>
                  <a:satOff val="0"/>
                  <a:lumOff val="0"/>
                  <a:alphaOff val="0"/>
                </a:prstClr>
              </a:solidFill>
              <a:latin typeface="Calibri Light"/>
              <a:ea typeface="+mn-ea"/>
              <a:cs typeface="+mn-cs"/>
            </a:rPr>
            <a:t>les</a:t>
          </a:r>
          <a:endParaRPr lang="fr-FR" dirty="0"/>
        </a:p>
      </dgm:t>
    </dgm:pt>
    <dgm:pt modelId="{8FA2FC88-8D5E-43E6-A49D-D4D912F69723}" type="parTrans" cxnId="{87D2E8A3-4479-4049-9D3F-17E226EB37CD}">
      <dgm:prSet/>
      <dgm:spPr/>
      <dgm:t>
        <a:bodyPr/>
        <a:lstStyle/>
        <a:p>
          <a:endParaRPr lang="fr-FR"/>
        </a:p>
      </dgm:t>
    </dgm:pt>
    <dgm:pt modelId="{312BA204-CA4A-4482-B6C7-3041482F7850}" type="sibTrans" cxnId="{87D2E8A3-4479-4049-9D3F-17E226EB37CD}">
      <dgm:prSet/>
      <dgm:spPr/>
      <dgm:t>
        <a:bodyPr/>
        <a:lstStyle/>
        <a:p>
          <a:endParaRPr lang="fr-FR"/>
        </a:p>
      </dgm:t>
    </dgm:pt>
    <dgm:pt modelId="{A860F671-A4EE-4964-AB3E-C24D76EE20A9}">
      <dgm:prSet/>
      <dgm:spPr/>
      <dgm:t>
        <a:bodyPr/>
        <a:lstStyle/>
        <a:p>
          <a:pPr>
            <a:buFont typeface="Arial" panose="020B0604020202020204" pitchFamily="34" charset="0"/>
            <a:buChar char="•"/>
          </a:pPr>
          <a:r>
            <a:rPr lang="fr-FR" dirty="0"/>
            <a:t>Pour les techniciens et agriculteurs</a:t>
          </a:r>
        </a:p>
      </dgm:t>
    </dgm:pt>
    <dgm:pt modelId="{EB89340D-707D-4482-B483-2EA3A6A98727}" type="parTrans" cxnId="{4A1A7B34-71F3-4CC4-8D38-E17938BC8BD1}">
      <dgm:prSet/>
      <dgm:spPr/>
      <dgm:t>
        <a:bodyPr/>
        <a:lstStyle/>
        <a:p>
          <a:endParaRPr lang="fr-FR"/>
        </a:p>
      </dgm:t>
    </dgm:pt>
    <dgm:pt modelId="{18B2DF4A-AD8E-43D4-97F6-941F029DC704}" type="sibTrans" cxnId="{4A1A7B34-71F3-4CC4-8D38-E17938BC8BD1}">
      <dgm:prSet/>
      <dgm:spPr/>
      <dgm:t>
        <a:bodyPr/>
        <a:lstStyle/>
        <a:p>
          <a:endParaRPr lang="fr-FR"/>
        </a:p>
      </dgm:t>
    </dgm:pt>
    <dgm:pt modelId="{90B659E9-EED7-41A9-8745-07ED981379FF}">
      <dgm:prSet/>
      <dgm:spPr/>
      <dgm:t>
        <a:bodyPr/>
        <a:lstStyle/>
        <a:p>
          <a:pPr>
            <a:buFont typeface="Arial" panose="020B0604020202020204" pitchFamily="34" charset="0"/>
            <a:buChar char="•"/>
          </a:pPr>
          <a:r>
            <a:rPr lang="fr-FR" dirty="0"/>
            <a:t>MAJ régulière</a:t>
          </a:r>
        </a:p>
      </dgm:t>
    </dgm:pt>
    <dgm:pt modelId="{BDEC1FF9-16A2-4C13-B318-6C606527E67C}" type="parTrans" cxnId="{4DD2B346-B0E1-441D-9A36-3F44C4FE05E1}">
      <dgm:prSet/>
      <dgm:spPr/>
      <dgm:t>
        <a:bodyPr/>
        <a:lstStyle/>
        <a:p>
          <a:endParaRPr lang="fr-FR"/>
        </a:p>
      </dgm:t>
    </dgm:pt>
    <dgm:pt modelId="{31CE51EA-1B37-490C-9A17-FEA9EB43440B}" type="sibTrans" cxnId="{4DD2B346-B0E1-441D-9A36-3F44C4FE05E1}">
      <dgm:prSet/>
      <dgm:spPr/>
      <dgm:t>
        <a:bodyPr/>
        <a:lstStyle/>
        <a:p>
          <a:endParaRPr lang="fr-FR"/>
        </a:p>
      </dgm:t>
    </dgm:pt>
    <dgm:pt modelId="{6CFDD572-6D95-4DB3-BF5E-010805875C29}">
      <dgm:prSet>
        <dgm:style>
          <a:lnRef idx="3">
            <a:schemeClr val="lt1"/>
          </a:lnRef>
          <a:fillRef idx="1">
            <a:schemeClr val="accent4"/>
          </a:fillRef>
          <a:effectRef idx="1">
            <a:schemeClr val="accent4"/>
          </a:effectRef>
          <a:fontRef idx="minor">
            <a:schemeClr val="lt1"/>
          </a:fontRef>
        </dgm:style>
      </dgm:prSet>
      <dgm:spPr/>
      <dgm:t>
        <a:bodyPr/>
        <a:lstStyle/>
        <a:p>
          <a:pPr>
            <a:buFont typeface="Arial" panose="020B0604020202020204" pitchFamily="34" charset="0"/>
            <a:buChar char="•"/>
          </a:pPr>
          <a:r>
            <a:rPr lang="fr-FR" dirty="0"/>
            <a:t>Articles </a:t>
          </a:r>
        </a:p>
      </dgm:t>
    </dgm:pt>
    <dgm:pt modelId="{72D55A54-09CC-42BD-BDCE-91F024E4A3D6}" type="parTrans" cxnId="{00A2DC6D-D6DF-4D86-871E-049E761159D7}">
      <dgm:prSet/>
      <dgm:spPr/>
      <dgm:t>
        <a:bodyPr/>
        <a:lstStyle/>
        <a:p>
          <a:endParaRPr lang="fr-FR"/>
        </a:p>
      </dgm:t>
    </dgm:pt>
    <dgm:pt modelId="{97A629C4-13B6-401B-AD7B-368E012CE379}" type="sibTrans" cxnId="{00A2DC6D-D6DF-4D86-871E-049E761159D7}">
      <dgm:prSet/>
      <dgm:spPr/>
      <dgm:t>
        <a:bodyPr/>
        <a:lstStyle/>
        <a:p>
          <a:endParaRPr lang="fr-FR"/>
        </a:p>
      </dgm:t>
    </dgm:pt>
    <dgm:pt modelId="{0B929400-E29B-4579-AB57-928ED8EA95CA}">
      <dgm:prSet/>
      <dgm:spPr/>
      <dgm:t>
        <a:bodyPr/>
        <a:lstStyle/>
        <a:p>
          <a:pPr>
            <a:buFont typeface="Arial" panose="020B0604020202020204" pitchFamily="34" charset="0"/>
            <a:buChar char="•"/>
          </a:pPr>
          <a:r>
            <a:rPr lang="fr-FR" dirty="0"/>
            <a:t>Presse locale</a:t>
          </a:r>
        </a:p>
      </dgm:t>
    </dgm:pt>
    <dgm:pt modelId="{32496A33-39ED-479B-AD28-DC3B2277B298}" type="parTrans" cxnId="{873413DD-721E-4627-9F58-68C9ADD65DD5}">
      <dgm:prSet/>
      <dgm:spPr/>
      <dgm:t>
        <a:bodyPr/>
        <a:lstStyle/>
        <a:p>
          <a:endParaRPr lang="fr-FR"/>
        </a:p>
      </dgm:t>
    </dgm:pt>
    <dgm:pt modelId="{CFABCBBC-D4B5-4E54-BFC1-4AB9E8401D6A}" type="sibTrans" cxnId="{873413DD-721E-4627-9F58-68C9ADD65DD5}">
      <dgm:prSet/>
      <dgm:spPr/>
      <dgm:t>
        <a:bodyPr/>
        <a:lstStyle/>
        <a:p>
          <a:endParaRPr lang="fr-FR"/>
        </a:p>
      </dgm:t>
    </dgm:pt>
    <dgm:pt modelId="{CE9E279E-9A1D-4C71-B423-FB180E0D8AAD}">
      <dgm:prSet/>
      <dgm:spPr/>
      <dgm:t>
        <a:bodyPr/>
        <a:lstStyle/>
        <a:p>
          <a:pPr>
            <a:buFont typeface="Arial" panose="020B0604020202020204" pitchFamily="34" charset="0"/>
            <a:buChar char="•"/>
          </a:pPr>
          <a:r>
            <a:rPr lang="fr-FR" dirty="0"/>
            <a:t>Carocanne</a:t>
          </a:r>
        </a:p>
      </dgm:t>
    </dgm:pt>
    <dgm:pt modelId="{5C3E1C94-7923-4BE8-8891-719802BC4787}" type="parTrans" cxnId="{F88540B2-3024-4B10-8461-47370671FC59}">
      <dgm:prSet/>
      <dgm:spPr/>
      <dgm:t>
        <a:bodyPr/>
        <a:lstStyle/>
        <a:p>
          <a:endParaRPr lang="fr-FR"/>
        </a:p>
      </dgm:t>
    </dgm:pt>
    <dgm:pt modelId="{6529C1B9-A8D3-4327-98FB-4BE9014B47CB}" type="sibTrans" cxnId="{F88540B2-3024-4B10-8461-47370671FC59}">
      <dgm:prSet/>
      <dgm:spPr/>
      <dgm:t>
        <a:bodyPr/>
        <a:lstStyle/>
        <a:p>
          <a:endParaRPr lang="fr-FR"/>
        </a:p>
      </dgm:t>
    </dgm:pt>
    <dgm:pt modelId="{B01F1C15-56A5-4C17-A12E-19B64FE60E59}">
      <dgm:prSet custT="1">
        <dgm:style>
          <a:lnRef idx="3">
            <a:schemeClr val="lt1"/>
          </a:lnRef>
          <a:fillRef idx="1">
            <a:schemeClr val="accent3"/>
          </a:fillRef>
          <a:effectRef idx="1">
            <a:schemeClr val="accent3"/>
          </a:effectRef>
          <a:fontRef idx="minor">
            <a:schemeClr val="lt1"/>
          </a:fontRef>
        </dgm:style>
      </dgm:prSet>
      <dgm:spPr>
        <a:ln/>
      </dgm:spPr>
      <dgm:t>
        <a:bodyPr spcFirstLastPara="0" vert="horz" wrap="square" lIns="140970" tIns="140970" rIns="140970" bIns="140970" numCol="1" spcCol="1270" anchor="ctr" anchorCtr="0"/>
        <a:lstStyle/>
        <a:p>
          <a:r>
            <a:rPr lang="fr-FR" sz="3700" kern="1200" dirty="0"/>
            <a:t>Supports </a:t>
          </a:r>
          <a:r>
            <a:rPr lang="fr-FR" sz="3700" kern="1200" dirty="0">
              <a:solidFill>
                <a:prstClr val="black">
                  <a:hueOff val="0"/>
                  <a:satOff val="0"/>
                  <a:lumOff val="0"/>
                  <a:alphaOff val="0"/>
                </a:prstClr>
              </a:solidFill>
              <a:latin typeface="Calibri Light"/>
              <a:ea typeface="+mn-ea"/>
              <a:cs typeface="+mn-cs"/>
            </a:rPr>
            <a:t>de</a:t>
          </a:r>
          <a:r>
            <a:rPr lang="fr-FR" sz="3700" kern="1200" dirty="0"/>
            <a:t> transfert</a:t>
          </a:r>
        </a:p>
      </dgm:t>
    </dgm:pt>
    <dgm:pt modelId="{A577871B-D660-44B1-91DF-7DCC046BAA8C}" type="parTrans" cxnId="{FDC275D7-4066-4EAD-8CE8-2EB9724B3784}">
      <dgm:prSet/>
      <dgm:spPr/>
      <dgm:t>
        <a:bodyPr/>
        <a:lstStyle/>
        <a:p>
          <a:endParaRPr lang="fr-FR"/>
        </a:p>
      </dgm:t>
    </dgm:pt>
    <dgm:pt modelId="{322257DD-D08F-44DC-9DC1-785C10F31177}" type="sibTrans" cxnId="{FDC275D7-4066-4EAD-8CE8-2EB9724B3784}">
      <dgm:prSet/>
      <dgm:spPr/>
      <dgm:t>
        <a:bodyPr/>
        <a:lstStyle/>
        <a:p>
          <a:endParaRPr lang="fr-FR"/>
        </a:p>
      </dgm:t>
    </dgm:pt>
    <dgm:pt modelId="{4609B15C-B769-42A3-A6CD-8E020C43931C}">
      <dgm:prSet/>
      <dgm:spPr/>
      <dgm:t>
        <a:bodyPr/>
        <a:lstStyle/>
        <a:p>
          <a:pPr>
            <a:buFont typeface="Arial" panose="020B0604020202020204" pitchFamily="34" charset="0"/>
            <a:buChar char="•"/>
          </a:pPr>
          <a:r>
            <a:rPr lang="fr-FR" dirty="0"/>
            <a:t>Disponible sur Coatis</a:t>
          </a:r>
        </a:p>
      </dgm:t>
    </dgm:pt>
    <dgm:pt modelId="{E10BCC9B-927F-4212-A0D3-768825170FA7}" type="parTrans" cxnId="{C792D203-5EC3-4C71-87F6-41B0AC2B7E2C}">
      <dgm:prSet/>
      <dgm:spPr/>
      <dgm:t>
        <a:bodyPr/>
        <a:lstStyle/>
        <a:p>
          <a:endParaRPr lang="fr-FR"/>
        </a:p>
      </dgm:t>
    </dgm:pt>
    <dgm:pt modelId="{54352988-3AB5-44C0-ADA2-AA089C4AE6C1}" type="sibTrans" cxnId="{C792D203-5EC3-4C71-87F6-41B0AC2B7E2C}">
      <dgm:prSet/>
      <dgm:spPr/>
      <dgm:t>
        <a:bodyPr/>
        <a:lstStyle/>
        <a:p>
          <a:endParaRPr lang="fr-FR"/>
        </a:p>
      </dgm:t>
    </dgm:pt>
    <dgm:pt modelId="{4D20CA0B-CF83-4977-A9C3-373137EBB459}">
      <dgm:prSet/>
      <dgm:spPr/>
      <dgm:t>
        <a:bodyPr/>
        <a:lstStyle/>
        <a:p>
          <a:pPr>
            <a:buFont typeface="Arial" panose="020B0604020202020204" pitchFamily="34" charset="0"/>
            <a:buChar char="•"/>
          </a:pPr>
          <a:r>
            <a:rPr lang="fr-FR" dirty="0"/>
            <a:t>Articles scientifiques</a:t>
          </a:r>
        </a:p>
      </dgm:t>
    </dgm:pt>
    <dgm:pt modelId="{8C4990E0-1CC3-4DC3-BC04-C32DF4BF99CD}" type="parTrans" cxnId="{A5463EC9-4E18-410D-B901-A5B7F09E177B}">
      <dgm:prSet/>
      <dgm:spPr/>
      <dgm:t>
        <a:bodyPr/>
        <a:lstStyle/>
        <a:p>
          <a:endParaRPr lang="fr-FR"/>
        </a:p>
      </dgm:t>
    </dgm:pt>
    <dgm:pt modelId="{7DD52A49-9D9C-477A-88CB-130D961B1B44}" type="sibTrans" cxnId="{A5463EC9-4E18-410D-B901-A5B7F09E177B}">
      <dgm:prSet/>
      <dgm:spPr/>
      <dgm:t>
        <a:bodyPr/>
        <a:lstStyle/>
        <a:p>
          <a:endParaRPr lang="fr-FR"/>
        </a:p>
      </dgm:t>
    </dgm:pt>
    <dgm:pt modelId="{8931AF12-E490-4A5C-A5BA-658B10BF8048}">
      <dgm:prSet custT="1">
        <dgm:style>
          <a:lnRef idx="3">
            <a:schemeClr val="lt1"/>
          </a:lnRef>
          <a:fillRef idx="1">
            <a:schemeClr val="accent5"/>
          </a:fillRef>
          <a:effectRef idx="1">
            <a:schemeClr val="accent5"/>
          </a:effectRef>
          <a:fontRef idx="minor">
            <a:schemeClr val="lt1"/>
          </a:fontRef>
        </dgm:style>
      </dgm:prSet>
      <dgm:spPr>
        <a:ln/>
      </dgm:spPr>
      <dgm:t>
        <a:bodyPr spcFirstLastPara="0" vert="horz" wrap="square" lIns="140970" tIns="140970" rIns="140970" bIns="140970" numCol="1" spcCol="1270" anchor="ctr" anchorCtr="0"/>
        <a:lstStyle/>
        <a:p>
          <a:pPr marL="0" lvl="0" indent="0" algn="ctr" defTabSz="1644650">
            <a:lnSpc>
              <a:spcPct val="90000"/>
            </a:lnSpc>
            <a:spcBef>
              <a:spcPct val="0"/>
            </a:spcBef>
            <a:spcAft>
              <a:spcPct val="35000"/>
            </a:spcAft>
            <a:buFont typeface="Arial" panose="020B0604020202020204" pitchFamily="34" charset="0"/>
            <a:buNone/>
          </a:pPr>
          <a:r>
            <a:rPr lang="fr-FR" sz="3200" kern="1200" dirty="0">
              <a:solidFill>
                <a:prstClr val="black">
                  <a:hueOff val="0"/>
                  <a:satOff val="0"/>
                  <a:lumOff val="0"/>
                  <a:alphaOff val="0"/>
                </a:prstClr>
              </a:solidFill>
              <a:latin typeface="Calibri Light"/>
              <a:ea typeface="+mn-ea"/>
              <a:cs typeface="+mn-cs"/>
            </a:rPr>
            <a:t>Enseignement</a:t>
          </a:r>
        </a:p>
      </dgm:t>
    </dgm:pt>
    <dgm:pt modelId="{3F8E5D9A-00A2-4F03-98A0-5E9A2D838E85}" type="sibTrans" cxnId="{471FC5D9-BFB8-4581-AACF-907575BB21D4}">
      <dgm:prSet/>
      <dgm:spPr/>
      <dgm:t>
        <a:bodyPr/>
        <a:lstStyle/>
        <a:p>
          <a:endParaRPr lang="fr-FR"/>
        </a:p>
      </dgm:t>
    </dgm:pt>
    <dgm:pt modelId="{FA09636F-5B52-453C-B432-98EC211ECFCA}" type="parTrans" cxnId="{471FC5D9-BFB8-4581-AACF-907575BB21D4}">
      <dgm:prSet/>
      <dgm:spPr/>
      <dgm:t>
        <a:bodyPr/>
        <a:lstStyle/>
        <a:p>
          <a:endParaRPr lang="fr-FR"/>
        </a:p>
      </dgm:t>
    </dgm:pt>
    <dgm:pt modelId="{E61C6E55-5ED4-439D-B7B2-9C2BC6712E6A}">
      <dgm:prSet/>
      <dgm:spPr/>
      <dgm:t>
        <a:bodyPr/>
        <a:lstStyle/>
        <a:p>
          <a:pPr algn="l">
            <a:buFont typeface="Arial" panose="020B0604020202020204" pitchFamily="34" charset="0"/>
            <a:buChar char="•"/>
          </a:pPr>
          <a:r>
            <a:rPr lang="fr-FR" dirty="0"/>
            <a:t>Lycée agricole</a:t>
          </a:r>
        </a:p>
      </dgm:t>
    </dgm:pt>
    <dgm:pt modelId="{D0125F04-01ED-4870-902F-06D4705B6373}" type="sibTrans" cxnId="{3DCDA2D6-C974-46D4-A554-DE95EA766FD0}">
      <dgm:prSet/>
      <dgm:spPr/>
      <dgm:t>
        <a:bodyPr/>
        <a:lstStyle/>
        <a:p>
          <a:endParaRPr lang="fr-FR"/>
        </a:p>
      </dgm:t>
    </dgm:pt>
    <dgm:pt modelId="{B6A16415-B9D9-4C4A-9919-E36EC3F6F01F}" type="parTrans" cxnId="{3DCDA2D6-C974-46D4-A554-DE95EA766FD0}">
      <dgm:prSet/>
      <dgm:spPr/>
      <dgm:t>
        <a:bodyPr/>
        <a:lstStyle/>
        <a:p>
          <a:endParaRPr lang="fr-FR"/>
        </a:p>
      </dgm:t>
    </dgm:pt>
    <dgm:pt modelId="{F09776BA-4DD2-4F21-8379-68DFA962D97A}">
      <dgm:prSet/>
      <dgm:spPr/>
      <dgm:t>
        <a:bodyPr/>
        <a:lstStyle/>
        <a:p>
          <a:pPr algn="l">
            <a:buFont typeface="Arial" panose="020B0604020202020204" pitchFamily="34" charset="0"/>
            <a:buChar char="•"/>
          </a:pPr>
          <a:r>
            <a:rPr lang="fr-FR" dirty="0"/>
            <a:t>Université </a:t>
          </a:r>
        </a:p>
      </dgm:t>
    </dgm:pt>
    <dgm:pt modelId="{C446EF7F-DE54-4F66-AE6B-E89E8C192D2E}" type="sibTrans" cxnId="{DA7C457E-1841-4AFE-877C-99FF2FA156C1}">
      <dgm:prSet/>
      <dgm:spPr/>
      <dgm:t>
        <a:bodyPr/>
        <a:lstStyle/>
        <a:p>
          <a:endParaRPr lang="fr-FR"/>
        </a:p>
      </dgm:t>
    </dgm:pt>
    <dgm:pt modelId="{40E1AF7E-7BCD-4091-9A4A-383154181DF9}" type="parTrans" cxnId="{DA7C457E-1841-4AFE-877C-99FF2FA156C1}">
      <dgm:prSet/>
      <dgm:spPr/>
      <dgm:t>
        <a:bodyPr/>
        <a:lstStyle/>
        <a:p>
          <a:endParaRPr lang="fr-FR"/>
        </a:p>
      </dgm:t>
    </dgm:pt>
    <dgm:pt modelId="{1ADB452F-4021-4FAE-8375-ABB601F288CF}">
      <dgm:prSet/>
      <dgm:spPr/>
      <dgm:t>
        <a:bodyPr/>
        <a:lstStyle/>
        <a:p>
          <a:pPr algn="l">
            <a:buFont typeface="Arial" panose="020B0604020202020204" pitchFamily="34" charset="0"/>
            <a:buChar char="•"/>
          </a:pPr>
          <a:r>
            <a:rPr lang="fr-FR" dirty="0"/>
            <a:t>CFPPA</a:t>
          </a:r>
        </a:p>
      </dgm:t>
    </dgm:pt>
    <dgm:pt modelId="{A669B243-67D2-40D4-9BF5-DB23A49BE036}" type="parTrans" cxnId="{9D7653FF-D44C-4262-92A7-9A3638556450}">
      <dgm:prSet/>
      <dgm:spPr/>
      <dgm:t>
        <a:bodyPr/>
        <a:lstStyle/>
        <a:p>
          <a:endParaRPr lang="fr-FR"/>
        </a:p>
      </dgm:t>
    </dgm:pt>
    <dgm:pt modelId="{0B593209-5F17-42E5-B564-8785FBC1E52C}" type="sibTrans" cxnId="{9D7653FF-D44C-4262-92A7-9A3638556450}">
      <dgm:prSet/>
      <dgm:spPr/>
      <dgm:t>
        <a:bodyPr/>
        <a:lstStyle/>
        <a:p>
          <a:endParaRPr lang="fr-FR"/>
        </a:p>
      </dgm:t>
    </dgm:pt>
    <dgm:pt modelId="{AF1EDC11-B6FD-42EE-901D-0FE728CB3E94}">
      <dgm:prSet custT="1"/>
      <dgm:spPr>
        <a:solidFill>
          <a:prstClr val="white">
            <a:hueOff val="0"/>
            <a:satOff val="0"/>
            <a:lumOff val="0"/>
            <a:alphaOff val="0"/>
          </a:prstClr>
        </a:solidFill>
        <a:ln w="12700" cap="flat" cmpd="sng" algn="ctr">
          <a:solidFill>
            <a:srgbClr val="37A76F">
              <a:shade val="80000"/>
              <a:hueOff val="0"/>
              <a:satOff val="0"/>
              <a:lumOff val="0"/>
              <a:alphaOff val="0"/>
            </a:srgbClr>
          </a:solidFill>
          <a:prstDash val="solid"/>
          <a:miter lim="800000"/>
        </a:ln>
        <a:effectLst/>
      </dgm:spPr>
      <dgm:t>
        <a:bodyPr spcFirstLastPara="0" vert="horz" wrap="square" lIns="50800" tIns="38100" rIns="50800" bIns="38100" numCol="1" spcCol="1270" anchor="ctr" anchorCtr="0"/>
        <a:lstStyle/>
        <a:p>
          <a:pPr marL="0" lvl="0" indent="0" algn="l" defTabSz="889000">
            <a:lnSpc>
              <a:spcPct val="90000"/>
            </a:lnSpc>
            <a:spcBef>
              <a:spcPct val="0"/>
            </a:spcBef>
            <a:spcAft>
              <a:spcPct val="35000"/>
            </a:spcAft>
            <a:buFont typeface="Arial" panose="020B0604020202020204" pitchFamily="34" charset="0"/>
            <a:buNone/>
          </a:pPr>
          <a:r>
            <a:rPr lang="fr-FR" sz="2000" kern="1200" dirty="0">
              <a:solidFill>
                <a:prstClr val="black">
                  <a:hueOff val="0"/>
                  <a:satOff val="0"/>
                  <a:lumOff val="0"/>
                  <a:alphaOff val="0"/>
                </a:prstClr>
              </a:solidFill>
              <a:latin typeface="Calibri Light"/>
              <a:ea typeface="+mn-ea"/>
              <a:cs typeface="+mn-cs"/>
            </a:rPr>
            <a:t>OF</a:t>
          </a:r>
        </a:p>
      </dgm:t>
    </dgm:pt>
    <dgm:pt modelId="{E47D0F07-1E9D-4993-9842-822F6FF5341E}" type="parTrans" cxnId="{17F1CE69-280D-4DBB-9ADB-FB722B19E1F9}">
      <dgm:prSet/>
      <dgm:spPr/>
      <dgm:t>
        <a:bodyPr/>
        <a:lstStyle/>
        <a:p>
          <a:endParaRPr lang="fr-FR"/>
        </a:p>
      </dgm:t>
    </dgm:pt>
    <dgm:pt modelId="{E22FBA7E-76B3-4E8F-A588-5B33E447E13E}" type="sibTrans" cxnId="{17F1CE69-280D-4DBB-9ADB-FB722B19E1F9}">
      <dgm:prSet/>
      <dgm:spPr/>
      <dgm:t>
        <a:bodyPr/>
        <a:lstStyle/>
        <a:p>
          <a:endParaRPr lang="fr-FR"/>
        </a:p>
      </dgm:t>
    </dgm:pt>
    <dgm:pt modelId="{18DCBFD5-6AEC-4568-A5E0-C16845DB4352}" type="pres">
      <dgm:prSet presAssocID="{B61FC582-A62C-4834-833B-2881780FCF0E}" presName="theList" presStyleCnt="0">
        <dgm:presLayoutVars>
          <dgm:dir/>
          <dgm:animLvl val="lvl"/>
          <dgm:resizeHandles val="exact"/>
        </dgm:presLayoutVars>
      </dgm:prSet>
      <dgm:spPr/>
    </dgm:pt>
    <dgm:pt modelId="{055A7871-B38B-4B1F-A406-38FD2D33F6D6}" type="pres">
      <dgm:prSet presAssocID="{40149E5E-8F22-48BD-8FF3-81ACE1C76DE9}" presName="compNode" presStyleCnt="0"/>
      <dgm:spPr/>
    </dgm:pt>
    <dgm:pt modelId="{9511E054-E955-44B2-A97E-53D93B97A0D1}" type="pres">
      <dgm:prSet presAssocID="{40149E5E-8F22-48BD-8FF3-81ACE1C76DE9}" presName="aNode" presStyleLbl="bgShp" presStyleIdx="0" presStyleCnt="4"/>
      <dgm:spPr>
        <a:prstGeom prst="rect">
          <a:avLst/>
        </a:prstGeom>
      </dgm:spPr>
    </dgm:pt>
    <dgm:pt modelId="{C9291F41-9A49-4512-A883-F34424A9EA41}" type="pres">
      <dgm:prSet presAssocID="{40149E5E-8F22-48BD-8FF3-81ACE1C76DE9}" presName="textNode" presStyleLbl="bgShp" presStyleIdx="0" presStyleCnt="4"/>
      <dgm:spPr/>
    </dgm:pt>
    <dgm:pt modelId="{AA6E4B6B-A4B5-420B-8816-874AAE6B0857}" type="pres">
      <dgm:prSet presAssocID="{40149E5E-8F22-48BD-8FF3-81ACE1C76DE9}" presName="compChildNode" presStyleCnt="0"/>
      <dgm:spPr/>
    </dgm:pt>
    <dgm:pt modelId="{6B269329-8D0D-458D-9F66-5AC91C017283}" type="pres">
      <dgm:prSet presAssocID="{40149E5E-8F22-48BD-8FF3-81ACE1C76DE9}" presName="theInnerList" presStyleCnt="0"/>
      <dgm:spPr/>
    </dgm:pt>
    <dgm:pt modelId="{C10FC99D-FF19-4644-A4D8-6BA42DF1F017}" type="pres">
      <dgm:prSet presAssocID="{A14D6F8E-9700-427C-926A-32A81A43C02F}" presName="childNode" presStyleLbl="node1" presStyleIdx="0" presStyleCnt="14">
        <dgm:presLayoutVars>
          <dgm:bulletEnabled val="1"/>
        </dgm:presLayoutVars>
      </dgm:prSet>
      <dgm:spPr>
        <a:prstGeom prst="rect">
          <a:avLst/>
        </a:prstGeom>
      </dgm:spPr>
    </dgm:pt>
    <dgm:pt modelId="{658FA1E7-D50F-4EB6-A630-6577BC0E0ACF}" type="pres">
      <dgm:prSet presAssocID="{A14D6F8E-9700-427C-926A-32A81A43C02F}" presName="aSpace2" presStyleCnt="0"/>
      <dgm:spPr/>
    </dgm:pt>
    <dgm:pt modelId="{DECD8432-9159-45F0-8B4D-EADE7F89C466}" type="pres">
      <dgm:prSet presAssocID="{FC5E4182-0604-4958-A4F8-53B5CA718087}" presName="childNode" presStyleLbl="node1" presStyleIdx="1" presStyleCnt="14">
        <dgm:presLayoutVars>
          <dgm:bulletEnabled val="1"/>
        </dgm:presLayoutVars>
      </dgm:prSet>
      <dgm:spPr>
        <a:prstGeom prst="rect">
          <a:avLst/>
        </a:prstGeom>
      </dgm:spPr>
    </dgm:pt>
    <dgm:pt modelId="{97EED619-AB04-40EA-B9B6-319B2B1DF63C}" type="pres">
      <dgm:prSet presAssocID="{FC5E4182-0604-4958-A4F8-53B5CA718087}" presName="aSpace2" presStyleCnt="0"/>
      <dgm:spPr/>
    </dgm:pt>
    <dgm:pt modelId="{76A29127-853D-4BE1-82EF-B6EB36DA6165}" type="pres">
      <dgm:prSet presAssocID="{C40574F3-EDED-44CD-85B5-A5346B22E440}" presName="childNode" presStyleLbl="node1" presStyleIdx="2" presStyleCnt="14">
        <dgm:presLayoutVars>
          <dgm:bulletEnabled val="1"/>
        </dgm:presLayoutVars>
      </dgm:prSet>
      <dgm:spPr>
        <a:prstGeom prst="rect">
          <a:avLst/>
        </a:prstGeom>
      </dgm:spPr>
    </dgm:pt>
    <dgm:pt modelId="{5DE986E4-9F5E-408E-8413-C520AC9ED47D}" type="pres">
      <dgm:prSet presAssocID="{C40574F3-EDED-44CD-85B5-A5346B22E440}" presName="aSpace2" presStyleCnt="0"/>
      <dgm:spPr/>
    </dgm:pt>
    <dgm:pt modelId="{96905D0B-3083-4E00-8A3F-29703936232B}" type="pres">
      <dgm:prSet presAssocID="{7285A41D-7BF0-40A7-B817-6EA8E1994D31}" presName="childNode" presStyleLbl="node1" presStyleIdx="3" presStyleCnt="14">
        <dgm:presLayoutVars>
          <dgm:bulletEnabled val="1"/>
        </dgm:presLayoutVars>
      </dgm:prSet>
      <dgm:spPr>
        <a:prstGeom prst="rect">
          <a:avLst/>
        </a:prstGeom>
      </dgm:spPr>
    </dgm:pt>
    <dgm:pt modelId="{4FE47C10-4E9C-4DC9-AD73-01310E803A67}" type="pres">
      <dgm:prSet presAssocID="{40149E5E-8F22-48BD-8FF3-81ACE1C76DE9}" presName="aSpace" presStyleCnt="0"/>
      <dgm:spPr/>
    </dgm:pt>
    <dgm:pt modelId="{DB91F779-EBC9-433E-AE91-C7FF5C676A5E}" type="pres">
      <dgm:prSet presAssocID="{B01F1C15-56A5-4C17-A12E-19B64FE60E59}" presName="compNode" presStyleCnt="0"/>
      <dgm:spPr/>
    </dgm:pt>
    <dgm:pt modelId="{ACDA122C-547B-42B1-B1E3-3862883A6D7C}" type="pres">
      <dgm:prSet presAssocID="{B01F1C15-56A5-4C17-A12E-19B64FE60E59}" presName="aNode" presStyleLbl="bgShp" presStyleIdx="1" presStyleCnt="4"/>
      <dgm:spPr>
        <a:xfrm>
          <a:off x="3103550" y="0"/>
          <a:ext cx="2884289" cy="4554538"/>
        </a:xfrm>
        <a:prstGeom prst="rect">
          <a:avLst/>
        </a:prstGeom>
      </dgm:spPr>
    </dgm:pt>
    <dgm:pt modelId="{59CC3876-EA71-4EA8-B06E-AB1FA3A3315F}" type="pres">
      <dgm:prSet presAssocID="{B01F1C15-56A5-4C17-A12E-19B64FE60E59}" presName="textNode" presStyleLbl="bgShp" presStyleIdx="1" presStyleCnt="4"/>
      <dgm:spPr>
        <a:prstGeom prst="rect">
          <a:avLst/>
        </a:prstGeom>
      </dgm:spPr>
    </dgm:pt>
    <dgm:pt modelId="{4065A4CC-5E39-45F2-A806-FBB9945D4009}" type="pres">
      <dgm:prSet presAssocID="{B01F1C15-56A5-4C17-A12E-19B64FE60E59}" presName="compChildNode" presStyleCnt="0"/>
      <dgm:spPr/>
    </dgm:pt>
    <dgm:pt modelId="{675E24A1-19F7-44B6-BEE5-E61A9A04060F}" type="pres">
      <dgm:prSet presAssocID="{B01F1C15-56A5-4C17-A12E-19B64FE60E59}" presName="theInnerList" presStyleCnt="0"/>
      <dgm:spPr/>
    </dgm:pt>
    <dgm:pt modelId="{500F890A-4053-4C97-BADD-8976F6FEAA0E}" type="pres">
      <dgm:prSet presAssocID="{A860F671-A4EE-4964-AB3E-C24D76EE20A9}" presName="childNode" presStyleLbl="node1" presStyleIdx="4" presStyleCnt="14">
        <dgm:presLayoutVars>
          <dgm:bulletEnabled val="1"/>
        </dgm:presLayoutVars>
      </dgm:prSet>
      <dgm:spPr>
        <a:prstGeom prst="rect">
          <a:avLst/>
        </a:prstGeom>
      </dgm:spPr>
    </dgm:pt>
    <dgm:pt modelId="{C4FB6B62-1BD2-4485-9D93-EBAA6C9ED4E1}" type="pres">
      <dgm:prSet presAssocID="{A860F671-A4EE-4964-AB3E-C24D76EE20A9}" presName="aSpace2" presStyleCnt="0"/>
      <dgm:spPr/>
    </dgm:pt>
    <dgm:pt modelId="{0CD9378E-9E08-4232-8DF9-DA1029415100}" type="pres">
      <dgm:prSet presAssocID="{4609B15C-B769-42A3-A6CD-8E020C43931C}" presName="childNode" presStyleLbl="node1" presStyleIdx="5" presStyleCnt="14">
        <dgm:presLayoutVars>
          <dgm:bulletEnabled val="1"/>
        </dgm:presLayoutVars>
      </dgm:prSet>
      <dgm:spPr>
        <a:prstGeom prst="rect">
          <a:avLst/>
        </a:prstGeom>
      </dgm:spPr>
    </dgm:pt>
    <dgm:pt modelId="{A6A96549-990C-416E-91B6-A09F7C16D784}" type="pres">
      <dgm:prSet presAssocID="{4609B15C-B769-42A3-A6CD-8E020C43931C}" presName="aSpace2" presStyleCnt="0"/>
      <dgm:spPr/>
    </dgm:pt>
    <dgm:pt modelId="{D4B91B92-E3D0-49F0-9D56-45F1B4045CE2}" type="pres">
      <dgm:prSet presAssocID="{90B659E9-EED7-41A9-8745-07ED981379FF}" presName="childNode" presStyleLbl="node1" presStyleIdx="6" presStyleCnt="14">
        <dgm:presLayoutVars>
          <dgm:bulletEnabled val="1"/>
        </dgm:presLayoutVars>
      </dgm:prSet>
      <dgm:spPr>
        <a:prstGeom prst="rect">
          <a:avLst/>
        </a:prstGeom>
      </dgm:spPr>
    </dgm:pt>
    <dgm:pt modelId="{D34858BF-68F5-45FB-84DD-15D7C99B63B7}" type="pres">
      <dgm:prSet presAssocID="{B01F1C15-56A5-4C17-A12E-19B64FE60E59}" presName="aSpace" presStyleCnt="0"/>
      <dgm:spPr/>
    </dgm:pt>
    <dgm:pt modelId="{F5A7C98B-DA21-451A-8188-127D8A6287C2}" type="pres">
      <dgm:prSet presAssocID="{6CFDD572-6D95-4DB3-BF5E-010805875C29}" presName="compNode" presStyleCnt="0"/>
      <dgm:spPr/>
    </dgm:pt>
    <dgm:pt modelId="{5A948E6B-2CB3-436C-B699-4910DA144B0D}" type="pres">
      <dgm:prSet presAssocID="{6CFDD572-6D95-4DB3-BF5E-010805875C29}" presName="aNode" presStyleLbl="bgShp" presStyleIdx="2" presStyleCnt="4"/>
      <dgm:spPr>
        <a:prstGeom prst="rect">
          <a:avLst/>
        </a:prstGeom>
      </dgm:spPr>
    </dgm:pt>
    <dgm:pt modelId="{DA196EAE-E1BF-47BA-8879-8A3BECCFF66F}" type="pres">
      <dgm:prSet presAssocID="{6CFDD572-6D95-4DB3-BF5E-010805875C29}" presName="textNode" presStyleLbl="bgShp" presStyleIdx="2" presStyleCnt="4"/>
      <dgm:spPr/>
    </dgm:pt>
    <dgm:pt modelId="{3B869D84-88C8-46CC-BAE3-B8E6BE8B9283}" type="pres">
      <dgm:prSet presAssocID="{6CFDD572-6D95-4DB3-BF5E-010805875C29}" presName="compChildNode" presStyleCnt="0"/>
      <dgm:spPr/>
    </dgm:pt>
    <dgm:pt modelId="{510D74E1-A872-4C43-9631-D807A5B007FE}" type="pres">
      <dgm:prSet presAssocID="{6CFDD572-6D95-4DB3-BF5E-010805875C29}" presName="theInnerList" presStyleCnt="0"/>
      <dgm:spPr/>
    </dgm:pt>
    <dgm:pt modelId="{6CAF0021-B06E-4A68-88F0-BA79180CB386}" type="pres">
      <dgm:prSet presAssocID="{CE9E279E-9A1D-4C71-B423-FB180E0D8AAD}" presName="childNode" presStyleLbl="node1" presStyleIdx="7" presStyleCnt="14">
        <dgm:presLayoutVars>
          <dgm:bulletEnabled val="1"/>
        </dgm:presLayoutVars>
      </dgm:prSet>
      <dgm:spPr>
        <a:prstGeom prst="rect">
          <a:avLst/>
        </a:prstGeom>
      </dgm:spPr>
    </dgm:pt>
    <dgm:pt modelId="{790D44E8-8A3B-4748-8AFD-F0CC591D63DB}" type="pres">
      <dgm:prSet presAssocID="{CE9E279E-9A1D-4C71-B423-FB180E0D8AAD}" presName="aSpace2" presStyleCnt="0"/>
      <dgm:spPr/>
    </dgm:pt>
    <dgm:pt modelId="{EEA5F064-B712-48E2-80A9-52B04758FCC9}" type="pres">
      <dgm:prSet presAssocID="{0B929400-E29B-4579-AB57-928ED8EA95CA}" presName="childNode" presStyleLbl="node1" presStyleIdx="8" presStyleCnt="14">
        <dgm:presLayoutVars>
          <dgm:bulletEnabled val="1"/>
        </dgm:presLayoutVars>
      </dgm:prSet>
      <dgm:spPr>
        <a:prstGeom prst="rect">
          <a:avLst/>
        </a:prstGeom>
      </dgm:spPr>
    </dgm:pt>
    <dgm:pt modelId="{A03B6672-2C0E-4E17-B5FC-AA082F7CD67D}" type="pres">
      <dgm:prSet presAssocID="{0B929400-E29B-4579-AB57-928ED8EA95CA}" presName="aSpace2" presStyleCnt="0"/>
      <dgm:spPr/>
    </dgm:pt>
    <dgm:pt modelId="{D32F2982-AE14-4F7C-905E-FE93FA662FEE}" type="pres">
      <dgm:prSet presAssocID="{4D20CA0B-CF83-4977-A9C3-373137EBB459}" presName="childNode" presStyleLbl="node1" presStyleIdx="9" presStyleCnt="14">
        <dgm:presLayoutVars>
          <dgm:bulletEnabled val="1"/>
        </dgm:presLayoutVars>
      </dgm:prSet>
      <dgm:spPr>
        <a:prstGeom prst="rect">
          <a:avLst/>
        </a:prstGeom>
      </dgm:spPr>
    </dgm:pt>
    <dgm:pt modelId="{91FB5C5C-4722-429F-A148-63BAC6112873}" type="pres">
      <dgm:prSet presAssocID="{6CFDD572-6D95-4DB3-BF5E-010805875C29}" presName="aSpace" presStyleCnt="0"/>
      <dgm:spPr/>
    </dgm:pt>
    <dgm:pt modelId="{399F13E6-FE17-402E-AD43-06A458236CA0}" type="pres">
      <dgm:prSet presAssocID="{8931AF12-E490-4A5C-A5BA-658B10BF8048}" presName="compNode" presStyleCnt="0"/>
      <dgm:spPr/>
    </dgm:pt>
    <dgm:pt modelId="{99A7459F-46D4-44E4-9431-CBFEA0763DD8}" type="pres">
      <dgm:prSet presAssocID="{8931AF12-E490-4A5C-A5BA-658B10BF8048}" presName="aNode" presStyleLbl="bgShp" presStyleIdx="3" presStyleCnt="4"/>
      <dgm:spPr>
        <a:xfrm>
          <a:off x="9304771" y="0"/>
          <a:ext cx="2884289" cy="4554538"/>
        </a:xfrm>
        <a:prstGeom prst="rect">
          <a:avLst/>
        </a:prstGeom>
      </dgm:spPr>
    </dgm:pt>
    <dgm:pt modelId="{32CBFAD5-9184-4FCA-A6C5-3D23CDC85501}" type="pres">
      <dgm:prSet presAssocID="{8931AF12-E490-4A5C-A5BA-658B10BF8048}" presName="textNode" presStyleLbl="bgShp" presStyleIdx="3" presStyleCnt="4"/>
      <dgm:spPr/>
    </dgm:pt>
    <dgm:pt modelId="{24EB244E-FD3E-4896-9A2B-D6FA127D8ABC}" type="pres">
      <dgm:prSet presAssocID="{8931AF12-E490-4A5C-A5BA-658B10BF8048}" presName="compChildNode" presStyleCnt="0"/>
      <dgm:spPr/>
    </dgm:pt>
    <dgm:pt modelId="{DCE0440D-75CE-4778-BDD0-5327B3456333}" type="pres">
      <dgm:prSet presAssocID="{8931AF12-E490-4A5C-A5BA-658B10BF8048}" presName="theInnerList" presStyleCnt="0"/>
      <dgm:spPr/>
    </dgm:pt>
    <dgm:pt modelId="{20DFADCD-F6B1-499A-8DD3-949D7C5F90B0}" type="pres">
      <dgm:prSet presAssocID="{E61C6E55-5ED4-439D-B7B2-9C2BC6712E6A}" presName="childNode" presStyleLbl="node1" presStyleIdx="10" presStyleCnt="14">
        <dgm:presLayoutVars>
          <dgm:bulletEnabled val="1"/>
        </dgm:presLayoutVars>
      </dgm:prSet>
      <dgm:spPr>
        <a:prstGeom prst="rect">
          <a:avLst/>
        </a:prstGeom>
      </dgm:spPr>
    </dgm:pt>
    <dgm:pt modelId="{6308A408-F995-4697-B0FB-BB1772530B57}" type="pres">
      <dgm:prSet presAssocID="{E61C6E55-5ED4-439D-B7B2-9C2BC6712E6A}" presName="aSpace2" presStyleCnt="0"/>
      <dgm:spPr/>
    </dgm:pt>
    <dgm:pt modelId="{20F1238F-D829-41BB-B933-0358746407F1}" type="pres">
      <dgm:prSet presAssocID="{1ADB452F-4021-4FAE-8375-ABB601F288CF}" presName="childNode" presStyleLbl="node1" presStyleIdx="11" presStyleCnt="14">
        <dgm:presLayoutVars>
          <dgm:bulletEnabled val="1"/>
        </dgm:presLayoutVars>
      </dgm:prSet>
      <dgm:spPr>
        <a:prstGeom prst="rect">
          <a:avLst/>
        </a:prstGeom>
      </dgm:spPr>
    </dgm:pt>
    <dgm:pt modelId="{CCF3CC20-0EF1-4D4A-A5A8-0805472CB028}" type="pres">
      <dgm:prSet presAssocID="{1ADB452F-4021-4FAE-8375-ABB601F288CF}" presName="aSpace2" presStyleCnt="0"/>
      <dgm:spPr/>
    </dgm:pt>
    <dgm:pt modelId="{43069E93-AF54-4A33-B99A-BA3A4B0E9944}" type="pres">
      <dgm:prSet presAssocID="{F09776BA-4DD2-4F21-8379-68DFA962D97A}" presName="childNode" presStyleLbl="node1" presStyleIdx="12" presStyleCnt="14">
        <dgm:presLayoutVars>
          <dgm:bulletEnabled val="1"/>
        </dgm:presLayoutVars>
      </dgm:prSet>
      <dgm:spPr>
        <a:prstGeom prst="rect">
          <a:avLst/>
        </a:prstGeom>
      </dgm:spPr>
    </dgm:pt>
    <dgm:pt modelId="{C8C2E0EE-DAC5-43E9-A5C5-8F12C5EF6516}" type="pres">
      <dgm:prSet presAssocID="{F09776BA-4DD2-4F21-8379-68DFA962D97A}" presName="aSpace2" presStyleCnt="0"/>
      <dgm:spPr/>
    </dgm:pt>
    <dgm:pt modelId="{5824D007-C1D5-4D9D-83F4-138D5220412A}" type="pres">
      <dgm:prSet presAssocID="{AF1EDC11-B6FD-42EE-901D-0FE728CB3E94}" presName="childNode" presStyleLbl="node1" presStyleIdx="13" presStyleCnt="14">
        <dgm:presLayoutVars>
          <dgm:bulletEnabled val="1"/>
        </dgm:presLayoutVars>
      </dgm:prSet>
      <dgm:spPr>
        <a:xfrm>
          <a:off x="9593200" y="3663200"/>
          <a:ext cx="2307431" cy="663499"/>
        </a:xfrm>
        <a:prstGeom prst="rect">
          <a:avLst/>
        </a:prstGeom>
      </dgm:spPr>
    </dgm:pt>
  </dgm:ptLst>
  <dgm:cxnLst>
    <dgm:cxn modelId="{C792D203-5EC3-4C71-87F6-41B0AC2B7E2C}" srcId="{B01F1C15-56A5-4C17-A12E-19B64FE60E59}" destId="{4609B15C-B769-42A3-A6CD-8E020C43931C}" srcOrd="1" destOrd="0" parTransId="{E10BCC9B-927F-4212-A0D3-768825170FA7}" sibTransId="{54352988-3AB5-44C0-ADA2-AA089C4AE6C1}"/>
    <dgm:cxn modelId="{67141715-51A0-452F-A4B6-9DD6ED3FD559}" type="presOf" srcId="{90B659E9-EED7-41A9-8745-07ED981379FF}" destId="{D4B91B92-E3D0-49F0-9D56-45F1B4045CE2}" srcOrd="0" destOrd="0" presId="urn:microsoft.com/office/officeart/2005/8/layout/lProcess2"/>
    <dgm:cxn modelId="{78E44017-5877-4DD0-A278-A3B9E97F41D5}" srcId="{40149E5E-8F22-48BD-8FF3-81ACE1C76DE9}" destId="{FC5E4182-0604-4958-A4F8-53B5CA718087}" srcOrd="1" destOrd="0" parTransId="{00621DDD-7806-4D76-924C-253C9887DEFE}" sibTransId="{B1FCEB71-EA3E-4015-BA36-01C6A04ABF84}"/>
    <dgm:cxn modelId="{3BB0B22E-82C2-43E1-9672-4B5EEB807D51}" type="presOf" srcId="{6CFDD572-6D95-4DB3-BF5E-010805875C29}" destId="{DA196EAE-E1BF-47BA-8879-8A3BECCFF66F}" srcOrd="1" destOrd="0" presId="urn:microsoft.com/office/officeart/2005/8/layout/lProcess2"/>
    <dgm:cxn modelId="{8674E631-0D1D-4828-A6CC-D59383C7D985}" type="presOf" srcId="{8931AF12-E490-4A5C-A5BA-658B10BF8048}" destId="{32CBFAD5-9184-4FCA-A6C5-3D23CDC85501}" srcOrd="1" destOrd="0" presId="urn:microsoft.com/office/officeart/2005/8/layout/lProcess2"/>
    <dgm:cxn modelId="{4A1A7B34-71F3-4CC4-8D38-E17938BC8BD1}" srcId="{B01F1C15-56A5-4C17-A12E-19B64FE60E59}" destId="{A860F671-A4EE-4964-AB3E-C24D76EE20A9}" srcOrd="0" destOrd="0" parTransId="{EB89340D-707D-4482-B483-2EA3A6A98727}" sibTransId="{18B2DF4A-AD8E-43D4-97F6-941F029DC704}"/>
    <dgm:cxn modelId="{0157A53E-F07E-48E5-9881-ED5EF8807C6D}" type="presOf" srcId="{AF1EDC11-B6FD-42EE-901D-0FE728CB3E94}" destId="{5824D007-C1D5-4D9D-83F4-138D5220412A}" srcOrd="0" destOrd="0" presId="urn:microsoft.com/office/officeart/2005/8/layout/lProcess2"/>
    <dgm:cxn modelId="{24D1F05C-2598-413A-8ED2-0722C2ED7103}" type="presOf" srcId="{40149E5E-8F22-48BD-8FF3-81ACE1C76DE9}" destId="{C9291F41-9A49-4512-A883-F34424A9EA41}" srcOrd="1" destOrd="0" presId="urn:microsoft.com/office/officeart/2005/8/layout/lProcess2"/>
    <dgm:cxn modelId="{AE039266-A570-46FB-8C3A-698A55FBB274}" type="presOf" srcId="{CE9E279E-9A1D-4C71-B423-FB180E0D8AAD}" destId="{6CAF0021-B06E-4A68-88F0-BA79180CB386}" srcOrd="0" destOrd="0" presId="urn:microsoft.com/office/officeart/2005/8/layout/lProcess2"/>
    <dgm:cxn modelId="{4DD2B346-B0E1-441D-9A36-3F44C4FE05E1}" srcId="{B01F1C15-56A5-4C17-A12E-19B64FE60E59}" destId="{90B659E9-EED7-41A9-8745-07ED981379FF}" srcOrd="2" destOrd="0" parTransId="{BDEC1FF9-16A2-4C13-B318-6C606527E67C}" sibTransId="{31CE51EA-1B37-490C-9A17-FEA9EB43440B}"/>
    <dgm:cxn modelId="{B2EC8148-CC3F-4B26-B46A-2528056EDC45}" type="presOf" srcId="{6CFDD572-6D95-4DB3-BF5E-010805875C29}" destId="{5A948E6B-2CB3-436C-B699-4910DA144B0D}" srcOrd="0" destOrd="0" presId="urn:microsoft.com/office/officeart/2005/8/layout/lProcess2"/>
    <dgm:cxn modelId="{17F1CE69-280D-4DBB-9ADB-FB722B19E1F9}" srcId="{8931AF12-E490-4A5C-A5BA-658B10BF8048}" destId="{AF1EDC11-B6FD-42EE-901D-0FE728CB3E94}" srcOrd="3" destOrd="0" parTransId="{E47D0F07-1E9D-4993-9842-822F6FF5341E}" sibTransId="{E22FBA7E-76B3-4E8F-A588-5B33E447E13E}"/>
    <dgm:cxn modelId="{90C9164C-D65C-4988-B8F7-CF6D57C8466C}" type="presOf" srcId="{B01F1C15-56A5-4C17-A12E-19B64FE60E59}" destId="{ACDA122C-547B-42B1-B1E3-3862883A6D7C}" srcOrd="0" destOrd="0" presId="urn:microsoft.com/office/officeart/2005/8/layout/lProcess2"/>
    <dgm:cxn modelId="{075DC04D-2C41-4707-8963-24871938B349}" srcId="{40149E5E-8F22-48BD-8FF3-81ACE1C76DE9}" destId="{C40574F3-EDED-44CD-85B5-A5346B22E440}" srcOrd="2" destOrd="0" parTransId="{7CC17B48-09C5-439F-A126-B4C781699A27}" sibTransId="{87BDA642-C5E2-41E0-BC36-E1363E783EF9}"/>
    <dgm:cxn modelId="{00A2DC6D-D6DF-4D86-871E-049E761159D7}" srcId="{B61FC582-A62C-4834-833B-2881780FCF0E}" destId="{6CFDD572-6D95-4DB3-BF5E-010805875C29}" srcOrd="2" destOrd="0" parTransId="{72D55A54-09CC-42BD-BDCE-91F024E4A3D6}" sibTransId="{97A629C4-13B6-401B-AD7B-368E012CE379}"/>
    <dgm:cxn modelId="{00429F4F-D45E-4B6A-9B55-170C6614A915}" type="presOf" srcId="{B01F1C15-56A5-4C17-A12E-19B64FE60E59}" destId="{59CC3876-EA71-4EA8-B06E-AB1FA3A3315F}" srcOrd="1" destOrd="0" presId="urn:microsoft.com/office/officeart/2005/8/layout/lProcess2"/>
    <dgm:cxn modelId="{DA7C457E-1841-4AFE-877C-99FF2FA156C1}" srcId="{8931AF12-E490-4A5C-A5BA-658B10BF8048}" destId="{F09776BA-4DD2-4F21-8379-68DFA962D97A}" srcOrd="2" destOrd="0" parTransId="{40E1AF7E-7BCD-4091-9A4A-383154181DF9}" sibTransId="{C446EF7F-DE54-4F66-AE6B-E89E8C192D2E}"/>
    <dgm:cxn modelId="{89927982-0B31-4CFD-922F-4F7372A78EEE}" type="presOf" srcId="{B61FC582-A62C-4834-833B-2881780FCF0E}" destId="{18DCBFD5-6AEC-4568-A5E0-C16845DB4352}" srcOrd="0" destOrd="0" presId="urn:microsoft.com/office/officeart/2005/8/layout/lProcess2"/>
    <dgm:cxn modelId="{BB549983-59EA-4A8B-A6DE-0511D18F30BF}" type="presOf" srcId="{F09776BA-4DD2-4F21-8379-68DFA962D97A}" destId="{43069E93-AF54-4A33-B99A-BA3A4B0E9944}" srcOrd="0" destOrd="0" presId="urn:microsoft.com/office/officeart/2005/8/layout/lProcess2"/>
    <dgm:cxn modelId="{5B3D1795-3165-42B7-AD90-D64113F75FB2}" type="presOf" srcId="{7285A41D-7BF0-40A7-B817-6EA8E1994D31}" destId="{96905D0B-3083-4E00-8A3F-29703936232B}" srcOrd="0" destOrd="0" presId="urn:microsoft.com/office/officeart/2005/8/layout/lProcess2"/>
    <dgm:cxn modelId="{D78FC2A2-A877-4B35-919D-7269F5190FFD}" type="presOf" srcId="{40149E5E-8F22-48BD-8FF3-81ACE1C76DE9}" destId="{9511E054-E955-44B2-A97E-53D93B97A0D1}" srcOrd="0" destOrd="0" presId="urn:microsoft.com/office/officeart/2005/8/layout/lProcess2"/>
    <dgm:cxn modelId="{87D2E8A3-4479-4049-9D3F-17E226EB37CD}" srcId="{40149E5E-8F22-48BD-8FF3-81ACE1C76DE9}" destId="{7285A41D-7BF0-40A7-B817-6EA8E1994D31}" srcOrd="3" destOrd="0" parTransId="{8FA2FC88-8D5E-43E6-A49D-D4D912F69723}" sibTransId="{312BA204-CA4A-4482-B6C7-3041482F7850}"/>
    <dgm:cxn modelId="{6F765CA5-711F-46ED-A964-9BE825F747AD}" srcId="{40149E5E-8F22-48BD-8FF3-81ACE1C76DE9}" destId="{A14D6F8E-9700-427C-926A-32A81A43C02F}" srcOrd="0" destOrd="0" parTransId="{675123FC-DB3D-479A-804D-86D05DF3E77C}" sibTransId="{76546E11-FDF4-417D-BD9F-86B7D318F90E}"/>
    <dgm:cxn modelId="{26168DA9-5BED-47EE-AA98-C5BF304300A5}" type="presOf" srcId="{0B929400-E29B-4579-AB57-928ED8EA95CA}" destId="{EEA5F064-B712-48E2-80A9-52B04758FCC9}" srcOrd="0" destOrd="0" presId="urn:microsoft.com/office/officeart/2005/8/layout/lProcess2"/>
    <dgm:cxn modelId="{2B7F6EAB-52BD-42CD-A110-8D1D4564CE33}" type="presOf" srcId="{E61C6E55-5ED4-439D-B7B2-9C2BC6712E6A}" destId="{20DFADCD-F6B1-499A-8DD3-949D7C5F90B0}" srcOrd="0" destOrd="0" presId="urn:microsoft.com/office/officeart/2005/8/layout/lProcess2"/>
    <dgm:cxn modelId="{F88540B2-3024-4B10-8461-47370671FC59}" srcId="{6CFDD572-6D95-4DB3-BF5E-010805875C29}" destId="{CE9E279E-9A1D-4C71-B423-FB180E0D8AAD}" srcOrd="0" destOrd="0" parTransId="{5C3E1C94-7923-4BE8-8891-719802BC4787}" sibTransId="{6529C1B9-A8D3-4327-98FB-4BE9014B47CB}"/>
    <dgm:cxn modelId="{4A7857B2-0EE5-4840-9CA8-E58A82C03B84}" type="presOf" srcId="{FC5E4182-0604-4958-A4F8-53B5CA718087}" destId="{DECD8432-9159-45F0-8B4D-EADE7F89C466}" srcOrd="0" destOrd="0" presId="urn:microsoft.com/office/officeart/2005/8/layout/lProcess2"/>
    <dgm:cxn modelId="{89D477B9-8333-4B13-8439-E40DBA50931F}" type="presOf" srcId="{1ADB452F-4021-4FAE-8375-ABB601F288CF}" destId="{20F1238F-D829-41BB-B933-0358746407F1}" srcOrd="0" destOrd="0" presId="urn:microsoft.com/office/officeart/2005/8/layout/lProcess2"/>
    <dgm:cxn modelId="{A29ECCBA-2DE6-41DB-A5C7-FA60FF39AF27}" type="presOf" srcId="{C40574F3-EDED-44CD-85B5-A5346B22E440}" destId="{76A29127-853D-4BE1-82EF-B6EB36DA6165}" srcOrd="0" destOrd="0" presId="urn:microsoft.com/office/officeart/2005/8/layout/lProcess2"/>
    <dgm:cxn modelId="{A5463EC9-4E18-410D-B901-A5B7F09E177B}" srcId="{6CFDD572-6D95-4DB3-BF5E-010805875C29}" destId="{4D20CA0B-CF83-4977-A9C3-373137EBB459}" srcOrd="2" destOrd="0" parTransId="{8C4990E0-1CC3-4DC3-BC04-C32DF4BF99CD}" sibTransId="{7DD52A49-9D9C-477A-88CB-130D961B1B44}"/>
    <dgm:cxn modelId="{3DCDA2D6-C974-46D4-A554-DE95EA766FD0}" srcId="{8931AF12-E490-4A5C-A5BA-658B10BF8048}" destId="{E61C6E55-5ED4-439D-B7B2-9C2BC6712E6A}" srcOrd="0" destOrd="0" parTransId="{B6A16415-B9D9-4C4A-9919-E36EC3F6F01F}" sibTransId="{D0125F04-01ED-4870-902F-06D4705B6373}"/>
    <dgm:cxn modelId="{FDC275D7-4066-4EAD-8CE8-2EB9724B3784}" srcId="{B61FC582-A62C-4834-833B-2881780FCF0E}" destId="{B01F1C15-56A5-4C17-A12E-19B64FE60E59}" srcOrd="1" destOrd="0" parTransId="{A577871B-D660-44B1-91DF-7DCC046BAA8C}" sibTransId="{322257DD-D08F-44DC-9DC1-785C10F31177}"/>
    <dgm:cxn modelId="{34EC2FD9-F2C4-47DB-97E1-44FE0445FE9D}" srcId="{B61FC582-A62C-4834-833B-2881780FCF0E}" destId="{40149E5E-8F22-48BD-8FF3-81ACE1C76DE9}" srcOrd="0" destOrd="0" parTransId="{57D82E10-CEA9-4E76-8D1F-2CB282A9D998}" sibTransId="{FEC30CF1-A656-45D6-887E-A6CC71C93B00}"/>
    <dgm:cxn modelId="{471FC5D9-BFB8-4581-AACF-907575BB21D4}" srcId="{B61FC582-A62C-4834-833B-2881780FCF0E}" destId="{8931AF12-E490-4A5C-A5BA-658B10BF8048}" srcOrd="3" destOrd="0" parTransId="{FA09636F-5B52-453C-B432-98EC211ECFCA}" sibTransId="{3F8E5D9A-00A2-4F03-98A0-5E9A2D838E85}"/>
    <dgm:cxn modelId="{873413DD-721E-4627-9F58-68C9ADD65DD5}" srcId="{6CFDD572-6D95-4DB3-BF5E-010805875C29}" destId="{0B929400-E29B-4579-AB57-928ED8EA95CA}" srcOrd="1" destOrd="0" parTransId="{32496A33-39ED-479B-AD28-DC3B2277B298}" sibTransId="{CFABCBBC-D4B5-4E54-BFC1-4AB9E8401D6A}"/>
    <dgm:cxn modelId="{F1D53BE4-E90D-4428-885E-BB19887B09EF}" type="presOf" srcId="{A14D6F8E-9700-427C-926A-32A81A43C02F}" destId="{C10FC99D-FF19-4644-A4D8-6BA42DF1F017}" srcOrd="0" destOrd="0" presId="urn:microsoft.com/office/officeart/2005/8/layout/lProcess2"/>
    <dgm:cxn modelId="{BAD23AE9-A013-4774-9A9D-6A2AEDF68891}" type="presOf" srcId="{4D20CA0B-CF83-4977-A9C3-373137EBB459}" destId="{D32F2982-AE14-4F7C-905E-FE93FA662FEE}" srcOrd="0" destOrd="0" presId="urn:microsoft.com/office/officeart/2005/8/layout/lProcess2"/>
    <dgm:cxn modelId="{F4A947F3-DBEA-4519-BCC2-888E50C9291F}" type="presOf" srcId="{A860F671-A4EE-4964-AB3E-C24D76EE20A9}" destId="{500F890A-4053-4C97-BADD-8976F6FEAA0E}" srcOrd="0" destOrd="0" presId="urn:microsoft.com/office/officeart/2005/8/layout/lProcess2"/>
    <dgm:cxn modelId="{D24F07F4-5107-4B49-A9AD-DE28538C7842}" type="presOf" srcId="{4609B15C-B769-42A3-A6CD-8E020C43931C}" destId="{0CD9378E-9E08-4232-8DF9-DA1029415100}" srcOrd="0" destOrd="0" presId="urn:microsoft.com/office/officeart/2005/8/layout/lProcess2"/>
    <dgm:cxn modelId="{29E2EAFC-4F08-427F-B0DD-70FD3E3104BD}" type="presOf" srcId="{8931AF12-E490-4A5C-A5BA-658B10BF8048}" destId="{99A7459F-46D4-44E4-9431-CBFEA0763DD8}" srcOrd="0" destOrd="0" presId="urn:microsoft.com/office/officeart/2005/8/layout/lProcess2"/>
    <dgm:cxn modelId="{9D7653FF-D44C-4262-92A7-9A3638556450}" srcId="{8931AF12-E490-4A5C-A5BA-658B10BF8048}" destId="{1ADB452F-4021-4FAE-8375-ABB601F288CF}" srcOrd="1" destOrd="0" parTransId="{A669B243-67D2-40D4-9BF5-DB23A49BE036}" sibTransId="{0B593209-5F17-42E5-B564-8785FBC1E52C}"/>
    <dgm:cxn modelId="{45FC9F0E-D713-416C-B7EB-9649EC8C561F}" type="presParOf" srcId="{18DCBFD5-6AEC-4568-A5E0-C16845DB4352}" destId="{055A7871-B38B-4B1F-A406-38FD2D33F6D6}" srcOrd="0" destOrd="0" presId="urn:microsoft.com/office/officeart/2005/8/layout/lProcess2"/>
    <dgm:cxn modelId="{0DA1C1F1-C4B2-4A39-B44B-C01A1D7EC1B3}" type="presParOf" srcId="{055A7871-B38B-4B1F-A406-38FD2D33F6D6}" destId="{9511E054-E955-44B2-A97E-53D93B97A0D1}" srcOrd="0" destOrd="0" presId="urn:microsoft.com/office/officeart/2005/8/layout/lProcess2"/>
    <dgm:cxn modelId="{E0E68A6C-8553-467F-81EA-AF5FAAC945C0}" type="presParOf" srcId="{055A7871-B38B-4B1F-A406-38FD2D33F6D6}" destId="{C9291F41-9A49-4512-A883-F34424A9EA41}" srcOrd="1" destOrd="0" presId="urn:microsoft.com/office/officeart/2005/8/layout/lProcess2"/>
    <dgm:cxn modelId="{8AAA4C58-0284-42CC-AB51-349F60077025}" type="presParOf" srcId="{055A7871-B38B-4B1F-A406-38FD2D33F6D6}" destId="{AA6E4B6B-A4B5-420B-8816-874AAE6B0857}" srcOrd="2" destOrd="0" presId="urn:microsoft.com/office/officeart/2005/8/layout/lProcess2"/>
    <dgm:cxn modelId="{8EEADEEA-7F3B-4994-8CEA-9E253B705994}" type="presParOf" srcId="{AA6E4B6B-A4B5-420B-8816-874AAE6B0857}" destId="{6B269329-8D0D-458D-9F66-5AC91C017283}" srcOrd="0" destOrd="0" presId="urn:microsoft.com/office/officeart/2005/8/layout/lProcess2"/>
    <dgm:cxn modelId="{8950F717-0AA1-4AD7-8BB6-721FC234184B}" type="presParOf" srcId="{6B269329-8D0D-458D-9F66-5AC91C017283}" destId="{C10FC99D-FF19-4644-A4D8-6BA42DF1F017}" srcOrd="0" destOrd="0" presId="urn:microsoft.com/office/officeart/2005/8/layout/lProcess2"/>
    <dgm:cxn modelId="{AE425164-B052-4A36-9056-89C7487F50A6}" type="presParOf" srcId="{6B269329-8D0D-458D-9F66-5AC91C017283}" destId="{658FA1E7-D50F-4EB6-A630-6577BC0E0ACF}" srcOrd="1" destOrd="0" presId="urn:microsoft.com/office/officeart/2005/8/layout/lProcess2"/>
    <dgm:cxn modelId="{21CCC496-1EA9-4B0A-8311-FAA2B54F1F18}" type="presParOf" srcId="{6B269329-8D0D-458D-9F66-5AC91C017283}" destId="{DECD8432-9159-45F0-8B4D-EADE7F89C466}" srcOrd="2" destOrd="0" presId="urn:microsoft.com/office/officeart/2005/8/layout/lProcess2"/>
    <dgm:cxn modelId="{D5A7ED52-5334-44EE-90CF-2F29A261651C}" type="presParOf" srcId="{6B269329-8D0D-458D-9F66-5AC91C017283}" destId="{97EED619-AB04-40EA-B9B6-319B2B1DF63C}" srcOrd="3" destOrd="0" presId="urn:microsoft.com/office/officeart/2005/8/layout/lProcess2"/>
    <dgm:cxn modelId="{580D61DB-0661-4DE4-B6AD-ED3C2C954EC1}" type="presParOf" srcId="{6B269329-8D0D-458D-9F66-5AC91C017283}" destId="{76A29127-853D-4BE1-82EF-B6EB36DA6165}" srcOrd="4" destOrd="0" presId="urn:microsoft.com/office/officeart/2005/8/layout/lProcess2"/>
    <dgm:cxn modelId="{03111E31-4120-4F1A-957C-D1AC988D4618}" type="presParOf" srcId="{6B269329-8D0D-458D-9F66-5AC91C017283}" destId="{5DE986E4-9F5E-408E-8413-C520AC9ED47D}" srcOrd="5" destOrd="0" presId="urn:microsoft.com/office/officeart/2005/8/layout/lProcess2"/>
    <dgm:cxn modelId="{1074C774-1884-4C97-929C-0C31FB4A2A73}" type="presParOf" srcId="{6B269329-8D0D-458D-9F66-5AC91C017283}" destId="{96905D0B-3083-4E00-8A3F-29703936232B}" srcOrd="6" destOrd="0" presId="urn:microsoft.com/office/officeart/2005/8/layout/lProcess2"/>
    <dgm:cxn modelId="{8770E3C8-61A7-4AFB-ABF5-869FD0294E64}" type="presParOf" srcId="{18DCBFD5-6AEC-4568-A5E0-C16845DB4352}" destId="{4FE47C10-4E9C-4DC9-AD73-01310E803A67}" srcOrd="1" destOrd="0" presId="urn:microsoft.com/office/officeart/2005/8/layout/lProcess2"/>
    <dgm:cxn modelId="{7171B303-1094-472E-894F-D3FEA671F549}" type="presParOf" srcId="{18DCBFD5-6AEC-4568-A5E0-C16845DB4352}" destId="{DB91F779-EBC9-433E-AE91-C7FF5C676A5E}" srcOrd="2" destOrd="0" presId="urn:microsoft.com/office/officeart/2005/8/layout/lProcess2"/>
    <dgm:cxn modelId="{925BF06C-A376-4031-A9FD-ED907A347027}" type="presParOf" srcId="{DB91F779-EBC9-433E-AE91-C7FF5C676A5E}" destId="{ACDA122C-547B-42B1-B1E3-3862883A6D7C}" srcOrd="0" destOrd="0" presId="urn:microsoft.com/office/officeart/2005/8/layout/lProcess2"/>
    <dgm:cxn modelId="{F4F7BA4C-8133-495B-97BE-49E1E34463C7}" type="presParOf" srcId="{DB91F779-EBC9-433E-AE91-C7FF5C676A5E}" destId="{59CC3876-EA71-4EA8-B06E-AB1FA3A3315F}" srcOrd="1" destOrd="0" presId="urn:microsoft.com/office/officeart/2005/8/layout/lProcess2"/>
    <dgm:cxn modelId="{31AFCA8D-BEF8-42AA-93FC-AD65242BE8D0}" type="presParOf" srcId="{DB91F779-EBC9-433E-AE91-C7FF5C676A5E}" destId="{4065A4CC-5E39-45F2-A806-FBB9945D4009}" srcOrd="2" destOrd="0" presId="urn:microsoft.com/office/officeart/2005/8/layout/lProcess2"/>
    <dgm:cxn modelId="{41C94DBB-4E0F-4051-B599-E3043F1A96CF}" type="presParOf" srcId="{4065A4CC-5E39-45F2-A806-FBB9945D4009}" destId="{675E24A1-19F7-44B6-BEE5-E61A9A04060F}" srcOrd="0" destOrd="0" presId="urn:microsoft.com/office/officeart/2005/8/layout/lProcess2"/>
    <dgm:cxn modelId="{BBA6E6DD-624F-44C0-8183-A0FCA281AD05}" type="presParOf" srcId="{675E24A1-19F7-44B6-BEE5-E61A9A04060F}" destId="{500F890A-4053-4C97-BADD-8976F6FEAA0E}" srcOrd="0" destOrd="0" presId="urn:microsoft.com/office/officeart/2005/8/layout/lProcess2"/>
    <dgm:cxn modelId="{59A4FB72-ACD8-49CA-94B3-112B13236F1D}" type="presParOf" srcId="{675E24A1-19F7-44B6-BEE5-E61A9A04060F}" destId="{C4FB6B62-1BD2-4485-9D93-EBAA6C9ED4E1}" srcOrd="1" destOrd="0" presId="urn:microsoft.com/office/officeart/2005/8/layout/lProcess2"/>
    <dgm:cxn modelId="{2918FA67-78B8-4585-A7A1-31D9E6B91A6C}" type="presParOf" srcId="{675E24A1-19F7-44B6-BEE5-E61A9A04060F}" destId="{0CD9378E-9E08-4232-8DF9-DA1029415100}" srcOrd="2" destOrd="0" presId="urn:microsoft.com/office/officeart/2005/8/layout/lProcess2"/>
    <dgm:cxn modelId="{E5800809-096F-420F-8235-ED8C552ED461}" type="presParOf" srcId="{675E24A1-19F7-44B6-BEE5-E61A9A04060F}" destId="{A6A96549-990C-416E-91B6-A09F7C16D784}" srcOrd="3" destOrd="0" presId="urn:microsoft.com/office/officeart/2005/8/layout/lProcess2"/>
    <dgm:cxn modelId="{29C9D003-EB45-44D3-B324-D240F808AB50}" type="presParOf" srcId="{675E24A1-19F7-44B6-BEE5-E61A9A04060F}" destId="{D4B91B92-E3D0-49F0-9D56-45F1B4045CE2}" srcOrd="4" destOrd="0" presId="urn:microsoft.com/office/officeart/2005/8/layout/lProcess2"/>
    <dgm:cxn modelId="{E59E8605-1901-4282-8600-E477BB257480}" type="presParOf" srcId="{18DCBFD5-6AEC-4568-A5E0-C16845DB4352}" destId="{D34858BF-68F5-45FB-84DD-15D7C99B63B7}" srcOrd="3" destOrd="0" presId="urn:microsoft.com/office/officeart/2005/8/layout/lProcess2"/>
    <dgm:cxn modelId="{F90465D2-5042-4CE0-9BD4-58EE5EA802E7}" type="presParOf" srcId="{18DCBFD5-6AEC-4568-A5E0-C16845DB4352}" destId="{F5A7C98B-DA21-451A-8188-127D8A6287C2}" srcOrd="4" destOrd="0" presId="urn:microsoft.com/office/officeart/2005/8/layout/lProcess2"/>
    <dgm:cxn modelId="{45DD4B0B-CAAD-4970-91C8-F5FB17E946B2}" type="presParOf" srcId="{F5A7C98B-DA21-451A-8188-127D8A6287C2}" destId="{5A948E6B-2CB3-436C-B699-4910DA144B0D}" srcOrd="0" destOrd="0" presId="urn:microsoft.com/office/officeart/2005/8/layout/lProcess2"/>
    <dgm:cxn modelId="{D3139FD8-D7F6-49DC-8478-BBD1BE97027D}" type="presParOf" srcId="{F5A7C98B-DA21-451A-8188-127D8A6287C2}" destId="{DA196EAE-E1BF-47BA-8879-8A3BECCFF66F}" srcOrd="1" destOrd="0" presId="urn:microsoft.com/office/officeart/2005/8/layout/lProcess2"/>
    <dgm:cxn modelId="{3A623CA2-0841-4B33-A1D5-8EECC224753D}" type="presParOf" srcId="{F5A7C98B-DA21-451A-8188-127D8A6287C2}" destId="{3B869D84-88C8-46CC-BAE3-B8E6BE8B9283}" srcOrd="2" destOrd="0" presId="urn:microsoft.com/office/officeart/2005/8/layout/lProcess2"/>
    <dgm:cxn modelId="{336841F9-F675-40D5-80E1-AE827F3DB79A}" type="presParOf" srcId="{3B869D84-88C8-46CC-BAE3-B8E6BE8B9283}" destId="{510D74E1-A872-4C43-9631-D807A5B007FE}" srcOrd="0" destOrd="0" presId="urn:microsoft.com/office/officeart/2005/8/layout/lProcess2"/>
    <dgm:cxn modelId="{BED3F899-18F0-418D-BB7C-C1C493636CEE}" type="presParOf" srcId="{510D74E1-A872-4C43-9631-D807A5B007FE}" destId="{6CAF0021-B06E-4A68-88F0-BA79180CB386}" srcOrd="0" destOrd="0" presId="urn:microsoft.com/office/officeart/2005/8/layout/lProcess2"/>
    <dgm:cxn modelId="{345F2BEB-0977-469E-878A-FD5AC9411DBD}" type="presParOf" srcId="{510D74E1-A872-4C43-9631-D807A5B007FE}" destId="{790D44E8-8A3B-4748-8AFD-F0CC591D63DB}" srcOrd="1" destOrd="0" presId="urn:microsoft.com/office/officeart/2005/8/layout/lProcess2"/>
    <dgm:cxn modelId="{2B7EBABD-F1F8-4F43-A2A0-41DF68242B6A}" type="presParOf" srcId="{510D74E1-A872-4C43-9631-D807A5B007FE}" destId="{EEA5F064-B712-48E2-80A9-52B04758FCC9}" srcOrd="2" destOrd="0" presId="urn:microsoft.com/office/officeart/2005/8/layout/lProcess2"/>
    <dgm:cxn modelId="{E47B8BED-0A1E-4C77-902F-37CCCA03E8D2}" type="presParOf" srcId="{510D74E1-A872-4C43-9631-D807A5B007FE}" destId="{A03B6672-2C0E-4E17-B5FC-AA082F7CD67D}" srcOrd="3" destOrd="0" presId="urn:microsoft.com/office/officeart/2005/8/layout/lProcess2"/>
    <dgm:cxn modelId="{E22DC116-A5C5-4ADE-A746-A188AB3DB1F3}" type="presParOf" srcId="{510D74E1-A872-4C43-9631-D807A5B007FE}" destId="{D32F2982-AE14-4F7C-905E-FE93FA662FEE}" srcOrd="4" destOrd="0" presId="urn:microsoft.com/office/officeart/2005/8/layout/lProcess2"/>
    <dgm:cxn modelId="{576BFC2A-6E9B-4AB4-A7C2-2793C52B6CBF}" type="presParOf" srcId="{18DCBFD5-6AEC-4568-A5E0-C16845DB4352}" destId="{91FB5C5C-4722-429F-A148-63BAC6112873}" srcOrd="5" destOrd="0" presId="urn:microsoft.com/office/officeart/2005/8/layout/lProcess2"/>
    <dgm:cxn modelId="{0662638C-7056-476E-97D5-1207C05874BC}" type="presParOf" srcId="{18DCBFD5-6AEC-4568-A5E0-C16845DB4352}" destId="{399F13E6-FE17-402E-AD43-06A458236CA0}" srcOrd="6" destOrd="0" presId="urn:microsoft.com/office/officeart/2005/8/layout/lProcess2"/>
    <dgm:cxn modelId="{7291C556-73B1-4A45-925C-AC499AE83259}" type="presParOf" srcId="{399F13E6-FE17-402E-AD43-06A458236CA0}" destId="{99A7459F-46D4-44E4-9431-CBFEA0763DD8}" srcOrd="0" destOrd="0" presId="urn:microsoft.com/office/officeart/2005/8/layout/lProcess2"/>
    <dgm:cxn modelId="{5A58D50B-88A9-425C-883A-D50FDD5CB3D2}" type="presParOf" srcId="{399F13E6-FE17-402E-AD43-06A458236CA0}" destId="{32CBFAD5-9184-4FCA-A6C5-3D23CDC85501}" srcOrd="1" destOrd="0" presId="urn:microsoft.com/office/officeart/2005/8/layout/lProcess2"/>
    <dgm:cxn modelId="{0BD9B6B9-FA01-4A9E-8BC2-0E88CEE03C1A}" type="presParOf" srcId="{399F13E6-FE17-402E-AD43-06A458236CA0}" destId="{24EB244E-FD3E-4896-9A2B-D6FA127D8ABC}" srcOrd="2" destOrd="0" presId="urn:microsoft.com/office/officeart/2005/8/layout/lProcess2"/>
    <dgm:cxn modelId="{6661E5CA-CC9A-40FC-AB9E-D926208558FE}" type="presParOf" srcId="{24EB244E-FD3E-4896-9A2B-D6FA127D8ABC}" destId="{DCE0440D-75CE-4778-BDD0-5327B3456333}" srcOrd="0" destOrd="0" presId="urn:microsoft.com/office/officeart/2005/8/layout/lProcess2"/>
    <dgm:cxn modelId="{C0CEBD28-C472-4D80-A3A3-291444543469}" type="presParOf" srcId="{DCE0440D-75CE-4778-BDD0-5327B3456333}" destId="{20DFADCD-F6B1-499A-8DD3-949D7C5F90B0}" srcOrd="0" destOrd="0" presId="urn:microsoft.com/office/officeart/2005/8/layout/lProcess2"/>
    <dgm:cxn modelId="{933923DE-02F6-4038-99EF-5C872E26FE2A}" type="presParOf" srcId="{DCE0440D-75CE-4778-BDD0-5327B3456333}" destId="{6308A408-F995-4697-B0FB-BB1772530B57}" srcOrd="1" destOrd="0" presId="urn:microsoft.com/office/officeart/2005/8/layout/lProcess2"/>
    <dgm:cxn modelId="{8E33DB10-2A93-475E-87C3-FC0585365D4C}" type="presParOf" srcId="{DCE0440D-75CE-4778-BDD0-5327B3456333}" destId="{20F1238F-D829-41BB-B933-0358746407F1}" srcOrd="2" destOrd="0" presId="urn:microsoft.com/office/officeart/2005/8/layout/lProcess2"/>
    <dgm:cxn modelId="{91B8F553-4680-44C6-B155-774E0187DF17}" type="presParOf" srcId="{DCE0440D-75CE-4778-BDD0-5327B3456333}" destId="{CCF3CC20-0EF1-4D4A-A5A8-0805472CB028}" srcOrd="3" destOrd="0" presId="urn:microsoft.com/office/officeart/2005/8/layout/lProcess2"/>
    <dgm:cxn modelId="{3E224D1B-70D8-40C0-A1E3-4FEF4CC713BE}" type="presParOf" srcId="{DCE0440D-75CE-4778-BDD0-5327B3456333}" destId="{43069E93-AF54-4A33-B99A-BA3A4B0E9944}" srcOrd="4" destOrd="0" presId="urn:microsoft.com/office/officeart/2005/8/layout/lProcess2"/>
    <dgm:cxn modelId="{C41EE017-C078-4944-99A7-35C1081BFF21}" type="presParOf" srcId="{DCE0440D-75CE-4778-BDD0-5327B3456333}" destId="{C8C2E0EE-DAC5-43E9-A5C5-8F12C5EF6516}" srcOrd="5" destOrd="0" presId="urn:microsoft.com/office/officeart/2005/8/layout/lProcess2"/>
    <dgm:cxn modelId="{15B1223C-1A99-41B0-9C38-DE9FC1CE48DD}" type="presParOf" srcId="{DCE0440D-75CE-4778-BDD0-5327B3456333}" destId="{5824D007-C1D5-4D9D-83F4-138D5220412A}" srcOrd="6" destOrd="0" presId="urn:microsoft.com/office/officeart/2005/8/layout/lProcess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ED4F8-D6D7-4ADB-BCBD-5EB4B80ADF48}">
      <dsp:nvSpPr>
        <dsp:cNvPr id="0" name=""/>
        <dsp:cNvSpPr/>
      </dsp:nvSpPr>
      <dsp:spPr>
        <a:xfrm>
          <a:off x="2980887" y="677196"/>
          <a:ext cx="4621636" cy="4621636"/>
        </a:xfrm>
        <a:prstGeom prst="blockArc">
          <a:avLst>
            <a:gd name="adj1" fmla="val 12733528"/>
            <a:gd name="adj2" fmla="val 16268999"/>
            <a:gd name="adj3" fmla="val 453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FBAC2FE-531C-468A-967E-712ACBF8865A}">
      <dsp:nvSpPr>
        <dsp:cNvPr id="0" name=""/>
        <dsp:cNvSpPr/>
      </dsp:nvSpPr>
      <dsp:spPr>
        <a:xfrm>
          <a:off x="3003910" y="639872"/>
          <a:ext cx="4621636" cy="4621636"/>
        </a:xfrm>
        <a:prstGeom prst="blockArc">
          <a:avLst>
            <a:gd name="adj1" fmla="val 8933221"/>
            <a:gd name="adj2" fmla="val 12666776"/>
            <a:gd name="adj3" fmla="val 453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8A3FE6-1B80-4040-8D76-9C4CB11FF966}">
      <dsp:nvSpPr>
        <dsp:cNvPr id="0" name=""/>
        <dsp:cNvSpPr/>
      </dsp:nvSpPr>
      <dsp:spPr>
        <a:xfrm>
          <a:off x="3026213" y="677650"/>
          <a:ext cx="4621636" cy="4621636"/>
        </a:xfrm>
        <a:prstGeom prst="blockArc">
          <a:avLst>
            <a:gd name="adj1" fmla="val 5400000"/>
            <a:gd name="adj2" fmla="val 9000000"/>
            <a:gd name="adj3" fmla="val 453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060B19-CA4A-424A-A13E-7B5E3D8477A9}">
      <dsp:nvSpPr>
        <dsp:cNvPr id="0" name=""/>
        <dsp:cNvSpPr/>
      </dsp:nvSpPr>
      <dsp:spPr>
        <a:xfrm>
          <a:off x="3026213" y="677650"/>
          <a:ext cx="4621636" cy="4621636"/>
        </a:xfrm>
        <a:prstGeom prst="blockArc">
          <a:avLst>
            <a:gd name="adj1" fmla="val 1800000"/>
            <a:gd name="adj2" fmla="val 5400000"/>
            <a:gd name="adj3" fmla="val 453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FF07C07-9B6D-4264-91D3-800C29739B66}">
      <dsp:nvSpPr>
        <dsp:cNvPr id="0" name=""/>
        <dsp:cNvSpPr/>
      </dsp:nvSpPr>
      <dsp:spPr>
        <a:xfrm>
          <a:off x="3026213" y="677650"/>
          <a:ext cx="4621636" cy="4621636"/>
        </a:xfrm>
        <a:prstGeom prst="blockArc">
          <a:avLst>
            <a:gd name="adj1" fmla="val 19800000"/>
            <a:gd name="adj2" fmla="val 1800000"/>
            <a:gd name="adj3" fmla="val 453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A32A5BB-91F0-4EDC-921F-C0E1D386E9FD}">
      <dsp:nvSpPr>
        <dsp:cNvPr id="0" name=""/>
        <dsp:cNvSpPr/>
      </dsp:nvSpPr>
      <dsp:spPr>
        <a:xfrm>
          <a:off x="3026213" y="677650"/>
          <a:ext cx="4621636" cy="4621636"/>
        </a:xfrm>
        <a:prstGeom prst="blockArc">
          <a:avLst>
            <a:gd name="adj1" fmla="val 16200000"/>
            <a:gd name="adj2" fmla="val 19800000"/>
            <a:gd name="adj3" fmla="val 453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1E0403-A658-491A-8221-7C69B8353908}">
      <dsp:nvSpPr>
        <dsp:cNvPr id="0" name=""/>
        <dsp:cNvSpPr/>
      </dsp:nvSpPr>
      <dsp:spPr>
        <a:xfrm>
          <a:off x="4077033" y="1703702"/>
          <a:ext cx="2519996" cy="25695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fr-FR" sz="2300" b="1" kern="1200" dirty="0">
              <a:effectLst>
                <a:outerShdw blurRad="38100" dist="38100" dir="2700000" algn="tl">
                  <a:srgbClr val="000000">
                    <a:alpha val="43137"/>
                  </a:srgbClr>
                </a:outerShdw>
              </a:effectLst>
            </a:rPr>
            <a:t>Animation Rita </a:t>
          </a:r>
        </a:p>
        <a:p>
          <a:pPr marL="0" lvl="0" indent="0" algn="ctr" defTabSz="1022350">
            <a:lnSpc>
              <a:spcPct val="90000"/>
            </a:lnSpc>
            <a:spcBef>
              <a:spcPct val="0"/>
            </a:spcBef>
            <a:spcAft>
              <a:spcPct val="35000"/>
            </a:spcAft>
            <a:buNone/>
          </a:pPr>
          <a:r>
            <a:rPr lang="fr-FR" sz="2300" b="1" kern="1200" dirty="0">
              <a:effectLst>
                <a:outerShdw blurRad="38100" dist="38100" dir="2700000" algn="tl">
                  <a:srgbClr val="000000">
                    <a:alpha val="43137"/>
                  </a:srgbClr>
                </a:outerShdw>
              </a:effectLst>
            </a:rPr>
            <a:t>&amp;</a:t>
          </a:r>
        </a:p>
        <a:p>
          <a:pPr marL="0" lvl="0" indent="0" algn="ctr" defTabSz="1022350">
            <a:lnSpc>
              <a:spcPct val="90000"/>
            </a:lnSpc>
            <a:spcBef>
              <a:spcPct val="0"/>
            </a:spcBef>
            <a:spcAft>
              <a:spcPct val="35000"/>
            </a:spcAft>
            <a:buNone/>
          </a:pPr>
          <a:r>
            <a:rPr lang="fr-FR" sz="2300" b="1" kern="1200" dirty="0">
              <a:effectLst>
                <a:outerShdw blurRad="38100" dist="38100" dir="2700000" algn="tl">
                  <a:srgbClr val="000000">
                    <a:alpha val="43137"/>
                  </a:srgbClr>
                </a:outerShdw>
              </a:effectLst>
            </a:rPr>
            <a:t>Parcelles Démo</a:t>
          </a:r>
        </a:p>
      </dsp:txBody>
      <dsp:txXfrm>
        <a:off x="4446078" y="2080001"/>
        <a:ext cx="1781906" cy="1816934"/>
      </dsp:txXfrm>
    </dsp:sp>
    <dsp:sp modelId="{0B803616-B915-41DB-B7F3-635D30B30E87}">
      <dsp:nvSpPr>
        <dsp:cNvPr id="0" name=""/>
        <dsp:cNvSpPr/>
      </dsp:nvSpPr>
      <dsp:spPr>
        <a:xfrm>
          <a:off x="4610095" y="3054"/>
          <a:ext cx="1453872" cy="1453872"/>
        </a:xfrm>
        <a:prstGeom prst="ellipse">
          <a:avLst/>
        </a:prstGeom>
        <a:solidFill>
          <a:srgbClr val="99CB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Support</a:t>
          </a:r>
        </a:p>
        <a:p>
          <a:pPr marL="0" lvl="0" indent="0" algn="ctr" defTabSz="711200">
            <a:lnSpc>
              <a:spcPct val="90000"/>
            </a:lnSpc>
            <a:spcBef>
              <a:spcPct val="0"/>
            </a:spcBef>
            <a:spcAft>
              <a:spcPct val="35000"/>
            </a:spcAft>
            <a:buNone/>
          </a:pPr>
          <a:r>
            <a:rPr lang="fr-FR" sz="1600" kern="1200" dirty="0"/>
            <a:t>(Carocanne, vidéos…)</a:t>
          </a:r>
        </a:p>
      </dsp:txBody>
      <dsp:txXfrm>
        <a:off x="4823010" y="215969"/>
        <a:ext cx="1028042" cy="1028042"/>
      </dsp:txXfrm>
    </dsp:sp>
    <dsp:sp modelId="{83AA5D70-B00E-4532-A4E8-4049CA511B5F}">
      <dsp:nvSpPr>
        <dsp:cNvPr id="0" name=""/>
        <dsp:cNvSpPr/>
      </dsp:nvSpPr>
      <dsp:spPr>
        <a:xfrm>
          <a:off x="6565995" y="1132293"/>
          <a:ext cx="1453872" cy="1453872"/>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Identifier Besoins Agriculteurs</a:t>
          </a:r>
        </a:p>
      </dsp:txBody>
      <dsp:txXfrm>
        <a:off x="6778910" y="1345208"/>
        <a:ext cx="1028042" cy="1028042"/>
      </dsp:txXfrm>
    </dsp:sp>
    <dsp:sp modelId="{55EBACDD-8511-4090-9307-36D65C23B234}">
      <dsp:nvSpPr>
        <dsp:cNvPr id="0" name=""/>
        <dsp:cNvSpPr/>
      </dsp:nvSpPr>
      <dsp:spPr>
        <a:xfrm>
          <a:off x="6565995" y="3390772"/>
          <a:ext cx="1453872" cy="1453872"/>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Parcelles Démo</a:t>
          </a:r>
        </a:p>
      </dsp:txBody>
      <dsp:txXfrm>
        <a:off x="6778910" y="3603687"/>
        <a:ext cx="1028042" cy="1028042"/>
      </dsp:txXfrm>
    </dsp:sp>
    <dsp:sp modelId="{EAED98F4-EADF-4D4C-A3CB-E2FADEABCB2F}">
      <dsp:nvSpPr>
        <dsp:cNvPr id="0" name=""/>
        <dsp:cNvSpPr/>
      </dsp:nvSpPr>
      <dsp:spPr>
        <a:xfrm>
          <a:off x="4610095" y="4520011"/>
          <a:ext cx="1453872" cy="1453872"/>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b="1" kern="1200" dirty="0"/>
            <a:t>Journées Techniques</a:t>
          </a:r>
        </a:p>
      </dsp:txBody>
      <dsp:txXfrm>
        <a:off x="4823010" y="4732926"/>
        <a:ext cx="1028042" cy="1028042"/>
      </dsp:txXfrm>
    </dsp:sp>
    <dsp:sp modelId="{EA0F8A48-6E58-4117-AD16-6E53A5526BE7}">
      <dsp:nvSpPr>
        <dsp:cNvPr id="0" name=""/>
        <dsp:cNvSpPr/>
      </dsp:nvSpPr>
      <dsp:spPr>
        <a:xfrm>
          <a:off x="2654196" y="3390772"/>
          <a:ext cx="1453872" cy="1453872"/>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FR" sz="1400" kern="1200" dirty="0"/>
            <a:t>Coordination R&amp;D</a:t>
          </a:r>
        </a:p>
      </dsp:txBody>
      <dsp:txXfrm>
        <a:off x="2867111" y="3603687"/>
        <a:ext cx="1028042" cy="1028042"/>
      </dsp:txXfrm>
    </dsp:sp>
    <dsp:sp modelId="{78371DC2-5FFF-4523-9E62-C26DB5D2B667}">
      <dsp:nvSpPr>
        <dsp:cNvPr id="0" name=""/>
        <dsp:cNvSpPr/>
      </dsp:nvSpPr>
      <dsp:spPr>
        <a:xfrm>
          <a:off x="2654195" y="1056738"/>
          <a:ext cx="1453872" cy="1453872"/>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Formation</a:t>
          </a:r>
          <a:endParaRPr lang="fr-FR" sz="1400" kern="1200" dirty="0"/>
        </a:p>
      </dsp:txBody>
      <dsp:txXfrm>
        <a:off x="2867110" y="1269653"/>
        <a:ext cx="1028042" cy="10280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DF7EE-3748-4A9C-A8AB-2909F1CF02A5}">
      <dsp:nvSpPr>
        <dsp:cNvPr id="0" name=""/>
        <dsp:cNvSpPr/>
      </dsp:nvSpPr>
      <dsp:spPr>
        <a:xfrm>
          <a:off x="1012246" y="435869"/>
          <a:ext cx="5470770" cy="1154830"/>
        </a:xfrm>
        <a:prstGeom prst="rect">
          <a:avLst/>
        </a:prstGeom>
        <a:solidFill>
          <a:schemeClr val="accent6">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0F16EB6-613B-4BA2-B70F-3D1918079FBC}">
      <dsp:nvSpPr>
        <dsp:cNvPr id="0" name=""/>
        <dsp:cNvSpPr/>
      </dsp:nvSpPr>
      <dsp:spPr>
        <a:xfrm>
          <a:off x="1337427" y="648307"/>
          <a:ext cx="3102618" cy="1628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889000">
            <a:lnSpc>
              <a:spcPct val="50000"/>
            </a:lnSpc>
            <a:spcBef>
              <a:spcPct val="0"/>
            </a:spcBef>
            <a:spcAft>
              <a:spcPts val="0"/>
            </a:spcAft>
            <a:buNone/>
          </a:pPr>
          <a:r>
            <a:rPr lang="fr-FR" sz="2000" b="1" kern="1200" dirty="0"/>
            <a:t>Efficacité</a:t>
          </a:r>
          <a:r>
            <a:rPr lang="fr-FR" sz="2400" kern="1200" dirty="0"/>
            <a:t> </a:t>
          </a:r>
          <a:r>
            <a:rPr lang="fr-FR" sz="1800" kern="1200" dirty="0"/>
            <a:t>sur toutes les adventices</a:t>
          </a:r>
          <a:r>
            <a:rPr lang="fr-FR" sz="3200" kern="1200" dirty="0"/>
            <a:t> </a:t>
          </a:r>
          <a:endParaRPr lang="fr-FR" sz="2800" kern="1200" dirty="0"/>
        </a:p>
        <a:p>
          <a:pPr marL="0" lvl="0" indent="0" algn="l" defTabSz="889000">
            <a:lnSpc>
              <a:spcPct val="90000"/>
            </a:lnSpc>
            <a:spcBef>
              <a:spcPct val="0"/>
            </a:spcBef>
            <a:spcAft>
              <a:spcPct val="35000"/>
            </a:spcAft>
            <a:buNone/>
          </a:pPr>
          <a:r>
            <a:rPr lang="fr-FR" sz="2000" b="1" kern="1200" dirty="0"/>
            <a:t>Accès</a:t>
          </a:r>
          <a:r>
            <a:rPr lang="fr-FR" sz="2000" kern="1200" dirty="0"/>
            <a:t> </a:t>
          </a:r>
          <a:r>
            <a:rPr lang="fr-FR" sz="1800" kern="1200" dirty="0"/>
            <a:t>au rang de canne</a:t>
          </a:r>
          <a:endParaRPr lang="fr-FR" sz="2000" kern="1200" dirty="0"/>
        </a:p>
      </dsp:txBody>
      <dsp:txXfrm>
        <a:off x="1337427" y="648307"/>
        <a:ext cx="3102618" cy="1628603"/>
      </dsp:txXfrm>
    </dsp:sp>
    <dsp:sp modelId="{21AB8A3E-42A4-4280-875D-64822E5AFA40}">
      <dsp:nvSpPr>
        <dsp:cNvPr id="0" name=""/>
        <dsp:cNvSpPr/>
      </dsp:nvSpPr>
      <dsp:spPr>
        <a:xfrm>
          <a:off x="3955636" y="576453"/>
          <a:ext cx="2460873" cy="15395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0" lvl="0" indent="0" algn="l" defTabSz="889000">
            <a:lnSpc>
              <a:spcPct val="90000"/>
            </a:lnSpc>
            <a:spcBef>
              <a:spcPct val="0"/>
            </a:spcBef>
            <a:spcAft>
              <a:spcPct val="35000"/>
            </a:spcAft>
            <a:buNone/>
          </a:pPr>
          <a:r>
            <a:rPr lang="fr-FR" sz="2000" b="1" kern="1200" dirty="0"/>
            <a:t>Temps</a:t>
          </a:r>
          <a:r>
            <a:rPr lang="fr-FR" sz="2000" kern="1200" dirty="0"/>
            <a:t> de travail et </a:t>
          </a:r>
          <a:r>
            <a:rPr lang="fr-FR" sz="2000" b="1" kern="1200" dirty="0"/>
            <a:t>coûts</a:t>
          </a:r>
          <a:r>
            <a:rPr lang="fr-FR" sz="2000" kern="1200" dirty="0"/>
            <a:t> importants</a:t>
          </a:r>
        </a:p>
      </dsp:txBody>
      <dsp:txXfrm>
        <a:off x="3955636" y="576453"/>
        <a:ext cx="2460873" cy="1539551"/>
      </dsp:txXfrm>
    </dsp:sp>
    <dsp:sp modelId="{27D2C4B7-439A-449E-B141-B0EFAEA034D8}">
      <dsp:nvSpPr>
        <dsp:cNvPr id="0" name=""/>
        <dsp:cNvSpPr/>
      </dsp:nvSpPr>
      <dsp:spPr>
        <a:xfrm>
          <a:off x="669426" y="44690"/>
          <a:ext cx="719803" cy="719803"/>
        </a:xfrm>
        <a:prstGeom prst="plus">
          <a:avLst>
            <a:gd name="adj" fmla="val 3281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3500000" scaled="1"/>
          <a:tileRect/>
        </a:gradFill>
        <a:ln w="19050" cap="flat" cmpd="sng" algn="ctr">
          <a:solidFill>
            <a:schemeClr val="accent2"/>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E5E34D1-32A8-442D-BB76-FE2C7CD5FD03}">
      <dsp:nvSpPr>
        <dsp:cNvPr id="0" name=""/>
        <dsp:cNvSpPr/>
      </dsp:nvSpPr>
      <dsp:spPr>
        <a:xfrm>
          <a:off x="5980103" y="321284"/>
          <a:ext cx="677461" cy="232160"/>
        </a:xfrm>
        <a:prstGeom prst="rect">
          <a:avLst/>
        </a:prstGeom>
        <a:gradFill flip="none" rotWithShape="1">
          <a:gsLst>
            <a:gs pos="0">
              <a:srgbClr val="ED7D31">
                <a:lumMod val="67000"/>
              </a:srgbClr>
            </a:gs>
            <a:gs pos="48000">
              <a:srgbClr val="ED7D31">
                <a:lumMod val="97000"/>
                <a:lumOff val="3000"/>
              </a:srgbClr>
            </a:gs>
            <a:gs pos="100000">
              <a:srgbClr val="ED7D31">
                <a:lumMod val="60000"/>
                <a:lumOff val="40000"/>
              </a:srgbClr>
            </a:gs>
          </a:gsLst>
          <a:lin ang="13500000" scaled="1"/>
          <a:tileRect/>
        </a:gradFill>
        <a:ln w="19050" cap="flat" cmpd="sng" algn="ctr">
          <a:solidFill>
            <a:srgbClr val="ED7D31"/>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0B4D92E3-B37A-47BB-A50E-4ECE24133E5A}">
      <dsp:nvSpPr>
        <dsp:cNvPr id="0" name=""/>
        <dsp:cNvSpPr/>
      </dsp:nvSpPr>
      <dsp:spPr>
        <a:xfrm>
          <a:off x="3765203" y="536412"/>
          <a:ext cx="423" cy="971999"/>
        </a:xfrm>
        <a:prstGeom prst="line">
          <a:avLst/>
        </a:prstGeom>
        <a:noFill/>
        <a:ln w="12700" cap="flat" cmpd="sng" algn="ctr">
          <a:solidFill>
            <a:schemeClr val="accent6">
              <a:lumMod val="75000"/>
            </a:schemeClr>
          </a:solidFill>
          <a:prstDash val="solid"/>
          <a:miter lim="800000"/>
        </a:ln>
        <a:effectLst/>
      </dsp:spPr>
      <dsp:style>
        <a:lnRef idx="2">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E5349-2513-4632-A459-4F229D3BA995}">
      <dsp:nvSpPr>
        <dsp:cNvPr id="0" name=""/>
        <dsp:cNvSpPr/>
      </dsp:nvSpPr>
      <dsp:spPr>
        <a:xfrm>
          <a:off x="2249349" y="785076"/>
          <a:ext cx="5237484" cy="5237484"/>
        </a:xfrm>
        <a:prstGeom prst="blockArc">
          <a:avLst>
            <a:gd name="adj1" fmla="val 11880000"/>
            <a:gd name="adj2" fmla="val 16200000"/>
            <a:gd name="adj3" fmla="val 4639"/>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E3DCA9-7B91-4DCD-9D9E-070C0C7BFEE2}">
      <dsp:nvSpPr>
        <dsp:cNvPr id="0" name=""/>
        <dsp:cNvSpPr/>
      </dsp:nvSpPr>
      <dsp:spPr>
        <a:xfrm>
          <a:off x="2249349" y="785076"/>
          <a:ext cx="5237484" cy="5237484"/>
        </a:xfrm>
        <a:prstGeom prst="blockArc">
          <a:avLst>
            <a:gd name="adj1" fmla="val 7560000"/>
            <a:gd name="adj2" fmla="val 11880000"/>
            <a:gd name="adj3" fmla="val 463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59BFD2-F51A-4F65-9BD7-565DCCAE3E6E}">
      <dsp:nvSpPr>
        <dsp:cNvPr id="0" name=""/>
        <dsp:cNvSpPr/>
      </dsp:nvSpPr>
      <dsp:spPr>
        <a:xfrm>
          <a:off x="2249349" y="785076"/>
          <a:ext cx="5237484" cy="5237484"/>
        </a:xfrm>
        <a:prstGeom prst="blockArc">
          <a:avLst>
            <a:gd name="adj1" fmla="val 3240000"/>
            <a:gd name="adj2" fmla="val 7560000"/>
            <a:gd name="adj3" fmla="val 463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79E99-A286-404A-BEED-8EB9A5FD0DF7}">
      <dsp:nvSpPr>
        <dsp:cNvPr id="0" name=""/>
        <dsp:cNvSpPr/>
      </dsp:nvSpPr>
      <dsp:spPr>
        <a:xfrm>
          <a:off x="2249349" y="785076"/>
          <a:ext cx="5237484" cy="5237484"/>
        </a:xfrm>
        <a:prstGeom prst="blockArc">
          <a:avLst>
            <a:gd name="adj1" fmla="val 20520000"/>
            <a:gd name="adj2" fmla="val 324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FF1D3B-58B6-4314-B3B0-CF4A401447FA}">
      <dsp:nvSpPr>
        <dsp:cNvPr id="0" name=""/>
        <dsp:cNvSpPr/>
      </dsp:nvSpPr>
      <dsp:spPr>
        <a:xfrm>
          <a:off x="2249349" y="785076"/>
          <a:ext cx="5237484" cy="5237484"/>
        </a:xfrm>
        <a:prstGeom prst="blockArc">
          <a:avLst>
            <a:gd name="adj1" fmla="val 16200000"/>
            <a:gd name="adj2" fmla="val 20520000"/>
            <a:gd name="adj3" fmla="val 463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C71CF5-A350-4628-9169-C8B43874F3F8}">
      <dsp:nvSpPr>
        <dsp:cNvPr id="0" name=""/>
        <dsp:cNvSpPr/>
      </dsp:nvSpPr>
      <dsp:spPr>
        <a:xfrm>
          <a:off x="3662953" y="2198681"/>
          <a:ext cx="2410275" cy="2410275"/>
        </a:xfrm>
        <a:prstGeom prst="ellipse">
          <a:avLst/>
        </a:prstGeom>
        <a:solidFill>
          <a:srgbClr val="EC64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Conseils technico-économiques en fertilisation et gestion durable des fertilisants</a:t>
          </a:r>
        </a:p>
      </dsp:txBody>
      <dsp:txXfrm>
        <a:off x="4015930" y="2551658"/>
        <a:ext cx="1704321" cy="1704321"/>
      </dsp:txXfrm>
    </dsp:sp>
    <dsp:sp modelId="{3B5DD0A0-49CF-464D-9D6B-E20C60AD129A}">
      <dsp:nvSpPr>
        <dsp:cNvPr id="0" name=""/>
        <dsp:cNvSpPr/>
      </dsp:nvSpPr>
      <dsp:spPr>
        <a:xfrm>
          <a:off x="4024494" y="2219"/>
          <a:ext cx="1687193" cy="16871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Acquisition de </a:t>
          </a:r>
          <a:r>
            <a:rPr lang="fr-FR" sz="1600" kern="1200" dirty="0">
              <a:solidFill>
                <a:prstClr val="white"/>
              </a:solidFill>
              <a:latin typeface="Calibri Light"/>
              <a:ea typeface="+mn-ea"/>
              <a:cs typeface="+mn-cs"/>
            </a:rPr>
            <a:t>références sur les </a:t>
          </a:r>
          <a:r>
            <a:rPr lang="fr-FR" sz="1600" kern="1200" dirty="0"/>
            <a:t>Mafor</a:t>
          </a:r>
          <a:endParaRPr lang="fr-FR" sz="1600" kern="1200" dirty="0">
            <a:solidFill>
              <a:srgbClr val="FF0000"/>
            </a:solidFill>
            <a:highlight>
              <a:srgbClr val="FFFF00"/>
            </a:highlight>
          </a:endParaRPr>
        </a:p>
      </dsp:txBody>
      <dsp:txXfrm>
        <a:off x="4271578" y="249303"/>
        <a:ext cx="1193025" cy="1193025"/>
      </dsp:txXfrm>
    </dsp:sp>
    <dsp:sp modelId="{ED8F084F-A75B-48AA-8AC8-FB15F6DA5D6E}">
      <dsp:nvSpPr>
        <dsp:cNvPr id="0" name=""/>
        <dsp:cNvSpPr/>
      </dsp:nvSpPr>
      <dsp:spPr>
        <a:xfrm>
          <a:off x="6457300" y="1769756"/>
          <a:ext cx="1687193" cy="16871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Connaitre l’efficacité des produits commerciaux </a:t>
          </a:r>
          <a:r>
            <a:rPr lang="fr-FR" sz="1100" kern="1200" dirty="0"/>
            <a:t>(engrais, biostimulant, biofertilisant)</a:t>
          </a:r>
        </a:p>
      </dsp:txBody>
      <dsp:txXfrm>
        <a:off x="6704384" y="2016840"/>
        <a:ext cx="1193025" cy="1193025"/>
      </dsp:txXfrm>
    </dsp:sp>
    <dsp:sp modelId="{F31E47CE-1C18-41CB-9821-660DD5D5A9D4}">
      <dsp:nvSpPr>
        <dsp:cNvPr id="0" name=""/>
        <dsp:cNvSpPr/>
      </dsp:nvSpPr>
      <dsp:spPr>
        <a:xfrm>
          <a:off x="5528051" y="4629690"/>
          <a:ext cx="1687193" cy="168719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Améliorer l’efficience de l’engrais par de nouvelles pratiques</a:t>
          </a:r>
        </a:p>
      </dsp:txBody>
      <dsp:txXfrm>
        <a:off x="5775135" y="4876774"/>
        <a:ext cx="1193025" cy="1193025"/>
      </dsp:txXfrm>
    </dsp:sp>
    <dsp:sp modelId="{995BF99F-74BB-4D41-AAE9-97147E9800EF}">
      <dsp:nvSpPr>
        <dsp:cNvPr id="0" name=""/>
        <dsp:cNvSpPr/>
      </dsp:nvSpPr>
      <dsp:spPr>
        <a:xfrm>
          <a:off x="2520938" y="4629690"/>
          <a:ext cx="1687193" cy="168719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Calibrer de nouveaux outils</a:t>
          </a:r>
        </a:p>
      </dsp:txBody>
      <dsp:txXfrm>
        <a:off x="2768022" y="4876774"/>
        <a:ext cx="1193025" cy="1193025"/>
      </dsp:txXfrm>
    </dsp:sp>
    <dsp:sp modelId="{C635983D-227F-4E85-B3ED-2DFC71A0F4B3}">
      <dsp:nvSpPr>
        <dsp:cNvPr id="0" name=""/>
        <dsp:cNvSpPr/>
      </dsp:nvSpPr>
      <dsp:spPr>
        <a:xfrm>
          <a:off x="1591689" y="1769756"/>
          <a:ext cx="1687193" cy="168719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Gestion de la fertilité des sols</a:t>
          </a:r>
        </a:p>
      </dsp:txBody>
      <dsp:txXfrm>
        <a:off x="1838773" y="2016840"/>
        <a:ext cx="1193025" cy="11930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E5349-2513-4632-A459-4F229D3BA995}">
      <dsp:nvSpPr>
        <dsp:cNvPr id="0" name=""/>
        <dsp:cNvSpPr/>
      </dsp:nvSpPr>
      <dsp:spPr>
        <a:xfrm>
          <a:off x="2249349" y="785076"/>
          <a:ext cx="5237484" cy="5237484"/>
        </a:xfrm>
        <a:prstGeom prst="blockArc">
          <a:avLst>
            <a:gd name="adj1" fmla="val 11880000"/>
            <a:gd name="adj2" fmla="val 16200000"/>
            <a:gd name="adj3" fmla="val 4639"/>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E3DCA9-7B91-4DCD-9D9E-070C0C7BFEE2}">
      <dsp:nvSpPr>
        <dsp:cNvPr id="0" name=""/>
        <dsp:cNvSpPr/>
      </dsp:nvSpPr>
      <dsp:spPr>
        <a:xfrm>
          <a:off x="2249349" y="785076"/>
          <a:ext cx="5237484" cy="5237484"/>
        </a:xfrm>
        <a:prstGeom prst="blockArc">
          <a:avLst>
            <a:gd name="adj1" fmla="val 7560000"/>
            <a:gd name="adj2" fmla="val 11880000"/>
            <a:gd name="adj3" fmla="val 4639"/>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59BFD2-F51A-4F65-9BD7-565DCCAE3E6E}">
      <dsp:nvSpPr>
        <dsp:cNvPr id="0" name=""/>
        <dsp:cNvSpPr/>
      </dsp:nvSpPr>
      <dsp:spPr>
        <a:xfrm>
          <a:off x="2249349" y="785076"/>
          <a:ext cx="5237484" cy="5237484"/>
        </a:xfrm>
        <a:prstGeom prst="blockArc">
          <a:avLst>
            <a:gd name="adj1" fmla="val 3240000"/>
            <a:gd name="adj2" fmla="val 7560000"/>
            <a:gd name="adj3" fmla="val 4639"/>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C579E99-A286-404A-BEED-8EB9A5FD0DF7}">
      <dsp:nvSpPr>
        <dsp:cNvPr id="0" name=""/>
        <dsp:cNvSpPr/>
      </dsp:nvSpPr>
      <dsp:spPr>
        <a:xfrm>
          <a:off x="2249349" y="785076"/>
          <a:ext cx="5237484" cy="5237484"/>
        </a:xfrm>
        <a:prstGeom prst="blockArc">
          <a:avLst>
            <a:gd name="adj1" fmla="val 20520000"/>
            <a:gd name="adj2" fmla="val 3240000"/>
            <a:gd name="adj3" fmla="val 4639"/>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CFF1D3B-58B6-4314-B3B0-CF4A401447FA}">
      <dsp:nvSpPr>
        <dsp:cNvPr id="0" name=""/>
        <dsp:cNvSpPr/>
      </dsp:nvSpPr>
      <dsp:spPr>
        <a:xfrm>
          <a:off x="2249349" y="785076"/>
          <a:ext cx="5237484" cy="5237484"/>
        </a:xfrm>
        <a:prstGeom prst="blockArc">
          <a:avLst>
            <a:gd name="adj1" fmla="val 16200000"/>
            <a:gd name="adj2" fmla="val 20520000"/>
            <a:gd name="adj3" fmla="val 463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C71CF5-A350-4628-9169-C8B43874F3F8}">
      <dsp:nvSpPr>
        <dsp:cNvPr id="0" name=""/>
        <dsp:cNvSpPr/>
      </dsp:nvSpPr>
      <dsp:spPr>
        <a:xfrm>
          <a:off x="3662953" y="2198681"/>
          <a:ext cx="2410275" cy="2410275"/>
        </a:xfrm>
        <a:prstGeom prst="ellipse">
          <a:avLst/>
        </a:prstGeom>
        <a:solidFill>
          <a:srgbClr val="EC649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FR" sz="1800" kern="1200" dirty="0"/>
            <a:t>Conseils technico-économiques en fertilisation et gestion durable des fertilisants</a:t>
          </a:r>
        </a:p>
      </dsp:txBody>
      <dsp:txXfrm>
        <a:off x="4015930" y="2551658"/>
        <a:ext cx="1704321" cy="1704321"/>
      </dsp:txXfrm>
    </dsp:sp>
    <dsp:sp modelId="{3B5DD0A0-49CF-464D-9D6B-E20C60AD129A}">
      <dsp:nvSpPr>
        <dsp:cNvPr id="0" name=""/>
        <dsp:cNvSpPr/>
      </dsp:nvSpPr>
      <dsp:spPr>
        <a:xfrm>
          <a:off x="4024494" y="2219"/>
          <a:ext cx="1687193" cy="168719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Acquisition de </a:t>
          </a:r>
          <a:r>
            <a:rPr lang="fr-FR" sz="1600" kern="1200" dirty="0">
              <a:solidFill>
                <a:prstClr val="white"/>
              </a:solidFill>
              <a:latin typeface="Calibri Light"/>
              <a:ea typeface="+mn-ea"/>
              <a:cs typeface="+mn-cs"/>
            </a:rPr>
            <a:t>références sur les </a:t>
          </a:r>
          <a:r>
            <a:rPr lang="fr-FR" sz="1600" kern="1200" dirty="0"/>
            <a:t>Mafor</a:t>
          </a:r>
          <a:endParaRPr lang="fr-FR" sz="1600" kern="1200" dirty="0">
            <a:solidFill>
              <a:srgbClr val="FF0000"/>
            </a:solidFill>
            <a:highlight>
              <a:srgbClr val="FFFF00"/>
            </a:highlight>
          </a:endParaRPr>
        </a:p>
      </dsp:txBody>
      <dsp:txXfrm>
        <a:off x="4271578" y="249303"/>
        <a:ext cx="1193025" cy="1193025"/>
      </dsp:txXfrm>
    </dsp:sp>
    <dsp:sp modelId="{ED8F084F-A75B-48AA-8AC8-FB15F6DA5D6E}">
      <dsp:nvSpPr>
        <dsp:cNvPr id="0" name=""/>
        <dsp:cNvSpPr/>
      </dsp:nvSpPr>
      <dsp:spPr>
        <a:xfrm>
          <a:off x="6457300" y="1769756"/>
          <a:ext cx="1687193" cy="168719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Connaitre l’efficacité des produits commerciaux </a:t>
          </a:r>
          <a:r>
            <a:rPr lang="fr-FR" sz="1100" kern="1200" dirty="0"/>
            <a:t>(engrais, biostimulant, biofertilisant)</a:t>
          </a:r>
        </a:p>
      </dsp:txBody>
      <dsp:txXfrm>
        <a:off x="6704384" y="2016840"/>
        <a:ext cx="1193025" cy="1193025"/>
      </dsp:txXfrm>
    </dsp:sp>
    <dsp:sp modelId="{F31E47CE-1C18-41CB-9821-660DD5D5A9D4}">
      <dsp:nvSpPr>
        <dsp:cNvPr id="0" name=""/>
        <dsp:cNvSpPr/>
      </dsp:nvSpPr>
      <dsp:spPr>
        <a:xfrm>
          <a:off x="5528051" y="4629690"/>
          <a:ext cx="1687193" cy="168719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Améliorer l’efficience de l’engrais par de nouvelles pratiques</a:t>
          </a:r>
        </a:p>
      </dsp:txBody>
      <dsp:txXfrm>
        <a:off x="5775135" y="4876774"/>
        <a:ext cx="1193025" cy="1193025"/>
      </dsp:txXfrm>
    </dsp:sp>
    <dsp:sp modelId="{995BF99F-74BB-4D41-AAE9-97147E9800EF}">
      <dsp:nvSpPr>
        <dsp:cNvPr id="0" name=""/>
        <dsp:cNvSpPr/>
      </dsp:nvSpPr>
      <dsp:spPr>
        <a:xfrm>
          <a:off x="2520938" y="4629690"/>
          <a:ext cx="1687193" cy="168719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Calibrer de nouveaux outils</a:t>
          </a:r>
        </a:p>
      </dsp:txBody>
      <dsp:txXfrm>
        <a:off x="2768022" y="4876774"/>
        <a:ext cx="1193025" cy="1193025"/>
      </dsp:txXfrm>
    </dsp:sp>
    <dsp:sp modelId="{C635983D-227F-4E85-B3ED-2DFC71A0F4B3}">
      <dsp:nvSpPr>
        <dsp:cNvPr id="0" name=""/>
        <dsp:cNvSpPr/>
      </dsp:nvSpPr>
      <dsp:spPr>
        <a:xfrm>
          <a:off x="1591689" y="1769756"/>
          <a:ext cx="1687193" cy="168719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fr-FR" sz="1600" kern="1200" dirty="0"/>
            <a:t>Gestion de la fertilité des sols</a:t>
          </a:r>
        </a:p>
      </dsp:txBody>
      <dsp:txXfrm>
        <a:off x="1838773" y="2016840"/>
        <a:ext cx="1193025" cy="11930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1E054-E955-44B2-A97E-53D93B97A0D1}">
      <dsp:nvSpPr>
        <dsp:cNvPr id="0" name=""/>
        <dsp:cNvSpPr/>
      </dsp:nvSpPr>
      <dsp:spPr>
        <a:xfrm>
          <a:off x="2939" y="0"/>
          <a:ext cx="2884289" cy="4554538"/>
        </a:xfrm>
        <a:prstGeom prst="rect">
          <a:avLst/>
        </a:prstGeom>
        <a:solidFill>
          <a:schemeClr val="accent1"/>
        </a:solidFill>
        <a:ln w="19050" cap="flat" cmpd="sng" algn="ctr">
          <a:solidFill>
            <a:schemeClr val="lt1"/>
          </a:solidFill>
          <a:prstDash val="solid"/>
          <a:miter lim="800000"/>
        </a:ln>
        <a:effectLst/>
      </dsp:spPr>
      <dsp:style>
        <a:lnRef idx="3">
          <a:schemeClr val="lt1"/>
        </a:lnRef>
        <a:fillRef idx="1">
          <a:schemeClr val="accent1"/>
        </a:fillRef>
        <a:effectRef idx="1">
          <a:schemeClr val="accent1"/>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FR" sz="3700" kern="1200" dirty="0"/>
            <a:t>Journées de transfert RITA</a:t>
          </a:r>
        </a:p>
      </dsp:txBody>
      <dsp:txXfrm>
        <a:off x="2939" y="0"/>
        <a:ext cx="2884289" cy="1366361"/>
      </dsp:txXfrm>
    </dsp:sp>
    <dsp:sp modelId="{C10FC99D-FF19-4644-A4D8-6BA42DF1F017}">
      <dsp:nvSpPr>
        <dsp:cNvPr id="0" name=""/>
        <dsp:cNvSpPr/>
      </dsp:nvSpPr>
      <dsp:spPr>
        <a:xfrm>
          <a:off x="291368" y="1366472"/>
          <a:ext cx="2307431" cy="663499"/>
        </a:xfrm>
        <a:prstGeom prst="rect">
          <a:avLst/>
        </a:prstGeom>
        <a:solidFill>
          <a:schemeClr val="lt1">
            <a:hueOff val="0"/>
            <a:satOff val="0"/>
            <a:lumOff val="0"/>
            <a:alphaOff val="0"/>
          </a:schemeClr>
        </a:solidFill>
        <a:ln w="12700" cap="flat" cmpd="sng" algn="ctr">
          <a:solidFill>
            <a:schemeClr val="accent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Journée technique thématique</a:t>
          </a:r>
        </a:p>
      </dsp:txBody>
      <dsp:txXfrm>
        <a:off x="291368" y="1366472"/>
        <a:ext cx="2307431" cy="663499"/>
      </dsp:txXfrm>
    </dsp:sp>
    <dsp:sp modelId="{DECD8432-9159-45F0-8B4D-EADE7F89C466}">
      <dsp:nvSpPr>
        <dsp:cNvPr id="0" name=""/>
        <dsp:cNvSpPr/>
      </dsp:nvSpPr>
      <dsp:spPr>
        <a:xfrm>
          <a:off x="291368" y="2132048"/>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Démonstration d’épandage</a:t>
          </a:r>
        </a:p>
      </dsp:txBody>
      <dsp:txXfrm>
        <a:off x="291368" y="2132048"/>
        <a:ext cx="2307431" cy="663499"/>
      </dsp:txXfrm>
    </dsp:sp>
    <dsp:sp modelId="{76A29127-853D-4BE1-82EF-B6EB36DA6165}">
      <dsp:nvSpPr>
        <dsp:cNvPr id="0" name=""/>
        <dsp:cNvSpPr/>
      </dsp:nvSpPr>
      <dsp:spPr>
        <a:xfrm>
          <a:off x="291368" y="2897624"/>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kern="1200" dirty="0"/>
            <a:t>Atelier calcul plan de fumure</a:t>
          </a:r>
        </a:p>
      </dsp:txBody>
      <dsp:txXfrm>
        <a:off x="291368" y="2897624"/>
        <a:ext cx="2307431" cy="663499"/>
      </dsp:txXfrm>
    </dsp:sp>
    <dsp:sp modelId="{96905D0B-3083-4E00-8A3F-29703936232B}">
      <dsp:nvSpPr>
        <dsp:cNvPr id="0" name=""/>
        <dsp:cNvSpPr/>
      </dsp:nvSpPr>
      <dsp:spPr>
        <a:xfrm>
          <a:off x="291368" y="3663200"/>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fr-FR" sz="2000" kern="1200" dirty="0">
              <a:solidFill>
                <a:prstClr val="black">
                  <a:hueOff val="0"/>
                  <a:satOff val="0"/>
                  <a:lumOff val="0"/>
                  <a:alphaOff val="0"/>
                </a:prstClr>
              </a:solidFill>
              <a:latin typeface="Calibri Light"/>
              <a:ea typeface="+mn-ea"/>
              <a:cs typeface="+mn-cs"/>
            </a:rPr>
            <a:t>Agrofert’</a:t>
          </a:r>
          <a:r>
            <a:rPr lang="fr-FR" sz="2000" kern="1200" dirty="0">
              <a:solidFill>
                <a:schemeClr val="tx1"/>
              </a:solidFill>
              <a:latin typeface="Calibri Light"/>
              <a:ea typeface="+mn-ea"/>
              <a:cs typeface="+mn-cs"/>
            </a:rPr>
            <a:t>î</a:t>
          </a:r>
          <a:r>
            <a:rPr lang="fr-FR" sz="2000" kern="1200" dirty="0">
              <a:solidFill>
                <a:prstClr val="black">
                  <a:hueOff val="0"/>
                  <a:satOff val="0"/>
                  <a:lumOff val="0"/>
                  <a:alphaOff val="0"/>
                </a:prstClr>
              </a:solidFill>
              <a:latin typeface="Calibri Light"/>
              <a:ea typeface="+mn-ea"/>
              <a:cs typeface="+mn-cs"/>
            </a:rPr>
            <a:t>les</a:t>
          </a:r>
          <a:endParaRPr lang="fr-FR" sz="2000" kern="1200" dirty="0"/>
        </a:p>
      </dsp:txBody>
      <dsp:txXfrm>
        <a:off x="291368" y="3663200"/>
        <a:ext cx="2307431" cy="663499"/>
      </dsp:txXfrm>
    </dsp:sp>
    <dsp:sp modelId="{ACDA122C-547B-42B1-B1E3-3862883A6D7C}">
      <dsp:nvSpPr>
        <dsp:cNvPr id="0" name=""/>
        <dsp:cNvSpPr/>
      </dsp:nvSpPr>
      <dsp:spPr>
        <a:xfrm>
          <a:off x="3103550" y="0"/>
          <a:ext cx="2884289" cy="4554538"/>
        </a:xfrm>
        <a:prstGeom prst="rect">
          <a:avLst/>
        </a:prstGeom>
        <a:solidFill>
          <a:schemeClr val="accent3"/>
        </a:solidFill>
        <a:ln w="19050" cap="flat" cmpd="sng" algn="ctr">
          <a:solidFill>
            <a:schemeClr val="lt1"/>
          </a:solidFill>
          <a:prstDash val="solid"/>
          <a:miter lim="800000"/>
        </a:ln>
        <a:effectLst/>
      </dsp:spPr>
      <dsp:style>
        <a:lnRef idx="3">
          <a:schemeClr val="lt1"/>
        </a:lnRef>
        <a:fillRef idx="1">
          <a:schemeClr val="accent3"/>
        </a:fillRef>
        <a:effectRef idx="1">
          <a:schemeClr val="accent3"/>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fr-FR" sz="3700" kern="1200" dirty="0"/>
            <a:t>Supports </a:t>
          </a:r>
          <a:r>
            <a:rPr lang="fr-FR" sz="3700" kern="1200" dirty="0">
              <a:solidFill>
                <a:prstClr val="black">
                  <a:hueOff val="0"/>
                  <a:satOff val="0"/>
                  <a:lumOff val="0"/>
                  <a:alphaOff val="0"/>
                </a:prstClr>
              </a:solidFill>
              <a:latin typeface="Calibri Light"/>
              <a:ea typeface="+mn-ea"/>
              <a:cs typeface="+mn-cs"/>
            </a:rPr>
            <a:t>de</a:t>
          </a:r>
          <a:r>
            <a:rPr lang="fr-FR" sz="3700" kern="1200" dirty="0"/>
            <a:t> transfert</a:t>
          </a:r>
        </a:p>
      </dsp:txBody>
      <dsp:txXfrm>
        <a:off x="3103550" y="0"/>
        <a:ext cx="2884289" cy="1366361"/>
      </dsp:txXfrm>
    </dsp:sp>
    <dsp:sp modelId="{500F890A-4053-4C97-BADD-8976F6FEAA0E}">
      <dsp:nvSpPr>
        <dsp:cNvPr id="0" name=""/>
        <dsp:cNvSpPr/>
      </dsp:nvSpPr>
      <dsp:spPr>
        <a:xfrm>
          <a:off x="3391979" y="1366750"/>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Pour les techniciens et agriculteurs</a:t>
          </a:r>
        </a:p>
      </dsp:txBody>
      <dsp:txXfrm>
        <a:off x="3391979" y="1366750"/>
        <a:ext cx="2307431" cy="894784"/>
      </dsp:txXfrm>
    </dsp:sp>
    <dsp:sp modelId="{0CD9378E-9E08-4232-8DF9-DA1029415100}">
      <dsp:nvSpPr>
        <dsp:cNvPr id="0" name=""/>
        <dsp:cNvSpPr/>
      </dsp:nvSpPr>
      <dsp:spPr>
        <a:xfrm>
          <a:off x="3391979" y="2399194"/>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Disponible sur Coatis</a:t>
          </a:r>
        </a:p>
      </dsp:txBody>
      <dsp:txXfrm>
        <a:off x="3391979" y="2399194"/>
        <a:ext cx="2307431" cy="894784"/>
      </dsp:txXfrm>
    </dsp:sp>
    <dsp:sp modelId="{D4B91B92-E3D0-49F0-9D56-45F1B4045CE2}">
      <dsp:nvSpPr>
        <dsp:cNvPr id="0" name=""/>
        <dsp:cNvSpPr/>
      </dsp:nvSpPr>
      <dsp:spPr>
        <a:xfrm>
          <a:off x="3391979" y="3431637"/>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MAJ régulière</a:t>
          </a:r>
        </a:p>
      </dsp:txBody>
      <dsp:txXfrm>
        <a:off x="3391979" y="3431637"/>
        <a:ext cx="2307431" cy="894784"/>
      </dsp:txXfrm>
    </dsp:sp>
    <dsp:sp modelId="{5A948E6B-2CB3-436C-B699-4910DA144B0D}">
      <dsp:nvSpPr>
        <dsp:cNvPr id="0" name=""/>
        <dsp:cNvSpPr/>
      </dsp:nvSpPr>
      <dsp:spPr>
        <a:xfrm>
          <a:off x="6204160" y="0"/>
          <a:ext cx="2884289" cy="4554538"/>
        </a:xfrm>
        <a:prstGeom prst="rect">
          <a:avLst/>
        </a:prstGeom>
        <a:solidFill>
          <a:schemeClr val="accent4"/>
        </a:solidFill>
        <a:ln w="19050" cap="flat" cmpd="sng" algn="ctr">
          <a:solidFill>
            <a:schemeClr val="lt1"/>
          </a:solidFill>
          <a:prstDash val="solid"/>
          <a:miter lim="800000"/>
        </a:ln>
        <a:effectLst/>
      </dsp:spPr>
      <dsp:style>
        <a:lnRef idx="3">
          <a:schemeClr val="lt1"/>
        </a:lnRef>
        <a:fillRef idx="1">
          <a:schemeClr val="accent4"/>
        </a:fillRef>
        <a:effectRef idx="1">
          <a:schemeClr val="accent4"/>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fr-FR" sz="3700" kern="1200" dirty="0"/>
            <a:t>Articles </a:t>
          </a:r>
        </a:p>
      </dsp:txBody>
      <dsp:txXfrm>
        <a:off x="6204160" y="0"/>
        <a:ext cx="2884289" cy="1366361"/>
      </dsp:txXfrm>
    </dsp:sp>
    <dsp:sp modelId="{6CAF0021-B06E-4A68-88F0-BA79180CB386}">
      <dsp:nvSpPr>
        <dsp:cNvPr id="0" name=""/>
        <dsp:cNvSpPr/>
      </dsp:nvSpPr>
      <dsp:spPr>
        <a:xfrm>
          <a:off x="6492589" y="1366750"/>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Carocanne</a:t>
          </a:r>
        </a:p>
      </dsp:txBody>
      <dsp:txXfrm>
        <a:off x="6492589" y="1366750"/>
        <a:ext cx="2307431" cy="894784"/>
      </dsp:txXfrm>
    </dsp:sp>
    <dsp:sp modelId="{EEA5F064-B712-48E2-80A9-52B04758FCC9}">
      <dsp:nvSpPr>
        <dsp:cNvPr id="0" name=""/>
        <dsp:cNvSpPr/>
      </dsp:nvSpPr>
      <dsp:spPr>
        <a:xfrm>
          <a:off x="6492589" y="2399194"/>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Presse locale</a:t>
          </a:r>
        </a:p>
      </dsp:txBody>
      <dsp:txXfrm>
        <a:off x="6492589" y="2399194"/>
        <a:ext cx="2307431" cy="894784"/>
      </dsp:txXfrm>
    </dsp:sp>
    <dsp:sp modelId="{D32F2982-AE14-4F7C-905E-FE93FA662FEE}">
      <dsp:nvSpPr>
        <dsp:cNvPr id="0" name=""/>
        <dsp:cNvSpPr/>
      </dsp:nvSpPr>
      <dsp:spPr>
        <a:xfrm>
          <a:off x="6492589" y="3431637"/>
          <a:ext cx="2307431" cy="894784"/>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fr-FR" sz="2000" kern="1200" dirty="0"/>
            <a:t>Articles scientifiques</a:t>
          </a:r>
        </a:p>
      </dsp:txBody>
      <dsp:txXfrm>
        <a:off x="6492589" y="3431637"/>
        <a:ext cx="2307431" cy="894784"/>
      </dsp:txXfrm>
    </dsp:sp>
    <dsp:sp modelId="{99A7459F-46D4-44E4-9431-CBFEA0763DD8}">
      <dsp:nvSpPr>
        <dsp:cNvPr id="0" name=""/>
        <dsp:cNvSpPr/>
      </dsp:nvSpPr>
      <dsp:spPr>
        <a:xfrm>
          <a:off x="9304771" y="0"/>
          <a:ext cx="2884289" cy="4554538"/>
        </a:xfrm>
        <a:prstGeom prst="rect">
          <a:avLst/>
        </a:prstGeom>
        <a:solidFill>
          <a:schemeClr val="accent5"/>
        </a:solidFill>
        <a:ln w="19050" cap="flat" cmpd="sng" algn="ctr">
          <a:solidFill>
            <a:schemeClr val="lt1"/>
          </a:solidFill>
          <a:prstDash val="solid"/>
          <a:miter lim="800000"/>
        </a:ln>
        <a:effectLst/>
      </dsp:spPr>
      <dsp:style>
        <a:lnRef idx="3">
          <a:schemeClr val="lt1"/>
        </a:lnRef>
        <a:fillRef idx="1">
          <a:schemeClr val="accent5"/>
        </a:fillRef>
        <a:effectRef idx="1">
          <a:schemeClr val="accent5"/>
        </a:effectRef>
        <a:fontRef idx="minor">
          <a:schemeClr val="lt1"/>
        </a:fontRef>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Font typeface="Arial" panose="020B0604020202020204" pitchFamily="34" charset="0"/>
            <a:buNone/>
          </a:pPr>
          <a:r>
            <a:rPr lang="fr-FR" sz="3200" kern="1200" dirty="0">
              <a:solidFill>
                <a:prstClr val="black">
                  <a:hueOff val="0"/>
                  <a:satOff val="0"/>
                  <a:lumOff val="0"/>
                  <a:alphaOff val="0"/>
                </a:prstClr>
              </a:solidFill>
              <a:latin typeface="Calibri Light"/>
              <a:ea typeface="+mn-ea"/>
              <a:cs typeface="+mn-cs"/>
            </a:rPr>
            <a:t>Enseignement</a:t>
          </a:r>
        </a:p>
      </dsp:txBody>
      <dsp:txXfrm>
        <a:off x="9304771" y="0"/>
        <a:ext cx="2884289" cy="1366361"/>
      </dsp:txXfrm>
    </dsp:sp>
    <dsp:sp modelId="{20DFADCD-F6B1-499A-8DD3-949D7C5F90B0}">
      <dsp:nvSpPr>
        <dsp:cNvPr id="0" name=""/>
        <dsp:cNvSpPr/>
      </dsp:nvSpPr>
      <dsp:spPr>
        <a:xfrm>
          <a:off x="9593200" y="1366472"/>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fr-FR" sz="2000" kern="1200" dirty="0"/>
            <a:t>Lycée agricole</a:t>
          </a:r>
        </a:p>
      </dsp:txBody>
      <dsp:txXfrm>
        <a:off x="9593200" y="1366472"/>
        <a:ext cx="2307431" cy="663499"/>
      </dsp:txXfrm>
    </dsp:sp>
    <dsp:sp modelId="{20F1238F-D829-41BB-B933-0358746407F1}">
      <dsp:nvSpPr>
        <dsp:cNvPr id="0" name=""/>
        <dsp:cNvSpPr/>
      </dsp:nvSpPr>
      <dsp:spPr>
        <a:xfrm>
          <a:off x="9593200" y="2132048"/>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fr-FR" sz="2000" kern="1200" dirty="0"/>
            <a:t>CFPPA</a:t>
          </a:r>
        </a:p>
      </dsp:txBody>
      <dsp:txXfrm>
        <a:off x="9593200" y="2132048"/>
        <a:ext cx="2307431" cy="663499"/>
      </dsp:txXfrm>
    </dsp:sp>
    <dsp:sp modelId="{43069E93-AF54-4A33-B99A-BA3A4B0E9944}">
      <dsp:nvSpPr>
        <dsp:cNvPr id="0" name=""/>
        <dsp:cNvSpPr/>
      </dsp:nvSpPr>
      <dsp:spPr>
        <a:xfrm>
          <a:off x="9593200" y="2897624"/>
          <a:ext cx="2307431" cy="663499"/>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fr-FR" sz="2000" kern="1200" dirty="0"/>
            <a:t>Université </a:t>
          </a:r>
        </a:p>
      </dsp:txBody>
      <dsp:txXfrm>
        <a:off x="9593200" y="2897624"/>
        <a:ext cx="2307431" cy="663499"/>
      </dsp:txXfrm>
    </dsp:sp>
    <dsp:sp modelId="{5824D007-C1D5-4D9D-83F4-138D5220412A}">
      <dsp:nvSpPr>
        <dsp:cNvPr id="0" name=""/>
        <dsp:cNvSpPr/>
      </dsp:nvSpPr>
      <dsp:spPr>
        <a:xfrm>
          <a:off x="9593200" y="3663200"/>
          <a:ext cx="2307431" cy="663499"/>
        </a:xfrm>
        <a:prstGeom prst="rect">
          <a:avLst/>
        </a:prstGeom>
        <a:solidFill>
          <a:prstClr val="white">
            <a:hueOff val="0"/>
            <a:satOff val="0"/>
            <a:lumOff val="0"/>
            <a:alphaOff val="0"/>
          </a:prstClr>
        </a:solidFill>
        <a:ln w="12700" cap="flat" cmpd="sng" algn="ctr">
          <a:solidFill>
            <a:srgbClr val="37A76F">
              <a:shade val="8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l" defTabSz="889000">
            <a:lnSpc>
              <a:spcPct val="90000"/>
            </a:lnSpc>
            <a:spcBef>
              <a:spcPct val="0"/>
            </a:spcBef>
            <a:spcAft>
              <a:spcPct val="35000"/>
            </a:spcAft>
            <a:buFont typeface="Arial" panose="020B0604020202020204" pitchFamily="34" charset="0"/>
            <a:buNone/>
          </a:pPr>
          <a:r>
            <a:rPr lang="fr-FR" sz="2000" kern="1200" dirty="0">
              <a:solidFill>
                <a:prstClr val="black">
                  <a:hueOff val="0"/>
                  <a:satOff val="0"/>
                  <a:lumOff val="0"/>
                  <a:alphaOff val="0"/>
                </a:prstClr>
              </a:solidFill>
              <a:latin typeface="Calibri Light"/>
              <a:ea typeface="+mn-ea"/>
              <a:cs typeface="+mn-cs"/>
            </a:rPr>
            <a:t>OF</a:t>
          </a:r>
        </a:p>
      </dsp:txBody>
      <dsp:txXfrm>
        <a:off x="9593200" y="3663200"/>
        <a:ext cx="2307431" cy="663499"/>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0.46821</cdr:x>
      <cdr:y>0.31651</cdr:y>
    </cdr:from>
    <cdr:to>
      <cdr:x>0.5896</cdr:x>
      <cdr:y>0.37119</cdr:y>
    </cdr:to>
    <cdr:sp macro="" textlink="">
      <cdr:nvSpPr>
        <cdr:cNvPr id="2" name="ZoneTexte 1"/>
        <cdr:cNvSpPr txBox="1"/>
      </cdr:nvSpPr>
      <cdr:spPr>
        <a:xfrm xmlns:a="http://schemas.openxmlformats.org/drawingml/2006/main">
          <a:off x="3086100" y="1433513"/>
          <a:ext cx="800100" cy="2476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fr-FR" sz="1100" dirty="0">
            <a:latin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760AD-25AD-4F80-BEBD-6AE417387CF6}" type="datetimeFigureOut">
              <a:rPr lang="fr-FR" smtClean="0"/>
              <a:t>26/06/2023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EA0E2A-317B-4B62-A71A-C4AFEE6BEAE1}" type="slidenum">
              <a:rPr lang="fr-FR" smtClean="0"/>
              <a:t>‹N°›</a:t>
            </a:fld>
            <a:endParaRPr lang="fr-FR"/>
          </a:p>
        </p:txBody>
      </p:sp>
    </p:spTree>
    <p:extLst>
      <p:ext uri="{BB962C8B-B14F-4D97-AF65-F5344CB8AC3E}">
        <p14:creationId xmlns:p14="http://schemas.microsoft.com/office/powerpoint/2010/main" val="1993161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Besoins de la filière</a:t>
            </a:r>
          </a:p>
          <a:p>
            <a:r>
              <a:rPr lang="fr-FR" dirty="0"/>
              <a:t>Forte augmentation des prix </a:t>
            </a:r>
            <a:r>
              <a:rPr lang="fr-FR" dirty="0">
                <a:sym typeface="Wingdings" panose="05000000000000000000" pitchFamily="2" charset="2"/>
              </a:rPr>
              <a:t> répondre aux agriculteurs</a:t>
            </a:r>
          </a:p>
          <a:p>
            <a:r>
              <a:rPr lang="fr-FR" dirty="0">
                <a:sym typeface="Wingdings" panose="05000000000000000000" pitchFamily="2" charset="2"/>
              </a:rPr>
              <a:t>Bonne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1"/>
                </a:solidFill>
              </a:rPr>
              <a:t>Une augmentation de la quantité de Mafor produites</a:t>
            </a:r>
          </a:p>
          <a:p>
            <a:r>
              <a:rPr lang="fr-FR" dirty="0">
                <a:sym typeface="Wingdings" panose="05000000000000000000" pitchFamily="2" charset="2"/>
              </a:rPr>
              <a:t> d’engrais au bon moment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EB99B-BC00-4EE3-86D8-DB74ED6CEC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067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Besoins de la filière</a:t>
            </a:r>
          </a:p>
          <a:p>
            <a:r>
              <a:rPr lang="fr-FR" dirty="0"/>
              <a:t>Forte augmentation des prix </a:t>
            </a:r>
            <a:r>
              <a:rPr lang="fr-FR" dirty="0">
                <a:sym typeface="Wingdings" panose="05000000000000000000" pitchFamily="2" charset="2"/>
              </a:rPr>
              <a:t> répondre aux agriculteurs</a:t>
            </a:r>
          </a:p>
          <a:p>
            <a:r>
              <a:rPr lang="fr-FR" dirty="0">
                <a:sym typeface="Wingdings" panose="05000000000000000000" pitchFamily="2" charset="2"/>
              </a:rPr>
              <a:t>Bonne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1"/>
                </a:solidFill>
              </a:rPr>
              <a:t>Une augmentation de la quantité de Mafor produites</a:t>
            </a:r>
          </a:p>
          <a:p>
            <a:r>
              <a:rPr lang="fr-FR" dirty="0">
                <a:sym typeface="Wingdings" panose="05000000000000000000" pitchFamily="2" charset="2"/>
              </a:rPr>
              <a:t> d’engrais au bon moment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EB99B-BC00-4EE3-86D8-DB74ED6CEC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544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l’échelle du territoire</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5668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17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zone géographique</a:t>
            </a:r>
          </a:p>
          <a:p>
            <a:r>
              <a:rPr lang="fr-FR" dirty="0"/>
              <a:t>Enseignement: cours, intervention en classe, incitation à intervenir dans les essais.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9807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86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655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16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453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293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28878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0" i="0" u="none" strike="noStrike" dirty="0">
              <a:solidFill>
                <a:srgbClr val="434343"/>
              </a:solidFill>
              <a:effectLst/>
              <a:latin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334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latin typeface="Times New Roman" panose="02020603050405020304" pitchFamily="18" charset="0"/>
                <a:cs typeface="Times New Roman" panose="02020603050405020304" pitchFamily="18" charset="0"/>
              </a:rPr>
              <a:t>(</a:t>
            </a:r>
            <a:r>
              <a:rPr lang="fr-FR" dirty="0" err="1">
                <a:solidFill>
                  <a:schemeClr val="tx1"/>
                </a:solidFill>
                <a:latin typeface="Times New Roman" panose="02020603050405020304" pitchFamily="18" charset="0"/>
                <a:cs typeface="Times New Roman" panose="02020603050405020304" pitchFamily="18" charset="0"/>
              </a:rPr>
              <a:t>smartis</a:t>
            </a:r>
            <a:r>
              <a:rPr lang="fr-FR" dirty="0">
                <a:solidFill>
                  <a:schemeClr val="tx1"/>
                </a:solidFill>
                <a:latin typeface="Times New Roman" panose="02020603050405020304" pitchFamily="18" charset="0"/>
                <a:cs typeface="Times New Roman" panose="02020603050405020304" pitchFamily="18" charset="0"/>
              </a:rPr>
              <a:t>, SHARP, MOSIWEB, projections climatiques 2000-2100, etc.)</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EA0E2A-317B-4B62-A71A-C4AFEE6BEAE1}"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66762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7055D0-994D-4797-A0AF-7B702DF8DC1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868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13Besoins de la filière</a:t>
            </a:r>
          </a:p>
          <a:p>
            <a:r>
              <a:rPr lang="fr-FR" dirty="0"/>
              <a:t>Forte augmentation des prix </a:t>
            </a:r>
            <a:r>
              <a:rPr lang="fr-FR" dirty="0">
                <a:sym typeface="Wingdings" panose="05000000000000000000" pitchFamily="2" charset="2"/>
              </a:rPr>
              <a:t> répondre aux agriculteurs</a:t>
            </a:r>
          </a:p>
          <a:p>
            <a:r>
              <a:rPr lang="fr-FR" dirty="0">
                <a:sym typeface="Wingdings" panose="05000000000000000000" pitchFamily="2" charset="2"/>
              </a:rPr>
              <a:t>Bonne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1"/>
                </a:solidFill>
              </a:rPr>
              <a:t>Une augmentation de la quantité de Mafor produites</a:t>
            </a:r>
          </a:p>
          <a:p>
            <a:r>
              <a:rPr lang="fr-FR" dirty="0">
                <a:sym typeface="Wingdings" panose="05000000000000000000" pitchFamily="2" charset="2"/>
              </a:rPr>
              <a:t> d’engrais au bon moment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EB99B-BC00-4EE3-86D8-DB74ED6CEC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321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Besoins de la filière</a:t>
            </a:r>
          </a:p>
          <a:p>
            <a:r>
              <a:rPr lang="fr-FR" dirty="0"/>
              <a:t>Forte augmentation des prix </a:t>
            </a:r>
            <a:r>
              <a:rPr lang="fr-FR" dirty="0">
                <a:sym typeface="Wingdings" panose="05000000000000000000" pitchFamily="2" charset="2"/>
              </a:rPr>
              <a:t> répondre aux agriculteurs</a:t>
            </a:r>
          </a:p>
          <a:p>
            <a:r>
              <a:rPr lang="fr-FR" dirty="0">
                <a:sym typeface="Wingdings" panose="05000000000000000000" pitchFamily="2" charset="2"/>
              </a:rPr>
              <a:t>Bonne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1"/>
                </a:solidFill>
              </a:rPr>
              <a:t>Une augmentation de la quantité de Mafor produites</a:t>
            </a:r>
          </a:p>
          <a:p>
            <a:r>
              <a:rPr lang="fr-FR" dirty="0">
                <a:sym typeface="Wingdings" panose="05000000000000000000" pitchFamily="2" charset="2"/>
              </a:rPr>
              <a:t> d’engrais au bon moment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EB99B-BC00-4EE3-86D8-DB74ED6CEC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51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Besoins de la filière</a:t>
            </a:r>
          </a:p>
          <a:p>
            <a:r>
              <a:rPr lang="fr-FR" dirty="0"/>
              <a:t>Forte augmentation des prix </a:t>
            </a:r>
            <a:r>
              <a:rPr lang="fr-FR" dirty="0">
                <a:sym typeface="Wingdings" panose="05000000000000000000" pitchFamily="2" charset="2"/>
              </a:rPr>
              <a:t> répondre aux agriculteurs</a:t>
            </a:r>
          </a:p>
          <a:p>
            <a:r>
              <a:rPr lang="fr-FR" dirty="0">
                <a:sym typeface="Wingdings" panose="05000000000000000000" pitchFamily="2" charset="2"/>
              </a:rPr>
              <a:t>Bonne doses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1"/>
                </a:solidFill>
              </a:rPr>
              <a:t>Une augmentation de la quantité de Mafor produites</a:t>
            </a:r>
          </a:p>
          <a:p>
            <a:r>
              <a:rPr lang="fr-FR" dirty="0">
                <a:sym typeface="Wingdings" panose="05000000000000000000" pitchFamily="2" charset="2"/>
              </a:rPr>
              <a:t> d’engrais au bon moment</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EEB99B-BC00-4EE3-86D8-DB74ED6CEC0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924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svg"/><Relationship Id="rId2" Type="http://schemas.openxmlformats.org/officeDocument/2006/relationships/image" Target="../media/image1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5.sv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7.svg"/><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 Id="rId5" Type="http://schemas.openxmlformats.org/officeDocument/2006/relationships/image" Target="../media/image11.svg"/><Relationship Id="rId4" Type="http://schemas.openxmlformats.org/officeDocument/2006/relationships/image" Target="../media/image1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6.xml"/><Relationship Id="rId4" Type="http://schemas.openxmlformats.org/officeDocument/2006/relationships/image" Target="../media/image23.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194665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923355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522299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144503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3032764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670619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841907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113383-EE07-4969-9B07-761D27C57D14}"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993113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113383-EE07-4969-9B07-761D27C57D14}"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974304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13383-EE07-4969-9B07-761D27C57D14}"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4407806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934015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5805400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540991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726098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41871280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492826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42806621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994702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900054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113383-EE07-4969-9B07-761D27C57D14}"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877976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113383-EE07-4969-9B07-761D27C57D14}"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4195700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13383-EE07-4969-9B07-761D27C57D14}"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4176264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868627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20743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4246717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79871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178093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8405014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2475929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54457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6423575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113383-EE07-4969-9B07-761D27C57D14}"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901261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113383-EE07-4969-9B07-761D27C57D14}"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575864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298923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13383-EE07-4969-9B07-761D27C57D14}"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747030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7280619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865220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23050941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113383-EE07-4969-9B07-761D27C57D14}"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834466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uverture ercane">
    <p:spTree>
      <p:nvGrpSpPr>
        <p:cNvPr id="1" name=""/>
        <p:cNvGrpSpPr/>
        <p:nvPr/>
      </p:nvGrpSpPr>
      <p:grpSpPr>
        <a:xfrm>
          <a:off x="0" y="0"/>
          <a:ext cx="0" cy="0"/>
          <a:chOff x="0" y="0"/>
          <a:chExt cx="0" cy="0"/>
        </a:xfrm>
      </p:grpSpPr>
      <p:sp>
        <p:nvSpPr>
          <p:cNvPr id="4" name="Google Shape;10;p2">
            <a:extLst>
              <a:ext uri="{FF2B5EF4-FFF2-40B4-BE49-F238E27FC236}">
                <a16:creationId xmlns:a16="http://schemas.microsoft.com/office/drawing/2014/main" id="{A09AB83F-5A5E-420C-B2E5-B4B4FCBDB8E9}"/>
              </a:ext>
            </a:extLst>
          </p:cNvPr>
          <p:cNvSpPr/>
          <p:nvPr/>
        </p:nvSpPr>
        <p:spPr>
          <a:xfrm>
            <a:off x="1467774" y="1499600"/>
            <a:ext cx="9256452" cy="385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12;p2">
            <a:extLst>
              <a:ext uri="{FF2B5EF4-FFF2-40B4-BE49-F238E27FC236}">
                <a16:creationId xmlns:a16="http://schemas.microsoft.com/office/drawing/2014/main" id="{382928F1-8B7A-4E03-9DCC-0B65C3EF6E38}"/>
              </a:ext>
            </a:extLst>
          </p:cNvPr>
          <p:cNvSpPr txBox="1">
            <a:spLocks noGrp="1"/>
          </p:cNvSpPr>
          <p:nvPr>
            <p:ph type="subTitle" idx="1"/>
          </p:nvPr>
        </p:nvSpPr>
        <p:spPr>
          <a:xfrm>
            <a:off x="1854200" y="3942967"/>
            <a:ext cx="8483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900"/>
              <a:buFont typeface="Montserrat Medium"/>
              <a:buNone/>
              <a:defRPr>
                <a:solidFill>
                  <a:schemeClr val="lt1"/>
                </a:solidFill>
                <a:latin typeface="Montserrat Medium"/>
                <a:ea typeface="Montserrat Medium"/>
                <a:cs typeface="Montserrat Medium"/>
                <a:sym typeface="Montserrat Medium"/>
              </a:defRPr>
            </a:lvl1pPr>
            <a:lvl2pPr lvl="1"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2pPr>
            <a:lvl3pPr lvl="2"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3pPr>
            <a:lvl4pPr lvl="3"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4pPr>
            <a:lvl5pPr lvl="4"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5pPr>
            <a:lvl6pPr lvl="5"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6pPr>
            <a:lvl7pPr lvl="6"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7pPr>
            <a:lvl8pPr lvl="7"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8pPr>
            <a:lvl9pPr lvl="8" algn="ctr">
              <a:lnSpc>
                <a:spcPct val="100000"/>
              </a:lnSpc>
              <a:spcBef>
                <a:spcPts val="0"/>
              </a:spcBef>
              <a:spcAft>
                <a:spcPts val="0"/>
              </a:spcAft>
              <a:buSzPts val="1900"/>
              <a:buFont typeface="Montserrat Medium"/>
              <a:buNone/>
              <a:defRPr sz="2533">
                <a:latin typeface="Montserrat Medium"/>
                <a:ea typeface="Montserrat Medium"/>
                <a:cs typeface="Montserrat Medium"/>
                <a:sym typeface="Montserrat Medium"/>
              </a:defRPr>
            </a:lvl9pPr>
          </a:lstStyle>
          <a:p>
            <a:r>
              <a:rPr lang="fr-FR"/>
              <a:t>Modifiez le style des sous-titres du masque</a:t>
            </a:r>
            <a:endParaRPr dirty="0"/>
          </a:p>
        </p:txBody>
      </p:sp>
      <p:pic>
        <p:nvPicPr>
          <p:cNvPr id="6" name="Graphique 5">
            <a:extLst>
              <a:ext uri="{FF2B5EF4-FFF2-40B4-BE49-F238E27FC236}">
                <a16:creationId xmlns:a16="http://schemas.microsoft.com/office/drawing/2014/main" id="{08ED537E-1F65-457D-9F18-73606C49588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9" y="-6477"/>
            <a:ext cx="3090780" cy="1400073"/>
          </a:xfrm>
          <a:prstGeom prst="rect">
            <a:avLst/>
          </a:prstGeom>
        </p:spPr>
      </p:pic>
      <p:sp>
        <p:nvSpPr>
          <p:cNvPr id="8" name="Google Shape;11;p2">
            <a:extLst>
              <a:ext uri="{FF2B5EF4-FFF2-40B4-BE49-F238E27FC236}">
                <a16:creationId xmlns:a16="http://schemas.microsoft.com/office/drawing/2014/main" id="{0ABCC3A3-74EA-4F3B-A9D1-39EEDBCE8E9F}"/>
              </a:ext>
            </a:extLst>
          </p:cNvPr>
          <p:cNvSpPr txBox="1">
            <a:spLocks noGrp="1"/>
          </p:cNvSpPr>
          <p:nvPr>
            <p:ph type="ctrTitle"/>
          </p:nvPr>
        </p:nvSpPr>
        <p:spPr>
          <a:xfrm>
            <a:off x="1854200" y="2022633"/>
            <a:ext cx="8483600" cy="1920400"/>
          </a:xfrm>
          <a:prstGeom prst="rect">
            <a:avLst/>
          </a:prstGeom>
          <a:effectLst/>
        </p:spPr>
        <p:txBody>
          <a:bodyPr spcFirstLastPara="1" wrap="square" lIns="91425" tIns="91425" rIns="91425" bIns="91425" anchor="b" anchorCtr="0">
            <a:noAutofit/>
          </a:bodyPr>
          <a:lstStyle>
            <a:lvl1pPr lvl="0" algn="ctr">
              <a:spcBef>
                <a:spcPts val="0"/>
              </a:spcBef>
              <a:spcAft>
                <a:spcPts val="0"/>
              </a:spcAft>
              <a:buClr>
                <a:schemeClr val="lt1"/>
              </a:buClr>
              <a:buSzPts val="4300"/>
              <a:buFont typeface="Playfair Display"/>
              <a:buNone/>
              <a:defRPr sz="5733" b="1">
                <a:solidFill>
                  <a:schemeClr val="lt1"/>
                </a:solidFill>
                <a:latin typeface="Ubuntu" panose="020B0504030602030204" pitchFamily="34" charset="0"/>
                <a:ea typeface="Ubuntu" panose="020B0504030602030204" pitchFamily="34" charset="0"/>
                <a:cs typeface="Ubuntu" panose="020B0504030602030204" pitchFamily="34" charset="0"/>
                <a:sym typeface="Playfair Display"/>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r>
              <a:rPr lang="fr-FR"/>
              <a:t>Modifiez le style du titre</a:t>
            </a:r>
            <a:endParaRPr dirty="0"/>
          </a:p>
        </p:txBody>
      </p:sp>
      <p:pic>
        <p:nvPicPr>
          <p:cNvPr id="25" name="Graphique 24">
            <a:extLst>
              <a:ext uri="{FF2B5EF4-FFF2-40B4-BE49-F238E27FC236}">
                <a16:creationId xmlns:a16="http://schemas.microsoft.com/office/drawing/2014/main" id="{80A219D1-E5C7-4D42-AE13-EF9DD464E4C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0000" y="480000"/>
            <a:ext cx="1444056" cy="576000"/>
          </a:xfrm>
          <a:prstGeom prst="rect">
            <a:avLst/>
          </a:prstGeom>
        </p:spPr>
      </p:pic>
    </p:spTree>
    <p:extLst>
      <p:ext uri="{BB962C8B-B14F-4D97-AF65-F5344CB8AC3E}">
        <p14:creationId xmlns:p14="http://schemas.microsoft.com/office/powerpoint/2010/main" val="31269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7"/>
        <p:cNvGrpSpPr/>
        <p:nvPr/>
      </p:nvGrpSpPr>
      <p:grpSpPr>
        <a:xfrm>
          <a:off x="0" y="0"/>
          <a:ext cx="0" cy="0"/>
          <a:chOff x="0" y="0"/>
          <a:chExt cx="0" cy="0"/>
        </a:xfrm>
      </p:grpSpPr>
      <p:sp>
        <p:nvSpPr>
          <p:cNvPr id="28" name="Google Shape;28;p5"/>
          <p:cNvSpPr/>
          <p:nvPr/>
        </p:nvSpPr>
        <p:spPr>
          <a:xfrm>
            <a:off x="2045200" y="1828800"/>
            <a:ext cx="3949200" cy="3428800"/>
          </a:xfrm>
          <a:prstGeom prst="rect">
            <a:avLst/>
          </a:prstGeom>
          <a:solidFill>
            <a:srgbClr val="7C8C03">
              <a:alpha val="575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5"/>
          <p:cNvSpPr/>
          <p:nvPr/>
        </p:nvSpPr>
        <p:spPr>
          <a:xfrm>
            <a:off x="6221333" y="1828800"/>
            <a:ext cx="3949200" cy="3428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5"/>
          <p:cNvSpPr txBox="1">
            <a:spLocks noGrp="1"/>
          </p:cNvSpPr>
          <p:nvPr>
            <p:ph type="title" hasCustomPrompt="1"/>
          </p:nvPr>
        </p:nvSpPr>
        <p:spPr>
          <a:xfrm>
            <a:off x="965200" y="482400"/>
            <a:ext cx="10261600" cy="7636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3"/>
              </a:buClr>
              <a:buSzPts val="2800"/>
              <a:buNone/>
              <a:defRPr>
                <a:solidFill>
                  <a:schemeClr val="accent3"/>
                </a:solidFill>
                <a:latin typeface="Ubuntu" panose="020B0504030602030204" pitchFamily="34" charset="0"/>
              </a:defRPr>
            </a:lvl1pPr>
            <a:lvl2pPr lvl="1">
              <a:spcBef>
                <a:spcPts val="0"/>
              </a:spcBef>
              <a:spcAft>
                <a:spcPts val="0"/>
              </a:spcAft>
              <a:buClr>
                <a:schemeClr val="accent3"/>
              </a:buClr>
              <a:buSzPts val="2800"/>
              <a:buNone/>
              <a:defRPr>
                <a:solidFill>
                  <a:schemeClr val="accent3"/>
                </a:solidFill>
              </a:defRPr>
            </a:lvl2pPr>
            <a:lvl3pPr lvl="2">
              <a:spcBef>
                <a:spcPts val="0"/>
              </a:spcBef>
              <a:spcAft>
                <a:spcPts val="0"/>
              </a:spcAft>
              <a:buClr>
                <a:schemeClr val="accent3"/>
              </a:buClr>
              <a:buSzPts val="2800"/>
              <a:buNone/>
              <a:defRPr>
                <a:solidFill>
                  <a:schemeClr val="accent3"/>
                </a:solidFill>
              </a:defRPr>
            </a:lvl3pPr>
            <a:lvl4pPr lvl="3">
              <a:spcBef>
                <a:spcPts val="0"/>
              </a:spcBef>
              <a:spcAft>
                <a:spcPts val="0"/>
              </a:spcAft>
              <a:buClr>
                <a:schemeClr val="accent3"/>
              </a:buClr>
              <a:buSzPts val="2800"/>
              <a:buNone/>
              <a:defRPr>
                <a:solidFill>
                  <a:schemeClr val="accent3"/>
                </a:solidFill>
              </a:defRPr>
            </a:lvl4pPr>
            <a:lvl5pPr lvl="4">
              <a:spcBef>
                <a:spcPts val="0"/>
              </a:spcBef>
              <a:spcAft>
                <a:spcPts val="0"/>
              </a:spcAft>
              <a:buClr>
                <a:schemeClr val="accent3"/>
              </a:buClr>
              <a:buSzPts val="2800"/>
              <a:buNone/>
              <a:defRPr>
                <a:solidFill>
                  <a:schemeClr val="accent3"/>
                </a:solidFill>
              </a:defRPr>
            </a:lvl5pPr>
            <a:lvl6pPr lvl="5">
              <a:spcBef>
                <a:spcPts val="0"/>
              </a:spcBef>
              <a:spcAft>
                <a:spcPts val="0"/>
              </a:spcAft>
              <a:buClr>
                <a:schemeClr val="accent3"/>
              </a:buClr>
              <a:buSzPts val="2800"/>
              <a:buNone/>
              <a:defRPr>
                <a:solidFill>
                  <a:schemeClr val="accent3"/>
                </a:solidFill>
              </a:defRPr>
            </a:lvl6pPr>
            <a:lvl7pPr lvl="6">
              <a:spcBef>
                <a:spcPts val="0"/>
              </a:spcBef>
              <a:spcAft>
                <a:spcPts val="0"/>
              </a:spcAft>
              <a:buClr>
                <a:schemeClr val="accent3"/>
              </a:buClr>
              <a:buSzPts val="2800"/>
              <a:buNone/>
              <a:defRPr>
                <a:solidFill>
                  <a:schemeClr val="accent3"/>
                </a:solidFill>
              </a:defRPr>
            </a:lvl7pPr>
            <a:lvl8pPr lvl="7">
              <a:spcBef>
                <a:spcPts val="0"/>
              </a:spcBef>
              <a:spcAft>
                <a:spcPts val="0"/>
              </a:spcAft>
              <a:buClr>
                <a:schemeClr val="accent3"/>
              </a:buClr>
              <a:buSzPts val="2800"/>
              <a:buNone/>
              <a:defRPr>
                <a:solidFill>
                  <a:schemeClr val="accent3"/>
                </a:solidFill>
              </a:defRPr>
            </a:lvl8pPr>
            <a:lvl9pPr lvl="8">
              <a:spcBef>
                <a:spcPts val="0"/>
              </a:spcBef>
              <a:spcAft>
                <a:spcPts val="0"/>
              </a:spcAft>
              <a:buClr>
                <a:schemeClr val="accent3"/>
              </a:buClr>
              <a:buSzPts val="2800"/>
              <a:buNone/>
              <a:defRPr>
                <a:solidFill>
                  <a:schemeClr val="accent3"/>
                </a:solidFill>
              </a:defRPr>
            </a:lvl9pPr>
          </a:lstStyle>
          <a:p>
            <a:r>
              <a:rPr lang="fr-FR" dirty="0"/>
              <a:t>a</a:t>
            </a:r>
            <a:endParaRPr dirty="0"/>
          </a:p>
        </p:txBody>
      </p:sp>
      <p:sp>
        <p:nvSpPr>
          <p:cNvPr id="31" name="Google Shape;31;p5"/>
          <p:cNvSpPr txBox="1">
            <a:spLocks noGrp="1"/>
          </p:cNvSpPr>
          <p:nvPr>
            <p:ph type="body" idx="1"/>
          </p:nvPr>
        </p:nvSpPr>
        <p:spPr>
          <a:xfrm>
            <a:off x="2138051" y="3390833"/>
            <a:ext cx="3716000" cy="207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rgbClr val="FFFFFF"/>
              </a:buClr>
              <a:buSzPts val="1400"/>
              <a:buChar char="●"/>
              <a:defRPr sz="1867">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pPr lvl="0"/>
            <a:r>
              <a:rPr lang="fr-FR"/>
              <a:t>Cliquez pour modifier les styles du texte du masque</a:t>
            </a:r>
          </a:p>
        </p:txBody>
      </p:sp>
      <p:sp>
        <p:nvSpPr>
          <p:cNvPr id="32" name="Google Shape;32;p5"/>
          <p:cNvSpPr txBox="1">
            <a:spLocks noGrp="1"/>
          </p:cNvSpPr>
          <p:nvPr>
            <p:ph type="body" idx="2"/>
          </p:nvPr>
        </p:nvSpPr>
        <p:spPr>
          <a:xfrm>
            <a:off x="6337937" y="3390833"/>
            <a:ext cx="3716000" cy="20700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Clr>
                <a:srgbClr val="FFFFFF"/>
              </a:buClr>
              <a:buSzPts val="1400"/>
              <a:buChar char="●"/>
              <a:defRPr sz="1867">
                <a:solidFill>
                  <a:srgbClr val="FFFFFF"/>
                </a:solidFill>
              </a:defRPr>
            </a:lvl1pPr>
            <a:lvl2pPr marL="1219170" lvl="1" indent="-406390">
              <a:spcBef>
                <a:spcPts val="2133"/>
              </a:spcBef>
              <a:spcAft>
                <a:spcPts val="0"/>
              </a:spcAft>
              <a:buClr>
                <a:srgbClr val="FFFFFF"/>
              </a:buClr>
              <a:buSzPts val="1200"/>
              <a:buChar char="○"/>
              <a:defRPr sz="1600">
                <a:solidFill>
                  <a:srgbClr val="FFFFFF"/>
                </a:solidFill>
              </a:defRPr>
            </a:lvl2pPr>
            <a:lvl3pPr marL="1828754" lvl="2" indent="-406390">
              <a:spcBef>
                <a:spcPts val="2133"/>
              </a:spcBef>
              <a:spcAft>
                <a:spcPts val="0"/>
              </a:spcAft>
              <a:buClr>
                <a:srgbClr val="FFFFFF"/>
              </a:buClr>
              <a:buSzPts val="1200"/>
              <a:buChar char="■"/>
              <a:defRPr sz="1600">
                <a:solidFill>
                  <a:srgbClr val="FFFFFF"/>
                </a:solidFill>
              </a:defRPr>
            </a:lvl3pPr>
            <a:lvl4pPr marL="2438339" lvl="3" indent="-406390">
              <a:spcBef>
                <a:spcPts val="2133"/>
              </a:spcBef>
              <a:spcAft>
                <a:spcPts val="0"/>
              </a:spcAft>
              <a:buClr>
                <a:srgbClr val="FFFFFF"/>
              </a:buClr>
              <a:buSzPts val="1200"/>
              <a:buChar char="●"/>
              <a:defRPr sz="1600">
                <a:solidFill>
                  <a:srgbClr val="FFFFFF"/>
                </a:solidFill>
              </a:defRPr>
            </a:lvl4pPr>
            <a:lvl5pPr marL="3047924" lvl="4" indent="-406390">
              <a:spcBef>
                <a:spcPts val="2133"/>
              </a:spcBef>
              <a:spcAft>
                <a:spcPts val="0"/>
              </a:spcAft>
              <a:buClr>
                <a:srgbClr val="FFFFFF"/>
              </a:buClr>
              <a:buSzPts val="1200"/>
              <a:buChar char="○"/>
              <a:defRPr sz="1600">
                <a:solidFill>
                  <a:srgbClr val="FFFFFF"/>
                </a:solidFill>
              </a:defRPr>
            </a:lvl5pPr>
            <a:lvl6pPr marL="3657509" lvl="5" indent="-406390">
              <a:spcBef>
                <a:spcPts val="2133"/>
              </a:spcBef>
              <a:spcAft>
                <a:spcPts val="0"/>
              </a:spcAft>
              <a:buClr>
                <a:srgbClr val="FFFFFF"/>
              </a:buClr>
              <a:buSzPts val="1200"/>
              <a:buChar char="■"/>
              <a:defRPr sz="1600">
                <a:solidFill>
                  <a:srgbClr val="FFFFFF"/>
                </a:solidFill>
              </a:defRPr>
            </a:lvl6pPr>
            <a:lvl7pPr marL="4267093" lvl="6" indent="-406390">
              <a:spcBef>
                <a:spcPts val="2133"/>
              </a:spcBef>
              <a:spcAft>
                <a:spcPts val="0"/>
              </a:spcAft>
              <a:buClr>
                <a:srgbClr val="FFFFFF"/>
              </a:buClr>
              <a:buSzPts val="1200"/>
              <a:buChar char="●"/>
              <a:defRPr sz="1600">
                <a:solidFill>
                  <a:srgbClr val="FFFFFF"/>
                </a:solidFill>
              </a:defRPr>
            </a:lvl7pPr>
            <a:lvl8pPr marL="4876678" lvl="7" indent="-406390">
              <a:spcBef>
                <a:spcPts val="2133"/>
              </a:spcBef>
              <a:spcAft>
                <a:spcPts val="0"/>
              </a:spcAft>
              <a:buClr>
                <a:srgbClr val="FFFFFF"/>
              </a:buClr>
              <a:buSzPts val="1200"/>
              <a:buChar char="○"/>
              <a:defRPr sz="1600">
                <a:solidFill>
                  <a:srgbClr val="FFFFFF"/>
                </a:solidFill>
              </a:defRPr>
            </a:lvl8pPr>
            <a:lvl9pPr marL="5486263" lvl="8" indent="-406390">
              <a:spcBef>
                <a:spcPts val="2133"/>
              </a:spcBef>
              <a:spcAft>
                <a:spcPts val="2133"/>
              </a:spcAft>
              <a:buClr>
                <a:srgbClr val="FFFFFF"/>
              </a:buClr>
              <a:buSzPts val="1200"/>
              <a:buChar char="■"/>
              <a:defRPr sz="1600">
                <a:solidFill>
                  <a:srgbClr val="FFFFFF"/>
                </a:solidFill>
              </a:defRPr>
            </a:lvl9pPr>
          </a:lstStyle>
          <a:p>
            <a:pPr lvl="0"/>
            <a:r>
              <a:rPr lang="fr-FR"/>
              <a:t>Cliquez pour modifier les styles du texte du masque</a:t>
            </a:r>
          </a:p>
        </p:txBody>
      </p:sp>
      <p:sp>
        <p:nvSpPr>
          <p:cNvPr id="34" name="Google Shape;34;p5"/>
          <p:cNvSpPr txBox="1">
            <a:spLocks noGrp="1"/>
          </p:cNvSpPr>
          <p:nvPr>
            <p:ph type="title" idx="3"/>
          </p:nvPr>
        </p:nvSpPr>
        <p:spPr>
          <a:xfrm>
            <a:off x="2592667" y="2692200"/>
            <a:ext cx="280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latin typeface="Ubuntu" panose="020B0504030602030204" pitchFamily="34" charset="0"/>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r>
              <a:rPr lang="fr-FR"/>
              <a:t>Modifiez le style du titre</a:t>
            </a:r>
            <a:endParaRPr dirty="0"/>
          </a:p>
        </p:txBody>
      </p:sp>
      <p:sp>
        <p:nvSpPr>
          <p:cNvPr id="35" name="Google Shape;35;p5"/>
          <p:cNvSpPr txBox="1">
            <a:spLocks noGrp="1"/>
          </p:cNvSpPr>
          <p:nvPr>
            <p:ph type="title" idx="4"/>
          </p:nvPr>
        </p:nvSpPr>
        <p:spPr>
          <a:xfrm>
            <a:off x="6792533" y="2692200"/>
            <a:ext cx="2806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1600"/>
              <a:buNone/>
              <a:defRPr sz="2800">
                <a:solidFill>
                  <a:schemeClr val="lt1"/>
                </a:solidFill>
                <a:latin typeface="Ubuntu" panose="020B0504030602030204" pitchFamily="34" charset="0"/>
              </a:defRPr>
            </a:lvl1pPr>
            <a:lvl2pPr lvl="1" rtl="0">
              <a:spcBef>
                <a:spcPts val="0"/>
              </a:spcBef>
              <a:spcAft>
                <a:spcPts val="0"/>
              </a:spcAft>
              <a:buClr>
                <a:schemeClr val="lt1"/>
              </a:buClr>
              <a:buSzPts val="1600"/>
              <a:buNone/>
              <a:defRPr sz="2133">
                <a:solidFill>
                  <a:schemeClr val="lt1"/>
                </a:solidFill>
              </a:defRPr>
            </a:lvl2pPr>
            <a:lvl3pPr lvl="2" rtl="0">
              <a:spcBef>
                <a:spcPts val="0"/>
              </a:spcBef>
              <a:spcAft>
                <a:spcPts val="0"/>
              </a:spcAft>
              <a:buClr>
                <a:schemeClr val="lt1"/>
              </a:buClr>
              <a:buSzPts val="1600"/>
              <a:buNone/>
              <a:defRPr sz="2133">
                <a:solidFill>
                  <a:schemeClr val="lt1"/>
                </a:solidFill>
              </a:defRPr>
            </a:lvl3pPr>
            <a:lvl4pPr lvl="3" rtl="0">
              <a:spcBef>
                <a:spcPts val="0"/>
              </a:spcBef>
              <a:spcAft>
                <a:spcPts val="0"/>
              </a:spcAft>
              <a:buClr>
                <a:schemeClr val="lt1"/>
              </a:buClr>
              <a:buSzPts val="1600"/>
              <a:buNone/>
              <a:defRPr sz="2133">
                <a:solidFill>
                  <a:schemeClr val="lt1"/>
                </a:solidFill>
              </a:defRPr>
            </a:lvl4pPr>
            <a:lvl5pPr lvl="4" rtl="0">
              <a:spcBef>
                <a:spcPts val="0"/>
              </a:spcBef>
              <a:spcAft>
                <a:spcPts val="0"/>
              </a:spcAft>
              <a:buClr>
                <a:schemeClr val="lt1"/>
              </a:buClr>
              <a:buSzPts val="1600"/>
              <a:buNone/>
              <a:defRPr sz="2133">
                <a:solidFill>
                  <a:schemeClr val="lt1"/>
                </a:solidFill>
              </a:defRPr>
            </a:lvl5pPr>
            <a:lvl6pPr lvl="5" rtl="0">
              <a:spcBef>
                <a:spcPts val="0"/>
              </a:spcBef>
              <a:spcAft>
                <a:spcPts val="0"/>
              </a:spcAft>
              <a:buClr>
                <a:schemeClr val="lt1"/>
              </a:buClr>
              <a:buSzPts val="1600"/>
              <a:buNone/>
              <a:defRPr sz="2133">
                <a:solidFill>
                  <a:schemeClr val="lt1"/>
                </a:solidFill>
              </a:defRPr>
            </a:lvl6pPr>
            <a:lvl7pPr lvl="6" rtl="0">
              <a:spcBef>
                <a:spcPts val="0"/>
              </a:spcBef>
              <a:spcAft>
                <a:spcPts val="0"/>
              </a:spcAft>
              <a:buClr>
                <a:schemeClr val="lt1"/>
              </a:buClr>
              <a:buSzPts val="1600"/>
              <a:buNone/>
              <a:defRPr sz="2133">
                <a:solidFill>
                  <a:schemeClr val="lt1"/>
                </a:solidFill>
              </a:defRPr>
            </a:lvl7pPr>
            <a:lvl8pPr lvl="7" rtl="0">
              <a:spcBef>
                <a:spcPts val="0"/>
              </a:spcBef>
              <a:spcAft>
                <a:spcPts val="0"/>
              </a:spcAft>
              <a:buClr>
                <a:schemeClr val="lt1"/>
              </a:buClr>
              <a:buSzPts val="1600"/>
              <a:buNone/>
              <a:defRPr sz="2133">
                <a:solidFill>
                  <a:schemeClr val="lt1"/>
                </a:solidFill>
              </a:defRPr>
            </a:lvl8pPr>
            <a:lvl9pPr lvl="8" rtl="0">
              <a:spcBef>
                <a:spcPts val="0"/>
              </a:spcBef>
              <a:spcAft>
                <a:spcPts val="0"/>
              </a:spcAft>
              <a:buClr>
                <a:schemeClr val="lt1"/>
              </a:buClr>
              <a:buSzPts val="1600"/>
              <a:buNone/>
              <a:defRPr sz="2133">
                <a:solidFill>
                  <a:schemeClr val="lt1"/>
                </a:solidFill>
              </a:defRPr>
            </a:lvl9pPr>
          </a:lstStyle>
          <a:p>
            <a:r>
              <a:rPr lang="fr-FR"/>
              <a:t>Modifiez le style du titre</a:t>
            </a:r>
            <a:endParaRPr dirty="0"/>
          </a:p>
        </p:txBody>
      </p:sp>
      <p:pic>
        <p:nvPicPr>
          <p:cNvPr id="5" name="Graphique 4">
            <a:extLst>
              <a:ext uri="{FF2B5EF4-FFF2-40B4-BE49-F238E27FC236}">
                <a16:creationId xmlns:a16="http://schemas.microsoft.com/office/drawing/2014/main" id="{45B13976-071D-49C7-A5D3-306A59328AAE}"/>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36299" b="24552"/>
          <a:stretch/>
        </p:blipFill>
        <p:spPr>
          <a:xfrm>
            <a:off x="0" y="5106160"/>
            <a:ext cx="3011424" cy="1751841"/>
          </a:xfrm>
          <a:prstGeom prst="rect">
            <a:avLst/>
          </a:prstGeom>
        </p:spPr>
      </p:pic>
      <p:sp>
        <p:nvSpPr>
          <p:cNvPr id="16" name="Google Shape;33;p5">
            <a:extLst>
              <a:ext uri="{FF2B5EF4-FFF2-40B4-BE49-F238E27FC236}">
                <a16:creationId xmlns:a16="http://schemas.microsoft.com/office/drawing/2014/main" id="{2A91AD65-FA98-491D-92B3-6EE3BCDEEB6A}"/>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3" name="Graphique 2">
            <a:extLst>
              <a:ext uri="{FF2B5EF4-FFF2-40B4-BE49-F238E27FC236}">
                <a16:creationId xmlns:a16="http://schemas.microsoft.com/office/drawing/2014/main" id="{F3EBF93A-FDF2-42FE-AED6-AE24E6C10ED6}"/>
              </a:ext>
            </a:extLst>
          </p:cNvPr>
          <p:cNvPicPr>
            <a:picLocks noChangeAspect="1"/>
          </p:cNvPicPr>
          <p:nvPr/>
        </p:nvPicPr>
        <p:blipFill>
          <a:blip r:embed="rId4" cstate="screen">
            <a:alphaModFix amt="5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812106" y="5338119"/>
            <a:ext cx="2563701" cy="1360119"/>
          </a:xfrm>
          <a:prstGeom prst="rect">
            <a:avLst/>
          </a:prstGeom>
        </p:spPr>
      </p:pic>
      <p:pic>
        <p:nvPicPr>
          <p:cNvPr id="17" name="Graphique 16">
            <a:extLst>
              <a:ext uri="{FF2B5EF4-FFF2-40B4-BE49-F238E27FC236}">
                <a16:creationId xmlns:a16="http://schemas.microsoft.com/office/drawing/2014/main" id="{38C17739-C092-49B8-A961-CAE05BD5464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00000" y="480000"/>
            <a:ext cx="1444056" cy="576000"/>
          </a:xfrm>
          <a:prstGeom prst="rect">
            <a:avLst/>
          </a:prstGeom>
        </p:spPr>
      </p:pic>
      <p:sp>
        <p:nvSpPr>
          <p:cNvPr id="18" name="Google Shape;105;p18">
            <a:extLst>
              <a:ext uri="{FF2B5EF4-FFF2-40B4-BE49-F238E27FC236}">
                <a16:creationId xmlns:a16="http://schemas.microsoft.com/office/drawing/2014/main" id="{F0DA6EF0-439D-48A9-8929-7663E5D44622}"/>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9" name="Google Shape;105;p18">
            <a:extLst>
              <a:ext uri="{FF2B5EF4-FFF2-40B4-BE49-F238E27FC236}">
                <a16:creationId xmlns:a16="http://schemas.microsoft.com/office/drawing/2014/main" id="{9D343A59-3D68-4A50-A32D-06416A69A9C4}"/>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63577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3"/>
        <p:cNvGrpSpPr/>
        <p:nvPr/>
      </p:nvGrpSpPr>
      <p:grpSpPr>
        <a:xfrm>
          <a:off x="0" y="0"/>
          <a:ext cx="0" cy="0"/>
          <a:chOff x="0" y="0"/>
          <a:chExt cx="0" cy="0"/>
        </a:xfrm>
      </p:grpSpPr>
      <p:sp>
        <p:nvSpPr>
          <p:cNvPr id="64" name="Google Shape;64;p11"/>
          <p:cNvSpPr txBox="1">
            <a:spLocks noGrp="1"/>
          </p:cNvSpPr>
          <p:nvPr>
            <p:ph type="title" hasCustomPrompt="1"/>
          </p:nvPr>
        </p:nvSpPr>
        <p:spPr>
          <a:xfrm>
            <a:off x="415600" y="2134138"/>
            <a:ext cx="11360800" cy="2442463"/>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5"/>
              </a:buClr>
              <a:buSzPts val="20000"/>
              <a:buNone/>
              <a:defRPr sz="14266">
                <a:solidFill>
                  <a:schemeClr val="accent5"/>
                </a:solidFill>
                <a:latin typeface="Ubuntu" panose="020B0504030602030204" pitchFamily="34" charset="0"/>
              </a:defRPr>
            </a:lvl1pPr>
            <a:lvl2pPr lvl="1" algn="ctr">
              <a:spcBef>
                <a:spcPts val="0"/>
              </a:spcBef>
              <a:spcAft>
                <a:spcPts val="0"/>
              </a:spcAft>
              <a:buSzPts val="20000"/>
              <a:buNone/>
              <a:defRPr sz="26666"/>
            </a:lvl2pPr>
            <a:lvl3pPr lvl="2" algn="ctr">
              <a:spcBef>
                <a:spcPts val="0"/>
              </a:spcBef>
              <a:spcAft>
                <a:spcPts val="0"/>
              </a:spcAft>
              <a:buSzPts val="20000"/>
              <a:buNone/>
              <a:defRPr sz="26666"/>
            </a:lvl3pPr>
            <a:lvl4pPr lvl="3" algn="ctr">
              <a:spcBef>
                <a:spcPts val="0"/>
              </a:spcBef>
              <a:spcAft>
                <a:spcPts val="0"/>
              </a:spcAft>
              <a:buSzPts val="20000"/>
              <a:buNone/>
              <a:defRPr sz="26666"/>
            </a:lvl4pPr>
            <a:lvl5pPr lvl="4" algn="ctr">
              <a:spcBef>
                <a:spcPts val="0"/>
              </a:spcBef>
              <a:spcAft>
                <a:spcPts val="0"/>
              </a:spcAft>
              <a:buSzPts val="20000"/>
              <a:buNone/>
              <a:defRPr sz="26666"/>
            </a:lvl5pPr>
            <a:lvl6pPr lvl="5" algn="ctr">
              <a:spcBef>
                <a:spcPts val="0"/>
              </a:spcBef>
              <a:spcAft>
                <a:spcPts val="0"/>
              </a:spcAft>
              <a:buSzPts val="20000"/>
              <a:buNone/>
              <a:defRPr sz="26666"/>
            </a:lvl6pPr>
            <a:lvl7pPr lvl="6" algn="ctr">
              <a:spcBef>
                <a:spcPts val="0"/>
              </a:spcBef>
              <a:spcAft>
                <a:spcPts val="0"/>
              </a:spcAft>
              <a:buSzPts val="20000"/>
              <a:buNone/>
              <a:defRPr sz="26666"/>
            </a:lvl7pPr>
            <a:lvl8pPr lvl="7" algn="ctr">
              <a:spcBef>
                <a:spcPts val="0"/>
              </a:spcBef>
              <a:spcAft>
                <a:spcPts val="0"/>
              </a:spcAft>
              <a:buSzPts val="20000"/>
              <a:buNone/>
              <a:defRPr sz="26666"/>
            </a:lvl8pPr>
            <a:lvl9pPr lvl="8" algn="ctr">
              <a:spcBef>
                <a:spcPts val="0"/>
              </a:spcBef>
              <a:spcAft>
                <a:spcPts val="0"/>
              </a:spcAft>
              <a:buSzPts val="20000"/>
              <a:buNone/>
              <a:defRPr sz="26666"/>
            </a:lvl9pPr>
          </a:lstStyle>
          <a:p>
            <a:r>
              <a:rPr dirty="0"/>
              <a:t>xx%</a:t>
            </a:r>
          </a:p>
        </p:txBody>
      </p:sp>
      <p:sp>
        <p:nvSpPr>
          <p:cNvPr id="65" name="Google Shape;65;p11"/>
          <p:cNvSpPr txBox="1">
            <a:spLocks noGrp="1"/>
          </p:cNvSpPr>
          <p:nvPr>
            <p:ph type="body" idx="1"/>
          </p:nvPr>
        </p:nvSpPr>
        <p:spPr>
          <a:xfrm>
            <a:off x="415600" y="4601154"/>
            <a:ext cx="11360800" cy="1226079"/>
          </a:xfrm>
          <a:prstGeom prst="rect">
            <a:avLst/>
          </a:prstGeom>
        </p:spPr>
        <p:txBody>
          <a:bodyPr spcFirstLastPara="1" wrap="square" lIns="91425" tIns="91425" rIns="91425" bIns="91425" anchor="t" anchorCtr="0">
            <a:noAutofit/>
          </a:bodyPr>
          <a:lstStyle>
            <a:lvl1pPr marL="609585" lvl="0" indent="-499521" algn="ctr">
              <a:spcBef>
                <a:spcPts val="0"/>
              </a:spcBef>
              <a:spcAft>
                <a:spcPts val="0"/>
              </a:spcAft>
              <a:buSzPts val="2300"/>
              <a:buChar char="●"/>
              <a:defRPr sz="3067"/>
            </a:lvl1pPr>
            <a:lvl2pPr marL="1219170" lvl="1" indent="-465655" algn="ctr">
              <a:spcBef>
                <a:spcPts val="2133"/>
              </a:spcBef>
              <a:spcAft>
                <a:spcPts val="0"/>
              </a:spcAft>
              <a:buSzPts val="1900"/>
              <a:buChar char="○"/>
              <a:defRPr sz="2533"/>
            </a:lvl2pPr>
            <a:lvl3pPr marL="1828754" lvl="2" indent="-465655" algn="ctr">
              <a:spcBef>
                <a:spcPts val="2133"/>
              </a:spcBef>
              <a:spcAft>
                <a:spcPts val="0"/>
              </a:spcAft>
              <a:buSzPts val="1900"/>
              <a:buChar char="■"/>
              <a:defRPr sz="2533"/>
            </a:lvl3pPr>
            <a:lvl4pPr marL="2438339" lvl="3" indent="-465655" algn="ctr">
              <a:spcBef>
                <a:spcPts val="2133"/>
              </a:spcBef>
              <a:spcAft>
                <a:spcPts val="0"/>
              </a:spcAft>
              <a:buSzPts val="1900"/>
              <a:buChar char="●"/>
              <a:defRPr sz="2533"/>
            </a:lvl4pPr>
            <a:lvl5pPr marL="3047924" lvl="4" indent="-465655" algn="ctr">
              <a:spcBef>
                <a:spcPts val="2133"/>
              </a:spcBef>
              <a:spcAft>
                <a:spcPts val="0"/>
              </a:spcAft>
              <a:buSzPts val="1900"/>
              <a:buChar char="○"/>
              <a:defRPr sz="2533"/>
            </a:lvl5pPr>
            <a:lvl6pPr marL="3657509" lvl="5" indent="-465655" algn="ctr">
              <a:spcBef>
                <a:spcPts val="2133"/>
              </a:spcBef>
              <a:spcAft>
                <a:spcPts val="0"/>
              </a:spcAft>
              <a:buSzPts val="1900"/>
              <a:buChar char="■"/>
              <a:defRPr sz="2533"/>
            </a:lvl6pPr>
            <a:lvl7pPr marL="4267093" lvl="6" indent="-465655" algn="ctr">
              <a:spcBef>
                <a:spcPts val="2133"/>
              </a:spcBef>
              <a:spcAft>
                <a:spcPts val="0"/>
              </a:spcAft>
              <a:buSzPts val="1900"/>
              <a:buChar char="●"/>
              <a:defRPr sz="2533"/>
            </a:lvl7pPr>
            <a:lvl8pPr marL="4876678" lvl="7" indent="-465655" algn="ctr">
              <a:spcBef>
                <a:spcPts val="2133"/>
              </a:spcBef>
              <a:spcAft>
                <a:spcPts val="0"/>
              </a:spcAft>
              <a:buSzPts val="1900"/>
              <a:buChar char="○"/>
              <a:defRPr sz="2533"/>
            </a:lvl8pPr>
            <a:lvl9pPr marL="5486263" lvl="8" indent="-465655" algn="ctr">
              <a:spcBef>
                <a:spcPts val="2133"/>
              </a:spcBef>
              <a:spcAft>
                <a:spcPts val="2133"/>
              </a:spcAft>
              <a:buSzPts val="1900"/>
              <a:buChar char="■"/>
              <a:defRPr sz="2533"/>
            </a:lvl9pPr>
          </a:lstStyle>
          <a:p>
            <a:pPr lvl="0"/>
            <a:r>
              <a:rPr lang="fr-FR"/>
              <a:t>Cliquez pour modifier les styles du texte du masque</a:t>
            </a:r>
          </a:p>
        </p:txBody>
      </p:sp>
      <p:sp>
        <p:nvSpPr>
          <p:cNvPr id="7" name="Google Shape;33;p5">
            <a:extLst>
              <a:ext uri="{FF2B5EF4-FFF2-40B4-BE49-F238E27FC236}">
                <a16:creationId xmlns:a16="http://schemas.microsoft.com/office/drawing/2014/main" id="{67277F7B-6803-403B-AA43-B6064E374FD4}"/>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9" name="Graphique 8">
            <a:extLst>
              <a:ext uri="{FF2B5EF4-FFF2-40B4-BE49-F238E27FC236}">
                <a16:creationId xmlns:a16="http://schemas.microsoft.com/office/drawing/2014/main" id="{12F295E1-05F1-4167-B4B5-968677A75F6E}"/>
              </a:ext>
            </a:extLst>
          </p:cNvPr>
          <p:cNvPicPr>
            <a:picLocks noChangeAspect="1"/>
          </p:cNvPicPr>
          <p:nvPr/>
        </p:nvPicPr>
        <p:blipFill>
          <a:blip r:embed="rId2" cstate="screen">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1505991">
            <a:off x="3472195" y="1451891"/>
            <a:ext cx="3807765" cy="314403"/>
          </a:xfrm>
          <a:prstGeom prst="rect">
            <a:avLst/>
          </a:prstGeom>
        </p:spPr>
      </p:pic>
      <p:pic>
        <p:nvPicPr>
          <p:cNvPr id="10" name="Graphique 9">
            <a:extLst>
              <a:ext uri="{FF2B5EF4-FFF2-40B4-BE49-F238E27FC236}">
                <a16:creationId xmlns:a16="http://schemas.microsoft.com/office/drawing/2014/main" id="{4E2CEFD9-DF09-4922-B8C4-290DDC67333B}"/>
              </a:ext>
            </a:extLst>
          </p:cNvPr>
          <p:cNvPicPr>
            <a:picLocks noChangeAspect="1"/>
          </p:cNvPicPr>
          <p:nvPr/>
        </p:nvPicPr>
        <p:blipFill>
          <a:blip r:embed="rId2" cstate="screen">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1098075">
            <a:off x="5263853" y="1286833"/>
            <a:ext cx="3281460" cy="270947"/>
          </a:xfrm>
          <a:prstGeom prst="rect">
            <a:avLst/>
          </a:prstGeom>
        </p:spPr>
      </p:pic>
      <p:pic>
        <p:nvPicPr>
          <p:cNvPr id="11" name="Graphique 10">
            <a:extLst>
              <a:ext uri="{FF2B5EF4-FFF2-40B4-BE49-F238E27FC236}">
                <a16:creationId xmlns:a16="http://schemas.microsoft.com/office/drawing/2014/main" id="{97CE29AC-1E0E-4DF3-B500-04EA61E997C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0000" y="480000"/>
            <a:ext cx="1444056" cy="576000"/>
          </a:xfrm>
          <a:prstGeom prst="rect">
            <a:avLst/>
          </a:prstGeom>
        </p:spPr>
      </p:pic>
      <p:sp>
        <p:nvSpPr>
          <p:cNvPr id="12" name="Google Shape;105;p18">
            <a:extLst>
              <a:ext uri="{FF2B5EF4-FFF2-40B4-BE49-F238E27FC236}">
                <a16:creationId xmlns:a16="http://schemas.microsoft.com/office/drawing/2014/main" id="{A993128C-51E8-4C45-A71C-6662B27F8031}"/>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3" name="Google Shape;105;p18">
            <a:extLst>
              <a:ext uri="{FF2B5EF4-FFF2-40B4-BE49-F238E27FC236}">
                <a16:creationId xmlns:a16="http://schemas.microsoft.com/office/drawing/2014/main" id="{F5D371ED-0F9A-40C8-9D16-C8D57CF43932}"/>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4" name="Graphique 13">
            <a:extLst>
              <a:ext uri="{FF2B5EF4-FFF2-40B4-BE49-F238E27FC236}">
                <a16:creationId xmlns:a16="http://schemas.microsoft.com/office/drawing/2014/main" id="{D60798C3-F9C7-4EBB-92CF-3E512C978D38}"/>
              </a:ext>
            </a:extLst>
          </p:cNvPr>
          <p:cNvPicPr>
            <a:picLocks noChangeAspect="1"/>
          </p:cNvPicPr>
          <p:nvPr/>
        </p:nvPicPr>
        <p:blipFill rotWithShape="1">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r="36299" b="24552"/>
          <a:stretch/>
        </p:blipFill>
        <p:spPr>
          <a:xfrm>
            <a:off x="0" y="5421298"/>
            <a:ext cx="2469699" cy="1436703"/>
          </a:xfrm>
          <a:prstGeom prst="rect">
            <a:avLst/>
          </a:prstGeom>
        </p:spPr>
      </p:pic>
    </p:spTree>
    <p:extLst>
      <p:ext uri="{BB962C8B-B14F-4D97-AF65-F5344CB8AC3E}">
        <p14:creationId xmlns:p14="http://schemas.microsoft.com/office/powerpoint/2010/main" val="3653417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70"/>
        <p:cNvGrpSpPr/>
        <p:nvPr/>
      </p:nvGrpSpPr>
      <p:grpSpPr>
        <a:xfrm>
          <a:off x="0" y="0"/>
          <a:ext cx="0" cy="0"/>
          <a:chOff x="0" y="0"/>
          <a:chExt cx="0" cy="0"/>
        </a:xfrm>
      </p:grpSpPr>
      <p:sp>
        <p:nvSpPr>
          <p:cNvPr id="75" name="Google Shape;75;p13"/>
          <p:cNvSpPr/>
          <p:nvPr/>
        </p:nvSpPr>
        <p:spPr>
          <a:xfrm>
            <a:off x="5153400" y="1545690"/>
            <a:ext cx="6908800" cy="3766621"/>
          </a:xfrm>
          <a:prstGeom prst="rect">
            <a:avLst/>
          </a:prstGeom>
          <a:solidFill>
            <a:schemeClr val="accent3">
              <a:alpha val="76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13"/>
          <p:cNvSpPr txBox="1">
            <a:spLocks noGrp="1"/>
          </p:cNvSpPr>
          <p:nvPr>
            <p:ph type="title"/>
          </p:nvPr>
        </p:nvSpPr>
        <p:spPr>
          <a:xfrm>
            <a:off x="6019800" y="3175000"/>
            <a:ext cx="5176000" cy="756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700"/>
              <a:buNone/>
              <a:defRPr sz="4800">
                <a:solidFill>
                  <a:schemeClr val="bg1"/>
                </a:solidFill>
                <a:latin typeface="Ubuntu" panose="020B0504030602030204" pitchFamily="34" charset="0"/>
              </a:defRPr>
            </a:lvl1pPr>
            <a:lvl2pPr lvl="1" algn="r" rtl="0">
              <a:spcBef>
                <a:spcPts val="0"/>
              </a:spcBef>
              <a:spcAft>
                <a:spcPts val="0"/>
              </a:spcAft>
              <a:buClr>
                <a:schemeClr val="accent2"/>
              </a:buClr>
              <a:buSzPts val="3600"/>
              <a:buNone/>
              <a:defRPr sz="4800">
                <a:solidFill>
                  <a:schemeClr val="accent2"/>
                </a:solidFill>
              </a:defRPr>
            </a:lvl2pPr>
            <a:lvl3pPr lvl="2" algn="r" rtl="0">
              <a:spcBef>
                <a:spcPts val="0"/>
              </a:spcBef>
              <a:spcAft>
                <a:spcPts val="0"/>
              </a:spcAft>
              <a:buClr>
                <a:schemeClr val="accent2"/>
              </a:buClr>
              <a:buSzPts val="3600"/>
              <a:buNone/>
              <a:defRPr sz="4800">
                <a:solidFill>
                  <a:schemeClr val="accent2"/>
                </a:solidFill>
              </a:defRPr>
            </a:lvl3pPr>
            <a:lvl4pPr lvl="3" algn="r" rtl="0">
              <a:spcBef>
                <a:spcPts val="0"/>
              </a:spcBef>
              <a:spcAft>
                <a:spcPts val="0"/>
              </a:spcAft>
              <a:buClr>
                <a:schemeClr val="accent2"/>
              </a:buClr>
              <a:buSzPts val="3600"/>
              <a:buNone/>
              <a:defRPr sz="4800">
                <a:solidFill>
                  <a:schemeClr val="accent2"/>
                </a:solidFill>
              </a:defRPr>
            </a:lvl4pPr>
            <a:lvl5pPr lvl="4" algn="r" rtl="0">
              <a:spcBef>
                <a:spcPts val="0"/>
              </a:spcBef>
              <a:spcAft>
                <a:spcPts val="0"/>
              </a:spcAft>
              <a:buClr>
                <a:schemeClr val="accent2"/>
              </a:buClr>
              <a:buSzPts val="3600"/>
              <a:buNone/>
              <a:defRPr sz="4800">
                <a:solidFill>
                  <a:schemeClr val="accent2"/>
                </a:solidFill>
              </a:defRPr>
            </a:lvl5pPr>
            <a:lvl6pPr lvl="5" algn="r" rtl="0">
              <a:spcBef>
                <a:spcPts val="0"/>
              </a:spcBef>
              <a:spcAft>
                <a:spcPts val="0"/>
              </a:spcAft>
              <a:buClr>
                <a:schemeClr val="accent2"/>
              </a:buClr>
              <a:buSzPts val="3600"/>
              <a:buNone/>
              <a:defRPr sz="4800">
                <a:solidFill>
                  <a:schemeClr val="accent2"/>
                </a:solidFill>
              </a:defRPr>
            </a:lvl6pPr>
            <a:lvl7pPr lvl="6" algn="r" rtl="0">
              <a:spcBef>
                <a:spcPts val="0"/>
              </a:spcBef>
              <a:spcAft>
                <a:spcPts val="0"/>
              </a:spcAft>
              <a:buClr>
                <a:schemeClr val="accent2"/>
              </a:buClr>
              <a:buSzPts val="3600"/>
              <a:buNone/>
              <a:defRPr sz="4800">
                <a:solidFill>
                  <a:schemeClr val="accent2"/>
                </a:solidFill>
              </a:defRPr>
            </a:lvl7pPr>
            <a:lvl8pPr lvl="7" algn="r" rtl="0">
              <a:spcBef>
                <a:spcPts val="0"/>
              </a:spcBef>
              <a:spcAft>
                <a:spcPts val="0"/>
              </a:spcAft>
              <a:buClr>
                <a:schemeClr val="accent2"/>
              </a:buClr>
              <a:buSzPts val="3600"/>
              <a:buNone/>
              <a:defRPr sz="4800">
                <a:solidFill>
                  <a:schemeClr val="accent2"/>
                </a:solidFill>
              </a:defRPr>
            </a:lvl8pPr>
            <a:lvl9pPr lvl="8" algn="r" rtl="0">
              <a:spcBef>
                <a:spcPts val="0"/>
              </a:spcBef>
              <a:spcAft>
                <a:spcPts val="0"/>
              </a:spcAft>
              <a:buClr>
                <a:schemeClr val="accent2"/>
              </a:buClr>
              <a:buSzPts val="3600"/>
              <a:buNone/>
              <a:defRPr sz="4800">
                <a:solidFill>
                  <a:schemeClr val="accent2"/>
                </a:solidFill>
              </a:defRPr>
            </a:lvl9pPr>
          </a:lstStyle>
          <a:p>
            <a:r>
              <a:rPr lang="fr-FR"/>
              <a:t>Modifiez le style du titre</a:t>
            </a:r>
            <a:endParaRPr dirty="0"/>
          </a:p>
        </p:txBody>
      </p:sp>
      <p:sp>
        <p:nvSpPr>
          <p:cNvPr id="72" name="Google Shape;72;p13"/>
          <p:cNvSpPr txBox="1">
            <a:spLocks noGrp="1"/>
          </p:cNvSpPr>
          <p:nvPr>
            <p:ph type="subTitle" idx="1"/>
          </p:nvPr>
        </p:nvSpPr>
        <p:spPr>
          <a:xfrm>
            <a:off x="6309200" y="3931000"/>
            <a:ext cx="45972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700"/>
              <a:buFont typeface="Montserrat Medium"/>
              <a:buNone/>
              <a:defRPr>
                <a:solidFill>
                  <a:schemeClr val="bg1"/>
                </a:solidFill>
                <a:latin typeface="Montserrat Medium"/>
                <a:ea typeface="Montserrat Medium"/>
                <a:cs typeface="Montserrat Medium"/>
                <a:sym typeface="Montserrat Medium"/>
              </a:defRPr>
            </a:lvl1pPr>
            <a:lvl2pPr lvl="1"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2pPr>
            <a:lvl3pPr lvl="2"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3pPr>
            <a:lvl4pPr lvl="3"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4pPr>
            <a:lvl5pPr lvl="4"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5pPr>
            <a:lvl6pPr lvl="5"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6pPr>
            <a:lvl7pPr lvl="6"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7pPr>
            <a:lvl8pPr lvl="7"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8pPr>
            <a:lvl9pPr lvl="8" rtl="0">
              <a:lnSpc>
                <a:spcPct val="100000"/>
              </a:lnSpc>
              <a:spcBef>
                <a:spcPts val="0"/>
              </a:spcBef>
              <a:spcAft>
                <a:spcPts val="0"/>
              </a:spcAft>
              <a:buClr>
                <a:schemeClr val="accent2"/>
              </a:buClr>
              <a:buSzPts val="1900"/>
              <a:buFont typeface="Montserrat Medium"/>
              <a:buNone/>
              <a:defRPr sz="2533">
                <a:solidFill>
                  <a:schemeClr val="accent2"/>
                </a:solidFill>
                <a:latin typeface="Montserrat Medium"/>
                <a:ea typeface="Montserrat Medium"/>
                <a:cs typeface="Montserrat Medium"/>
                <a:sym typeface="Montserrat Medium"/>
              </a:defRPr>
            </a:lvl9pPr>
          </a:lstStyle>
          <a:p>
            <a:r>
              <a:rPr lang="fr-FR"/>
              <a:t>Modifiez le style des sous-titres du masque</a:t>
            </a:r>
            <a:endParaRPr dirty="0"/>
          </a:p>
        </p:txBody>
      </p:sp>
      <p:sp>
        <p:nvSpPr>
          <p:cNvPr id="74" name="Google Shape;74;p13"/>
          <p:cNvSpPr txBox="1">
            <a:spLocks noGrp="1"/>
          </p:cNvSpPr>
          <p:nvPr>
            <p:ph type="title" idx="2" hasCustomPrompt="1"/>
          </p:nvPr>
        </p:nvSpPr>
        <p:spPr>
          <a:xfrm>
            <a:off x="7739400" y="2045400"/>
            <a:ext cx="1736800" cy="1129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000"/>
              <a:buNone/>
              <a:defRPr sz="9600">
                <a:solidFill>
                  <a:schemeClr val="bg1"/>
                </a:solidFill>
                <a:latin typeface="Ubuntu" panose="020B0504030602030204" pitchFamily="34" charset="0"/>
              </a:defRPr>
            </a:lvl1pPr>
            <a:lvl2pPr lvl="1" algn="ctr" rtl="0">
              <a:spcBef>
                <a:spcPts val="0"/>
              </a:spcBef>
              <a:spcAft>
                <a:spcPts val="0"/>
              </a:spcAft>
              <a:buClr>
                <a:schemeClr val="accent3"/>
              </a:buClr>
              <a:buSzPts val="6000"/>
              <a:buNone/>
              <a:defRPr sz="8000">
                <a:solidFill>
                  <a:schemeClr val="accent3"/>
                </a:solidFill>
              </a:defRPr>
            </a:lvl2pPr>
            <a:lvl3pPr lvl="2" algn="ctr" rtl="0">
              <a:spcBef>
                <a:spcPts val="0"/>
              </a:spcBef>
              <a:spcAft>
                <a:spcPts val="0"/>
              </a:spcAft>
              <a:buClr>
                <a:schemeClr val="accent3"/>
              </a:buClr>
              <a:buSzPts val="6000"/>
              <a:buNone/>
              <a:defRPr sz="8000">
                <a:solidFill>
                  <a:schemeClr val="accent3"/>
                </a:solidFill>
              </a:defRPr>
            </a:lvl3pPr>
            <a:lvl4pPr lvl="3" algn="ctr" rtl="0">
              <a:spcBef>
                <a:spcPts val="0"/>
              </a:spcBef>
              <a:spcAft>
                <a:spcPts val="0"/>
              </a:spcAft>
              <a:buClr>
                <a:schemeClr val="accent3"/>
              </a:buClr>
              <a:buSzPts val="6000"/>
              <a:buNone/>
              <a:defRPr sz="8000">
                <a:solidFill>
                  <a:schemeClr val="accent3"/>
                </a:solidFill>
              </a:defRPr>
            </a:lvl4pPr>
            <a:lvl5pPr lvl="4" algn="ctr" rtl="0">
              <a:spcBef>
                <a:spcPts val="0"/>
              </a:spcBef>
              <a:spcAft>
                <a:spcPts val="0"/>
              </a:spcAft>
              <a:buClr>
                <a:schemeClr val="accent3"/>
              </a:buClr>
              <a:buSzPts val="6000"/>
              <a:buNone/>
              <a:defRPr sz="8000">
                <a:solidFill>
                  <a:schemeClr val="accent3"/>
                </a:solidFill>
              </a:defRPr>
            </a:lvl5pPr>
            <a:lvl6pPr lvl="5" algn="ctr" rtl="0">
              <a:spcBef>
                <a:spcPts val="0"/>
              </a:spcBef>
              <a:spcAft>
                <a:spcPts val="0"/>
              </a:spcAft>
              <a:buClr>
                <a:schemeClr val="accent3"/>
              </a:buClr>
              <a:buSzPts val="6000"/>
              <a:buNone/>
              <a:defRPr sz="8000">
                <a:solidFill>
                  <a:schemeClr val="accent3"/>
                </a:solidFill>
              </a:defRPr>
            </a:lvl6pPr>
            <a:lvl7pPr lvl="6" algn="ctr" rtl="0">
              <a:spcBef>
                <a:spcPts val="0"/>
              </a:spcBef>
              <a:spcAft>
                <a:spcPts val="0"/>
              </a:spcAft>
              <a:buClr>
                <a:schemeClr val="accent3"/>
              </a:buClr>
              <a:buSzPts val="6000"/>
              <a:buNone/>
              <a:defRPr sz="8000">
                <a:solidFill>
                  <a:schemeClr val="accent3"/>
                </a:solidFill>
              </a:defRPr>
            </a:lvl7pPr>
            <a:lvl8pPr lvl="7" algn="ctr" rtl="0">
              <a:spcBef>
                <a:spcPts val="0"/>
              </a:spcBef>
              <a:spcAft>
                <a:spcPts val="0"/>
              </a:spcAft>
              <a:buClr>
                <a:schemeClr val="accent3"/>
              </a:buClr>
              <a:buSzPts val="6000"/>
              <a:buNone/>
              <a:defRPr sz="8000">
                <a:solidFill>
                  <a:schemeClr val="accent3"/>
                </a:solidFill>
              </a:defRPr>
            </a:lvl8pPr>
            <a:lvl9pPr lvl="8" algn="ctr" rtl="0">
              <a:spcBef>
                <a:spcPts val="0"/>
              </a:spcBef>
              <a:spcAft>
                <a:spcPts val="0"/>
              </a:spcAft>
              <a:buClr>
                <a:schemeClr val="accent3"/>
              </a:buClr>
              <a:buSzPts val="6000"/>
              <a:buNone/>
              <a:defRPr sz="8000">
                <a:solidFill>
                  <a:schemeClr val="accent3"/>
                </a:solidFill>
              </a:defRPr>
            </a:lvl9pPr>
          </a:lstStyle>
          <a:p>
            <a:r>
              <a:rPr dirty="0"/>
              <a:t>xx%</a:t>
            </a:r>
          </a:p>
        </p:txBody>
      </p:sp>
      <p:pic>
        <p:nvPicPr>
          <p:cNvPr id="5" name="Graphique 4">
            <a:extLst>
              <a:ext uri="{FF2B5EF4-FFF2-40B4-BE49-F238E27FC236}">
                <a16:creationId xmlns:a16="http://schemas.microsoft.com/office/drawing/2014/main" id="{95AD632A-5C12-4398-8A8B-968A8CC4A66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2"/>
            <a:ext cx="4812209" cy="2179853"/>
          </a:xfrm>
          <a:prstGeom prst="rect">
            <a:avLst/>
          </a:prstGeom>
        </p:spPr>
      </p:pic>
      <p:pic>
        <p:nvPicPr>
          <p:cNvPr id="12" name="Graphique 11">
            <a:extLst>
              <a:ext uri="{FF2B5EF4-FFF2-40B4-BE49-F238E27FC236}">
                <a16:creationId xmlns:a16="http://schemas.microsoft.com/office/drawing/2014/main" id="{604B5072-4A35-4FFB-A8A5-179AB3C07D7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419603" y="4749074"/>
            <a:ext cx="4772196" cy="2108924"/>
          </a:xfrm>
          <a:prstGeom prst="rect">
            <a:avLst/>
          </a:prstGeom>
        </p:spPr>
      </p:pic>
      <p:pic>
        <p:nvPicPr>
          <p:cNvPr id="9" name="Graphique 8">
            <a:extLst>
              <a:ext uri="{FF2B5EF4-FFF2-40B4-BE49-F238E27FC236}">
                <a16:creationId xmlns:a16="http://schemas.microsoft.com/office/drawing/2014/main" id="{80A2F999-FEDE-4BF0-BD30-7F5A8DD5BDA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00000" y="480000"/>
            <a:ext cx="1444056" cy="576000"/>
          </a:xfrm>
          <a:prstGeom prst="rect">
            <a:avLst/>
          </a:prstGeom>
        </p:spPr>
      </p:pic>
    </p:spTree>
    <p:extLst>
      <p:ext uri="{BB962C8B-B14F-4D97-AF65-F5344CB8AC3E}">
        <p14:creationId xmlns:p14="http://schemas.microsoft.com/office/powerpoint/2010/main" val="2520237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e + graphiq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5C871D-0D03-4E66-8D42-31CB1387E511}"/>
              </a:ext>
            </a:extLst>
          </p:cNvPr>
          <p:cNvSpPr/>
          <p:nvPr/>
        </p:nvSpPr>
        <p:spPr>
          <a:xfrm>
            <a:off x="6191302" y="1345986"/>
            <a:ext cx="4320065" cy="463609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a:p>
        </p:txBody>
      </p:sp>
      <p:sp>
        <p:nvSpPr>
          <p:cNvPr id="6" name="Google Shape;105;p18">
            <a:extLst>
              <a:ext uri="{FF2B5EF4-FFF2-40B4-BE49-F238E27FC236}">
                <a16:creationId xmlns:a16="http://schemas.microsoft.com/office/drawing/2014/main" id="{E70120D6-F3BB-4A0C-928C-9ABB09FA7025}"/>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 name="Google Shape;105;p18">
            <a:extLst>
              <a:ext uri="{FF2B5EF4-FFF2-40B4-BE49-F238E27FC236}">
                <a16:creationId xmlns:a16="http://schemas.microsoft.com/office/drawing/2014/main" id="{9C16C359-D907-42DB-A909-4BC227C46BDB}"/>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 name="Graphique 8">
            <a:extLst>
              <a:ext uri="{FF2B5EF4-FFF2-40B4-BE49-F238E27FC236}">
                <a16:creationId xmlns:a16="http://schemas.microsoft.com/office/drawing/2014/main" id="{1F2602DD-8458-4C9B-ABC3-853CF233E467}"/>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36299" b="24552"/>
          <a:stretch/>
        </p:blipFill>
        <p:spPr>
          <a:xfrm>
            <a:off x="0" y="5421298"/>
            <a:ext cx="2469699" cy="1436703"/>
          </a:xfrm>
          <a:prstGeom prst="rect">
            <a:avLst/>
          </a:prstGeom>
        </p:spPr>
      </p:pic>
      <p:sp>
        <p:nvSpPr>
          <p:cNvPr id="10" name="Espace réservé du graphique 3">
            <a:extLst>
              <a:ext uri="{FF2B5EF4-FFF2-40B4-BE49-F238E27FC236}">
                <a16:creationId xmlns:a16="http://schemas.microsoft.com/office/drawing/2014/main" id="{CEBD16F2-54A4-4072-973A-4454DF8FACA9}"/>
              </a:ext>
            </a:extLst>
          </p:cNvPr>
          <p:cNvSpPr>
            <a:spLocks noGrp="1"/>
          </p:cNvSpPr>
          <p:nvPr>
            <p:ph type="chart" sz="quarter" idx="13"/>
          </p:nvPr>
        </p:nvSpPr>
        <p:spPr>
          <a:xfrm>
            <a:off x="6200133" y="1356153"/>
            <a:ext cx="4320065" cy="4636092"/>
          </a:xfrm>
        </p:spPr>
        <p:txBody>
          <a:bodyPr/>
          <a:lstStyle/>
          <a:p>
            <a:r>
              <a:rPr lang="fr-FR"/>
              <a:t>Cliquez sur l'icône pour ajouter un graphique</a:t>
            </a:r>
            <a:endParaRPr lang="fr-FR" dirty="0"/>
          </a:p>
        </p:txBody>
      </p:sp>
      <p:sp>
        <p:nvSpPr>
          <p:cNvPr id="11" name="Google Shape;148;p28">
            <a:extLst>
              <a:ext uri="{FF2B5EF4-FFF2-40B4-BE49-F238E27FC236}">
                <a16:creationId xmlns:a16="http://schemas.microsoft.com/office/drawing/2014/main" id="{B7C206B9-479F-4906-A111-A88D3D19AD34}"/>
              </a:ext>
            </a:extLst>
          </p:cNvPr>
          <p:cNvSpPr txBox="1">
            <a:spLocks noGrp="1"/>
          </p:cNvSpPr>
          <p:nvPr>
            <p:ph type="body" idx="1"/>
          </p:nvPr>
        </p:nvSpPr>
        <p:spPr>
          <a:xfrm>
            <a:off x="1027201" y="497149"/>
            <a:ext cx="4973500" cy="5484929"/>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434343"/>
              </a:buClr>
              <a:buSzPts val="1400"/>
              <a:buChar char="●"/>
              <a:defRPr sz="1867" baseline="0">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pPr lvl="0"/>
            <a:r>
              <a:rPr lang="fr-FR"/>
              <a:t>Cliquez pour modifier les styles du texte du masque</a:t>
            </a:r>
          </a:p>
        </p:txBody>
      </p:sp>
      <p:pic>
        <p:nvPicPr>
          <p:cNvPr id="12" name="Graphique 11">
            <a:extLst>
              <a:ext uri="{FF2B5EF4-FFF2-40B4-BE49-F238E27FC236}">
                <a16:creationId xmlns:a16="http://schemas.microsoft.com/office/drawing/2014/main" id="{45C45162-A857-480B-BC03-58B70A9907C7}"/>
              </a:ext>
            </a:extLst>
          </p:cNvPr>
          <p:cNvPicPr>
            <a:picLocks noChangeAspect="1"/>
          </p:cNvPicPr>
          <p:nvPr/>
        </p:nvPicPr>
        <p:blipFill>
          <a:blip r:embed="rId4" cstate="screen">
            <a:alphaModFix amt="5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606698" y="1721028"/>
            <a:ext cx="3337943" cy="4484525"/>
          </a:xfrm>
          <a:prstGeom prst="rect">
            <a:avLst/>
          </a:prstGeom>
        </p:spPr>
      </p:pic>
      <p:sp>
        <p:nvSpPr>
          <p:cNvPr id="13" name="Google Shape;33;p5">
            <a:extLst>
              <a:ext uri="{FF2B5EF4-FFF2-40B4-BE49-F238E27FC236}">
                <a16:creationId xmlns:a16="http://schemas.microsoft.com/office/drawing/2014/main" id="{03379D61-A23A-4F79-9CC8-07D7E0959EEA}"/>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15" name="Graphique 14">
            <a:extLst>
              <a:ext uri="{FF2B5EF4-FFF2-40B4-BE49-F238E27FC236}">
                <a16:creationId xmlns:a16="http://schemas.microsoft.com/office/drawing/2014/main" id="{156C4031-3E09-4463-8344-D59BF0B1DC8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00000" y="480000"/>
            <a:ext cx="1444056" cy="576000"/>
          </a:xfrm>
          <a:prstGeom prst="rect">
            <a:avLst/>
          </a:prstGeom>
        </p:spPr>
      </p:pic>
    </p:spTree>
    <p:extLst>
      <p:ext uri="{BB962C8B-B14F-4D97-AF65-F5344CB8AC3E}">
        <p14:creationId xmlns:p14="http://schemas.microsoft.com/office/powerpoint/2010/main" val="313763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113383-EE07-4969-9B07-761D27C57D14}"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9788608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Introduction / Conclusion">
    <p:spTree>
      <p:nvGrpSpPr>
        <p:cNvPr id="1" name=""/>
        <p:cNvGrpSpPr/>
        <p:nvPr/>
      </p:nvGrpSpPr>
      <p:grpSpPr>
        <a:xfrm>
          <a:off x="0" y="0"/>
          <a:ext cx="0" cy="0"/>
          <a:chOff x="0" y="0"/>
          <a:chExt cx="0" cy="0"/>
        </a:xfrm>
      </p:grpSpPr>
      <p:sp>
        <p:nvSpPr>
          <p:cNvPr id="4" name="Google Shape;503;p72">
            <a:extLst>
              <a:ext uri="{FF2B5EF4-FFF2-40B4-BE49-F238E27FC236}">
                <a16:creationId xmlns:a16="http://schemas.microsoft.com/office/drawing/2014/main" id="{A8C0D268-0C23-4871-9646-D2C376747088}"/>
              </a:ext>
            </a:extLst>
          </p:cNvPr>
          <p:cNvSpPr/>
          <p:nvPr/>
        </p:nvSpPr>
        <p:spPr>
          <a:xfrm rot="5400000">
            <a:off x="4781600" y="169533"/>
            <a:ext cx="2628800" cy="92328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 name="Google Shape;144;p27">
            <a:extLst>
              <a:ext uri="{FF2B5EF4-FFF2-40B4-BE49-F238E27FC236}">
                <a16:creationId xmlns:a16="http://schemas.microsoft.com/office/drawing/2014/main" id="{6531C81F-06AF-4C57-8F0C-947E8AF53CCC}"/>
              </a:ext>
            </a:extLst>
          </p:cNvPr>
          <p:cNvSpPr txBox="1">
            <a:spLocks noGrp="1"/>
          </p:cNvSpPr>
          <p:nvPr>
            <p:ph type="subTitle" idx="1"/>
          </p:nvPr>
        </p:nvSpPr>
        <p:spPr>
          <a:xfrm>
            <a:off x="2115000" y="4474733"/>
            <a:ext cx="79620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800"/>
              <a:buNone/>
              <a:defRPr baseline="0">
                <a:solidFill>
                  <a:schemeClr val="bg1"/>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0"/>
              </a:spcBef>
              <a:spcAft>
                <a:spcPts val="0"/>
              </a:spcAft>
              <a:buClr>
                <a:schemeClr val="accent2"/>
              </a:buClr>
              <a:buSzPts val="1400"/>
              <a:buNone/>
              <a:defRPr>
                <a:solidFill>
                  <a:schemeClr val="accent2"/>
                </a:solidFill>
              </a:defRPr>
            </a:lvl3pPr>
            <a:lvl4pPr lvl="3" algn="ctr" rtl="0">
              <a:lnSpc>
                <a:spcPct val="100000"/>
              </a:lnSpc>
              <a:spcBef>
                <a:spcPts val="0"/>
              </a:spcBef>
              <a:spcAft>
                <a:spcPts val="0"/>
              </a:spcAft>
              <a:buClr>
                <a:schemeClr val="accent2"/>
              </a:buClr>
              <a:buSzPts val="1400"/>
              <a:buNone/>
              <a:defRPr>
                <a:solidFill>
                  <a:schemeClr val="accent2"/>
                </a:solidFill>
              </a:defRPr>
            </a:lvl4pPr>
            <a:lvl5pPr lvl="4" algn="ctr" rtl="0">
              <a:lnSpc>
                <a:spcPct val="100000"/>
              </a:lnSpc>
              <a:spcBef>
                <a:spcPts val="0"/>
              </a:spcBef>
              <a:spcAft>
                <a:spcPts val="0"/>
              </a:spcAft>
              <a:buClr>
                <a:schemeClr val="accent2"/>
              </a:buClr>
              <a:buSzPts val="1400"/>
              <a:buNone/>
              <a:defRPr>
                <a:solidFill>
                  <a:schemeClr val="accent2"/>
                </a:solidFill>
              </a:defRPr>
            </a:lvl5pPr>
            <a:lvl6pPr lvl="5" algn="ctr" rtl="0">
              <a:lnSpc>
                <a:spcPct val="100000"/>
              </a:lnSpc>
              <a:spcBef>
                <a:spcPts val="0"/>
              </a:spcBef>
              <a:spcAft>
                <a:spcPts val="0"/>
              </a:spcAft>
              <a:buClr>
                <a:schemeClr val="accent2"/>
              </a:buClr>
              <a:buSzPts val="1400"/>
              <a:buNone/>
              <a:defRPr>
                <a:solidFill>
                  <a:schemeClr val="accent2"/>
                </a:solidFill>
              </a:defRPr>
            </a:lvl6pPr>
            <a:lvl7pPr lvl="6" algn="ctr" rtl="0">
              <a:lnSpc>
                <a:spcPct val="100000"/>
              </a:lnSpc>
              <a:spcBef>
                <a:spcPts val="0"/>
              </a:spcBef>
              <a:spcAft>
                <a:spcPts val="0"/>
              </a:spcAft>
              <a:buClr>
                <a:schemeClr val="accent2"/>
              </a:buClr>
              <a:buSzPts val="1400"/>
              <a:buNone/>
              <a:defRPr>
                <a:solidFill>
                  <a:schemeClr val="accent2"/>
                </a:solidFill>
              </a:defRPr>
            </a:lvl7pPr>
            <a:lvl8pPr lvl="7" algn="ctr" rtl="0">
              <a:lnSpc>
                <a:spcPct val="100000"/>
              </a:lnSpc>
              <a:spcBef>
                <a:spcPts val="0"/>
              </a:spcBef>
              <a:spcAft>
                <a:spcPts val="0"/>
              </a:spcAft>
              <a:buClr>
                <a:schemeClr val="accent2"/>
              </a:buClr>
              <a:buSzPts val="1400"/>
              <a:buNone/>
              <a:defRPr>
                <a:solidFill>
                  <a:schemeClr val="accent2"/>
                </a:solidFill>
              </a:defRPr>
            </a:lvl8pPr>
            <a:lvl9pPr lvl="8" algn="ctr" rtl="0">
              <a:lnSpc>
                <a:spcPct val="100000"/>
              </a:lnSpc>
              <a:spcBef>
                <a:spcPts val="0"/>
              </a:spcBef>
              <a:spcAft>
                <a:spcPts val="0"/>
              </a:spcAft>
              <a:buClr>
                <a:schemeClr val="accent2"/>
              </a:buClr>
              <a:buSzPts val="1400"/>
              <a:buNone/>
              <a:defRPr>
                <a:solidFill>
                  <a:schemeClr val="accent2"/>
                </a:solidFill>
              </a:defRPr>
            </a:lvl9pPr>
          </a:lstStyle>
          <a:p>
            <a:r>
              <a:rPr lang="fr-FR"/>
              <a:t>Modifiez le style des sous-titres du masque</a:t>
            </a:r>
            <a:endParaRPr dirty="0"/>
          </a:p>
        </p:txBody>
      </p:sp>
      <p:sp>
        <p:nvSpPr>
          <p:cNvPr id="6" name="Google Shape;145;p27">
            <a:extLst>
              <a:ext uri="{FF2B5EF4-FFF2-40B4-BE49-F238E27FC236}">
                <a16:creationId xmlns:a16="http://schemas.microsoft.com/office/drawing/2014/main" id="{0521FB2E-9495-46CF-9F87-46E1D3B60ACD}"/>
              </a:ext>
            </a:extLst>
          </p:cNvPr>
          <p:cNvSpPr txBox="1">
            <a:spLocks noGrp="1"/>
          </p:cNvSpPr>
          <p:nvPr>
            <p:ph type="title"/>
          </p:nvPr>
        </p:nvSpPr>
        <p:spPr>
          <a:xfrm>
            <a:off x="3372800" y="3712733"/>
            <a:ext cx="5446400" cy="7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800"/>
              <a:buNone/>
              <a:defRPr sz="4267">
                <a:solidFill>
                  <a:schemeClr val="bg1"/>
                </a:solidFill>
                <a:latin typeface="Ubuntu" panose="020B0504030602030204" pitchFamily="34" charset="0"/>
              </a:defRPr>
            </a:lvl1pPr>
            <a:lvl2pPr lvl="1"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2pPr>
            <a:lvl3pPr lvl="2"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3pPr>
            <a:lvl4pPr lvl="3"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4pPr>
            <a:lvl5pPr lvl="4"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5pPr>
            <a:lvl6pPr lvl="5"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6pPr>
            <a:lvl7pPr lvl="6"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7pPr>
            <a:lvl8pPr lvl="7"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8pPr>
            <a:lvl9pPr lvl="8" rtl="0">
              <a:spcBef>
                <a:spcPts val="0"/>
              </a:spcBef>
              <a:spcAft>
                <a:spcPts val="0"/>
              </a:spcAft>
              <a:buClr>
                <a:schemeClr val="accent2"/>
              </a:buClr>
              <a:buSzPts val="2800"/>
              <a:buNone/>
              <a:defRPr>
                <a:solidFill>
                  <a:schemeClr val="accent2"/>
                </a:solidFill>
                <a:latin typeface="Quicksand"/>
                <a:ea typeface="Quicksand"/>
                <a:cs typeface="Quicksand"/>
                <a:sym typeface="Quicksand"/>
              </a:defRPr>
            </a:lvl9pPr>
          </a:lstStyle>
          <a:p>
            <a:r>
              <a:rPr lang="fr-FR"/>
              <a:t>Modifiez le style du titre</a:t>
            </a:r>
            <a:endParaRPr dirty="0"/>
          </a:p>
        </p:txBody>
      </p:sp>
      <p:pic>
        <p:nvPicPr>
          <p:cNvPr id="9" name="Graphique 8">
            <a:extLst>
              <a:ext uri="{FF2B5EF4-FFF2-40B4-BE49-F238E27FC236}">
                <a16:creationId xmlns:a16="http://schemas.microsoft.com/office/drawing/2014/main" id="{BD6CC004-5C2A-4953-8558-5841F9E3593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00000" y="480000"/>
            <a:ext cx="1444056" cy="576000"/>
          </a:xfrm>
          <a:prstGeom prst="rect">
            <a:avLst/>
          </a:prstGeom>
        </p:spPr>
      </p:pic>
    </p:spTree>
    <p:extLst>
      <p:ext uri="{BB962C8B-B14F-4D97-AF65-F5344CB8AC3E}">
        <p14:creationId xmlns:p14="http://schemas.microsoft.com/office/powerpoint/2010/main" val="983153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re texte + image droite">
    <p:spTree>
      <p:nvGrpSpPr>
        <p:cNvPr id="1" name=""/>
        <p:cNvGrpSpPr/>
        <p:nvPr/>
      </p:nvGrpSpPr>
      <p:grpSpPr>
        <a:xfrm>
          <a:off x="0" y="0"/>
          <a:ext cx="0" cy="0"/>
          <a:chOff x="0" y="0"/>
          <a:chExt cx="0" cy="0"/>
        </a:xfrm>
      </p:grpSpPr>
      <p:sp>
        <p:nvSpPr>
          <p:cNvPr id="10" name="Google Shape;105;p18">
            <a:extLst>
              <a:ext uri="{FF2B5EF4-FFF2-40B4-BE49-F238E27FC236}">
                <a16:creationId xmlns:a16="http://schemas.microsoft.com/office/drawing/2014/main" id="{02E5524F-9CDB-4191-A7E8-2B3693DBFF46}"/>
              </a:ext>
            </a:extLst>
          </p:cNvPr>
          <p:cNvSpPr/>
          <p:nvPr/>
        </p:nvSpPr>
        <p:spPr>
          <a:xfrm rot="7260000">
            <a:off x="-2301797" y="7560501"/>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05;p18">
            <a:extLst>
              <a:ext uri="{FF2B5EF4-FFF2-40B4-BE49-F238E27FC236}">
                <a16:creationId xmlns:a16="http://schemas.microsoft.com/office/drawing/2014/main" id="{02CF5F90-DC49-41EC-AFEE-C120B83EE13B}"/>
              </a:ext>
            </a:extLst>
          </p:cNvPr>
          <p:cNvSpPr/>
          <p:nvPr/>
        </p:nvSpPr>
        <p:spPr>
          <a:xfrm rot="7260000">
            <a:off x="-2616816" y="6822658"/>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3" name="Graphique 12">
            <a:extLst>
              <a:ext uri="{FF2B5EF4-FFF2-40B4-BE49-F238E27FC236}">
                <a16:creationId xmlns:a16="http://schemas.microsoft.com/office/drawing/2014/main" id="{0E3344F2-7F83-4D85-A212-7855205ABB09}"/>
              </a:ext>
            </a:extLst>
          </p:cNvPr>
          <p:cNvPicPr>
            <a:picLocks noChangeAspect="1"/>
          </p:cNvPicPr>
          <p:nvPr/>
        </p:nvPicPr>
        <p:blipFill>
          <a:blip r:embed="rId2" cstate="screen">
            <a:alphaModFix amt="5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263579">
            <a:off x="-1236228" y="-1366909"/>
            <a:ext cx="3081968" cy="4140624"/>
          </a:xfrm>
          <a:prstGeom prst="rect">
            <a:avLst/>
          </a:prstGeom>
        </p:spPr>
      </p:pic>
      <p:sp>
        <p:nvSpPr>
          <p:cNvPr id="5" name="Espace réservé pour une image  2">
            <a:extLst>
              <a:ext uri="{FF2B5EF4-FFF2-40B4-BE49-F238E27FC236}">
                <a16:creationId xmlns:a16="http://schemas.microsoft.com/office/drawing/2014/main" id="{C77F5F81-7AD8-4BEE-B593-23DAA8EDA44F}"/>
              </a:ext>
            </a:extLst>
          </p:cNvPr>
          <p:cNvSpPr>
            <a:spLocks noGrp="1"/>
          </p:cNvSpPr>
          <p:nvPr>
            <p:ph type="pic" sz="quarter" idx="11"/>
          </p:nvPr>
        </p:nvSpPr>
        <p:spPr>
          <a:xfrm>
            <a:off x="6887634" y="1346421"/>
            <a:ext cx="5304367" cy="5511579"/>
          </a:xfrm>
        </p:spPr>
        <p:txBody>
          <a:bodyPr/>
          <a:lstStyle/>
          <a:p>
            <a:r>
              <a:rPr lang="fr-FR"/>
              <a:t>Cliquez sur l'icône pour ajouter une image</a:t>
            </a:r>
            <a:endParaRPr lang="fr-FR" dirty="0"/>
          </a:p>
        </p:txBody>
      </p:sp>
      <p:sp>
        <p:nvSpPr>
          <p:cNvPr id="6" name="Google Shape;148;p28">
            <a:extLst>
              <a:ext uri="{FF2B5EF4-FFF2-40B4-BE49-F238E27FC236}">
                <a16:creationId xmlns:a16="http://schemas.microsoft.com/office/drawing/2014/main" id="{7A8A64D0-A4C6-4C82-9CF3-AD5D6A2AF351}"/>
              </a:ext>
            </a:extLst>
          </p:cNvPr>
          <p:cNvSpPr txBox="1">
            <a:spLocks noGrp="1"/>
          </p:cNvSpPr>
          <p:nvPr>
            <p:ph type="body" idx="1"/>
          </p:nvPr>
        </p:nvSpPr>
        <p:spPr>
          <a:xfrm>
            <a:off x="1027200" y="2216200"/>
            <a:ext cx="5573600" cy="3398537"/>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434343"/>
              </a:buClr>
              <a:buSzPts val="1400"/>
              <a:buChar char="●"/>
              <a:defRPr sz="1867" baseline="0">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pPr lvl="0"/>
            <a:r>
              <a:rPr lang="fr-FR"/>
              <a:t>Cliquez pour modifier les styles du texte du masque</a:t>
            </a:r>
          </a:p>
        </p:txBody>
      </p:sp>
      <p:sp>
        <p:nvSpPr>
          <p:cNvPr id="7" name="Google Shape;149;p28">
            <a:extLst>
              <a:ext uri="{FF2B5EF4-FFF2-40B4-BE49-F238E27FC236}">
                <a16:creationId xmlns:a16="http://schemas.microsoft.com/office/drawing/2014/main" id="{212A6439-BE64-4516-90D4-955B03A9AB5D}"/>
              </a:ext>
            </a:extLst>
          </p:cNvPr>
          <p:cNvSpPr txBox="1">
            <a:spLocks noGrp="1"/>
          </p:cNvSpPr>
          <p:nvPr>
            <p:ph type="title"/>
          </p:nvPr>
        </p:nvSpPr>
        <p:spPr>
          <a:xfrm>
            <a:off x="1027200" y="958601"/>
            <a:ext cx="5573600"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latin typeface="Ubuntu" panose="020B0504030602030204" pitchFamily="34" charset="0"/>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r>
              <a:rPr lang="fr-FR"/>
              <a:t>Modifiez le style du titre</a:t>
            </a:r>
            <a:endParaRPr dirty="0"/>
          </a:p>
        </p:txBody>
      </p:sp>
      <p:sp>
        <p:nvSpPr>
          <p:cNvPr id="12" name="Google Shape;33;p5">
            <a:extLst>
              <a:ext uri="{FF2B5EF4-FFF2-40B4-BE49-F238E27FC236}">
                <a16:creationId xmlns:a16="http://schemas.microsoft.com/office/drawing/2014/main" id="{9CA17136-F89B-4682-8F45-890A4571D797}"/>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19" name="Graphique 18">
            <a:extLst>
              <a:ext uri="{FF2B5EF4-FFF2-40B4-BE49-F238E27FC236}">
                <a16:creationId xmlns:a16="http://schemas.microsoft.com/office/drawing/2014/main" id="{DD5EF753-B5F2-4838-B7B3-F2B098B33DB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0000" y="480000"/>
            <a:ext cx="1444056" cy="576000"/>
          </a:xfrm>
          <a:prstGeom prst="rect">
            <a:avLst/>
          </a:prstGeom>
        </p:spPr>
      </p:pic>
      <p:sp>
        <p:nvSpPr>
          <p:cNvPr id="20" name="Google Shape;105;p18">
            <a:extLst>
              <a:ext uri="{FF2B5EF4-FFF2-40B4-BE49-F238E27FC236}">
                <a16:creationId xmlns:a16="http://schemas.microsoft.com/office/drawing/2014/main" id="{6F8EC676-7E53-41FA-9F49-D0196787AAD7}"/>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105;p18">
            <a:extLst>
              <a:ext uri="{FF2B5EF4-FFF2-40B4-BE49-F238E27FC236}">
                <a16:creationId xmlns:a16="http://schemas.microsoft.com/office/drawing/2014/main" id="{C6A8F6A3-219F-4640-A759-711485E9901D}"/>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1522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re + texte + image gauche">
    <p:spTree>
      <p:nvGrpSpPr>
        <p:cNvPr id="1" name=""/>
        <p:cNvGrpSpPr/>
        <p:nvPr/>
      </p:nvGrpSpPr>
      <p:grpSpPr>
        <a:xfrm>
          <a:off x="0" y="0"/>
          <a:ext cx="0" cy="0"/>
          <a:chOff x="0" y="0"/>
          <a:chExt cx="0" cy="0"/>
        </a:xfrm>
      </p:grpSpPr>
      <p:sp>
        <p:nvSpPr>
          <p:cNvPr id="5" name="Espace réservé pour une image  2">
            <a:extLst>
              <a:ext uri="{FF2B5EF4-FFF2-40B4-BE49-F238E27FC236}">
                <a16:creationId xmlns:a16="http://schemas.microsoft.com/office/drawing/2014/main" id="{5C5CACF7-6953-4A82-AA6A-2148508D9D34}"/>
              </a:ext>
            </a:extLst>
          </p:cNvPr>
          <p:cNvSpPr>
            <a:spLocks noGrp="1"/>
          </p:cNvSpPr>
          <p:nvPr>
            <p:ph type="pic" sz="quarter" idx="11"/>
          </p:nvPr>
        </p:nvSpPr>
        <p:spPr>
          <a:xfrm>
            <a:off x="1" y="958602"/>
            <a:ext cx="5304367" cy="5899399"/>
          </a:xfrm>
        </p:spPr>
        <p:txBody>
          <a:bodyPr/>
          <a:lstStyle/>
          <a:p>
            <a:r>
              <a:rPr lang="fr-FR"/>
              <a:t>Cliquez sur l'icône pour ajouter une image</a:t>
            </a:r>
            <a:endParaRPr lang="fr-FR" dirty="0"/>
          </a:p>
        </p:txBody>
      </p:sp>
      <p:sp>
        <p:nvSpPr>
          <p:cNvPr id="6" name="Google Shape;148;p28">
            <a:extLst>
              <a:ext uri="{FF2B5EF4-FFF2-40B4-BE49-F238E27FC236}">
                <a16:creationId xmlns:a16="http://schemas.microsoft.com/office/drawing/2014/main" id="{17F78B61-F4A5-4846-804C-B695749610EE}"/>
              </a:ext>
            </a:extLst>
          </p:cNvPr>
          <p:cNvSpPr txBox="1">
            <a:spLocks noGrp="1"/>
          </p:cNvSpPr>
          <p:nvPr>
            <p:ph type="body" idx="1"/>
          </p:nvPr>
        </p:nvSpPr>
        <p:spPr>
          <a:xfrm>
            <a:off x="6096000" y="2216199"/>
            <a:ext cx="4948056" cy="3455732"/>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Clr>
                <a:srgbClr val="434343"/>
              </a:buClr>
              <a:buSzPts val="1400"/>
              <a:buChar char="●"/>
              <a:defRPr sz="1867" baseline="0">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pPr lvl="0"/>
            <a:r>
              <a:rPr lang="fr-FR"/>
              <a:t>Cliquez pour modifier les styles du texte du masque</a:t>
            </a:r>
          </a:p>
        </p:txBody>
      </p:sp>
      <p:sp>
        <p:nvSpPr>
          <p:cNvPr id="7" name="Google Shape;149;p28">
            <a:extLst>
              <a:ext uri="{FF2B5EF4-FFF2-40B4-BE49-F238E27FC236}">
                <a16:creationId xmlns:a16="http://schemas.microsoft.com/office/drawing/2014/main" id="{9105D4E7-B984-4CF5-8940-E0A0EF17BA47}"/>
              </a:ext>
            </a:extLst>
          </p:cNvPr>
          <p:cNvSpPr txBox="1">
            <a:spLocks noGrp="1"/>
          </p:cNvSpPr>
          <p:nvPr>
            <p:ph type="title"/>
          </p:nvPr>
        </p:nvSpPr>
        <p:spPr>
          <a:xfrm>
            <a:off x="6096000" y="958601"/>
            <a:ext cx="4948056"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latin typeface="Ubuntu" panose="020B0504030602030204" pitchFamily="34" charset="0"/>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r>
              <a:rPr lang="fr-FR"/>
              <a:t>Modifiez le style du titre</a:t>
            </a:r>
            <a:endParaRPr dirty="0"/>
          </a:p>
        </p:txBody>
      </p:sp>
      <p:sp>
        <p:nvSpPr>
          <p:cNvPr id="8" name="Google Shape;513;p73">
            <a:extLst>
              <a:ext uri="{FF2B5EF4-FFF2-40B4-BE49-F238E27FC236}">
                <a16:creationId xmlns:a16="http://schemas.microsoft.com/office/drawing/2014/main" id="{1731DCA0-A0AC-44E5-AB2D-F1DCD4CAFD1E}"/>
              </a:ext>
            </a:extLst>
          </p:cNvPr>
          <p:cNvSpPr/>
          <p:nvPr/>
        </p:nvSpPr>
        <p:spPr>
          <a:xfrm rot="-7260000">
            <a:off x="2437441" y="1197835"/>
            <a:ext cx="4244800" cy="4692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 name="Graphique 8">
            <a:extLst>
              <a:ext uri="{FF2B5EF4-FFF2-40B4-BE49-F238E27FC236}">
                <a16:creationId xmlns:a16="http://schemas.microsoft.com/office/drawing/2014/main" id="{E92276D6-F9A7-4371-8139-5F19CCE88553}"/>
              </a:ext>
            </a:extLst>
          </p:cNvPr>
          <p:cNvPicPr>
            <a:picLocks noChangeAspect="1"/>
          </p:cNvPicPr>
          <p:nvPr/>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r="47969" b="54277"/>
          <a:stretch/>
        </p:blipFill>
        <p:spPr>
          <a:xfrm>
            <a:off x="7609864" y="5526594"/>
            <a:ext cx="3084741" cy="1331407"/>
          </a:xfrm>
          <a:prstGeom prst="rect">
            <a:avLst/>
          </a:prstGeom>
        </p:spPr>
      </p:pic>
      <p:sp>
        <p:nvSpPr>
          <p:cNvPr id="11" name="Google Shape;33;p5">
            <a:extLst>
              <a:ext uri="{FF2B5EF4-FFF2-40B4-BE49-F238E27FC236}">
                <a16:creationId xmlns:a16="http://schemas.microsoft.com/office/drawing/2014/main" id="{437D134D-81E7-4BF0-8570-4109C6DB72A9}"/>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12" name="Graphique 11">
            <a:extLst>
              <a:ext uri="{FF2B5EF4-FFF2-40B4-BE49-F238E27FC236}">
                <a16:creationId xmlns:a16="http://schemas.microsoft.com/office/drawing/2014/main" id="{5A2D3A56-06D0-446B-BD45-EE3B7B42FAD3}"/>
              </a:ext>
            </a:extLst>
          </p:cNvPr>
          <p:cNvPicPr>
            <a:picLocks noChangeAspect="1"/>
          </p:cNvPicPr>
          <p:nvPr/>
        </p:nvPicPr>
        <p:blipFill>
          <a:blip r:embed="rId4" cstate="screen">
            <a:alphaModFix amt="50000"/>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31783" y="5876841"/>
            <a:ext cx="1347315" cy="948664"/>
          </a:xfrm>
          <a:prstGeom prst="rect">
            <a:avLst/>
          </a:prstGeom>
        </p:spPr>
      </p:pic>
      <p:pic>
        <p:nvPicPr>
          <p:cNvPr id="14" name="Graphique 13">
            <a:extLst>
              <a:ext uri="{FF2B5EF4-FFF2-40B4-BE49-F238E27FC236}">
                <a16:creationId xmlns:a16="http://schemas.microsoft.com/office/drawing/2014/main" id="{DFE62705-6068-4D38-AA20-6CA98BFEBDFE}"/>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00000" y="480000"/>
            <a:ext cx="1444056" cy="576000"/>
          </a:xfrm>
          <a:prstGeom prst="rect">
            <a:avLst/>
          </a:prstGeom>
        </p:spPr>
      </p:pic>
      <p:sp>
        <p:nvSpPr>
          <p:cNvPr id="15" name="Google Shape;105;p18">
            <a:extLst>
              <a:ext uri="{FF2B5EF4-FFF2-40B4-BE49-F238E27FC236}">
                <a16:creationId xmlns:a16="http://schemas.microsoft.com/office/drawing/2014/main" id="{9AEA90F8-8DF9-4095-B075-5EBBC3F73FB7}"/>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16" name="Google Shape;105;p18">
            <a:extLst>
              <a:ext uri="{FF2B5EF4-FFF2-40B4-BE49-F238E27FC236}">
                <a16:creationId xmlns:a16="http://schemas.microsoft.com/office/drawing/2014/main" id="{5CB8C59D-81DF-43B0-9494-75FA84A72524}"/>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34328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51"/>
        <p:cNvGrpSpPr/>
        <p:nvPr/>
      </p:nvGrpSpPr>
      <p:grpSpPr>
        <a:xfrm>
          <a:off x="0" y="0"/>
          <a:ext cx="0" cy="0"/>
          <a:chOff x="0" y="0"/>
          <a:chExt cx="0" cy="0"/>
        </a:xfrm>
      </p:grpSpPr>
      <p:sp>
        <p:nvSpPr>
          <p:cNvPr id="2" name="Rectangle 1">
            <a:extLst>
              <a:ext uri="{FF2B5EF4-FFF2-40B4-BE49-F238E27FC236}">
                <a16:creationId xmlns:a16="http://schemas.microsoft.com/office/drawing/2014/main" id="{ABEE6564-8872-4AEE-84C6-1DFD54371EBB}"/>
              </a:ext>
            </a:extLst>
          </p:cNvPr>
          <p:cNvSpPr/>
          <p:nvPr/>
        </p:nvSpPr>
        <p:spPr>
          <a:xfrm>
            <a:off x="360851" y="0"/>
            <a:ext cx="11470299" cy="6858000"/>
          </a:xfrm>
          <a:prstGeom prst="rect">
            <a:avLst/>
          </a:prstGeom>
          <a:solidFill>
            <a:schemeClr val="bg1"/>
          </a:solidFill>
          <a:ln>
            <a:noFill/>
          </a:ln>
          <a:effectLst>
            <a:outerShdw blurRad="63500" sx="101000" sy="101000" algn="ctr" rotWithShape="0">
              <a:prstClr val="black">
                <a:alpha val="21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fr-FR" sz="2400"/>
          </a:p>
        </p:txBody>
      </p:sp>
      <p:sp>
        <p:nvSpPr>
          <p:cNvPr id="152" name="Google Shape;152;p29"/>
          <p:cNvSpPr txBox="1">
            <a:spLocks noGrp="1"/>
          </p:cNvSpPr>
          <p:nvPr>
            <p:ph type="title"/>
          </p:nvPr>
        </p:nvSpPr>
        <p:spPr>
          <a:xfrm>
            <a:off x="1027200" y="482600"/>
            <a:ext cx="10549784" cy="7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latin typeface="Ubuntu" panose="020B0504030602030204" pitchFamily="34" charset="0"/>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r>
              <a:rPr lang="fr-FR"/>
              <a:t>Modifiez le style du titre</a:t>
            </a:r>
            <a:endParaRPr dirty="0"/>
          </a:p>
        </p:txBody>
      </p:sp>
      <p:sp>
        <p:nvSpPr>
          <p:cNvPr id="153" name="Google Shape;153;p29"/>
          <p:cNvSpPr txBox="1">
            <a:spLocks noGrp="1"/>
          </p:cNvSpPr>
          <p:nvPr>
            <p:ph type="title" idx="2" hasCustomPrompt="1"/>
          </p:nvPr>
        </p:nvSpPr>
        <p:spPr>
          <a:xfrm>
            <a:off x="965300"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54" name="Google Shape;154;p29"/>
          <p:cNvSpPr txBox="1">
            <a:spLocks noGrp="1"/>
          </p:cNvSpPr>
          <p:nvPr>
            <p:ph type="title" idx="3"/>
          </p:nvPr>
        </p:nvSpPr>
        <p:spPr>
          <a:xfrm>
            <a:off x="2321800" y="1517200"/>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55" name="Google Shape;155;p29"/>
          <p:cNvSpPr txBox="1">
            <a:spLocks noGrp="1"/>
          </p:cNvSpPr>
          <p:nvPr>
            <p:ph type="title" idx="4"/>
          </p:nvPr>
        </p:nvSpPr>
        <p:spPr>
          <a:xfrm>
            <a:off x="2321799" y="2030467"/>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156" name="Google Shape;156;p29"/>
          <p:cNvSpPr txBox="1">
            <a:spLocks noGrp="1"/>
          </p:cNvSpPr>
          <p:nvPr>
            <p:ph type="title" idx="5" hasCustomPrompt="1"/>
          </p:nvPr>
        </p:nvSpPr>
        <p:spPr>
          <a:xfrm>
            <a:off x="965300"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57" name="Google Shape;157;p29"/>
          <p:cNvSpPr txBox="1">
            <a:spLocks noGrp="1"/>
          </p:cNvSpPr>
          <p:nvPr>
            <p:ph type="title" idx="6"/>
          </p:nvPr>
        </p:nvSpPr>
        <p:spPr>
          <a:xfrm>
            <a:off x="2321800" y="3153167"/>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58" name="Google Shape;158;p29"/>
          <p:cNvSpPr txBox="1">
            <a:spLocks noGrp="1"/>
          </p:cNvSpPr>
          <p:nvPr>
            <p:ph type="title" idx="7"/>
          </p:nvPr>
        </p:nvSpPr>
        <p:spPr>
          <a:xfrm>
            <a:off x="2321800" y="3666433"/>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159" name="Google Shape;159;p29"/>
          <p:cNvSpPr txBox="1">
            <a:spLocks noGrp="1"/>
          </p:cNvSpPr>
          <p:nvPr>
            <p:ph type="title" idx="8" hasCustomPrompt="1"/>
          </p:nvPr>
        </p:nvSpPr>
        <p:spPr>
          <a:xfrm>
            <a:off x="965300"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60" name="Google Shape;160;p29"/>
          <p:cNvSpPr txBox="1">
            <a:spLocks noGrp="1"/>
          </p:cNvSpPr>
          <p:nvPr>
            <p:ph type="title" idx="9"/>
          </p:nvPr>
        </p:nvSpPr>
        <p:spPr>
          <a:xfrm>
            <a:off x="2321800" y="4789133"/>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61" name="Google Shape;161;p29"/>
          <p:cNvSpPr txBox="1">
            <a:spLocks noGrp="1"/>
          </p:cNvSpPr>
          <p:nvPr>
            <p:ph type="title" idx="13"/>
          </p:nvPr>
        </p:nvSpPr>
        <p:spPr>
          <a:xfrm>
            <a:off x="2321800" y="5302400"/>
            <a:ext cx="3456000"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a:p>
        </p:txBody>
      </p:sp>
      <p:sp>
        <p:nvSpPr>
          <p:cNvPr id="162" name="Google Shape;162;p29"/>
          <p:cNvSpPr txBox="1">
            <a:spLocks noGrp="1"/>
          </p:cNvSpPr>
          <p:nvPr>
            <p:ph type="title" idx="14" hasCustomPrompt="1"/>
          </p:nvPr>
        </p:nvSpPr>
        <p:spPr>
          <a:xfrm>
            <a:off x="6256832" y="1961867"/>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63" name="Google Shape;163;p29"/>
          <p:cNvSpPr txBox="1">
            <a:spLocks noGrp="1"/>
          </p:cNvSpPr>
          <p:nvPr>
            <p:ph type="title" idx="15"/>
          </p:nvPr>
        </p:nvSpPr>
        <p:spPr>
          <a:xfrm>
            <a:off x="7613316" y="1517200"/>
            <a:ext cx="3454067"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64" name="Google Shape;164;p29"/>
          <p:cNvSpPr txBox="1">
            <a:spLocks noGrp="1"/>
          </p:cNvSpPr>
          <p:nvPr>
            <p:ph type="title" idx="16"/>
          </p:nvPr>
        </p:nvSpPr>
        <p:spPr>
          <a:xfrm>
            <a:off x="7613332" y="2030467"/>
            <a:ext cx="3454051"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165" name="Google Shape;165;p29"/>
          <p:cNvSpPr txBox="1">
            <a:spLocks noGrp="1"/>
          </p:cNvSpPr>
          <p:nvPr>
            <p:ph type="title" idx="17" hasCustomPrompt="1"/>
          </p:nvPr>
        </p:nvSpPr>
        <p:spPr>
          <a:xfrm>
            <a:off x="6256832" y="3597833"/>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66" name="Google Shape;166;p29"/>
          <p:cNvSpPr txBox="1">
            <a:spLocks noGrp="1"/>
          </p:cNvSpPr>
          <p:nvPr>
            <p:ph type="title" idx="18"/>
          </p:nvPr>
        </p:nvSpPr>
        <p:spPr>
          <a:xfrm>
            <a:off x="7613316" y="3153167"/>
            <a:ext cx="3454051"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67" name="Google Shape;167;p29"/>
          <p:cNvSpPr txBox="1">
            <a:spLocks noGrp="1"/>
          </p:cNvSpPr>
          <p:nvPr>
            <p:ph type="title" idx="19"/>
          </p:nvPr>
        </p:nvSpPr>
        <p:spPr>
          <a:xfrm>
            <a:off x="7613332" y="3666433"/>
            <a:ext cx="3454035"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168" name="Google Shape;168;p29"/>
          <p:cNvSpPr txBox="1">
            <a:spLocks noGrp="1"/>
          </p:cNvSpPr>
          <p:nvPr>
            <p:ph type="title" idx="20" hasCustomPrompt="1"/>
          </p:nvPr>
        </p:nvSpPr>
        <p:spPr>
          <a:xfrm>
            <a:off x="6256832" y="5233800"/>
            <a:ext cx="1515200" cy="916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5"/>
              </a:buClr>
              <a:buSzPts val="6000"/>
              <a:buNone/>
              <a:defRPr sz="8000">
                <a:solidFill>
                  <a:schemeClr val="accent5"/>
                </a:solidFill>
                <a:latin typeface="Ubuntu" panose="020B0504030602030204" pitchFamily="34" charset="0"/>
              </a:defRPr>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rPr dirty="0"/>
              <a:t>xx%</a:t>
            </a:r>
          </a:p>
        </p:txBody>
      </p:sp>
      <p:sp>
        <p:nvSpPr>
          <p:cNvPr id="169" name="Google Shape;169;p29"/>
          <p:cNvSpPr txBox="1">
            <a:spLocks noGrp="1"/>
          </p:cNvSpPr>
          <p:nvPr>
            <p:ph type="title" idx="21"/>
          </p:nvPr>
        </p:nvSpPr>
        <p:spPr>
          <a:xfrm>
            <a:off x="7613316" y="4789133"/>
            <a:ext cx="3454035" cy="77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3"/>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170" name="Google Shape;170;p29"/>
          <p:cNvSpPr txBox="1">
            <a:spLocks noGrp="1"/>
          </p:cNvSpPr>
          <p:nvPr>
            <p:ph type="title" idx="22"/>
          </p:nvPr>
        </p:nvSpPr>
        <p:spPr>
          <a:xfrm>
            <a:off x="7613332" y="5302400"/>
            <a:ext cx="3454019" cy="779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22" name="Google Shape;33;p5">
            <a:extLst>
              <a:ext uri="{FF2B5EF4-FFF2-40B4-BE49-F238E27FC236}">
                <a16:creationId xmlns:a16="http://schemas.microsoft.com/office/drawing/2014/main" id="{19D19F85-73B2-41AF-8EB3-7CE3C82F2547}"/>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24" name="Graphique 23">
            <a:extLst>
              <a:ext uri="{FF2B5EF4-FFF2-40B4-BE49-F238E27FC236}">
                <a16:creationId xmlns:a16="http://schemas.microsoft.com/office/drawing/2014/main" id="{03AD5ACF-7CE9-4085-B4B0-78DD470ED6F5}"/>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00000" y="480000"/>
            <a:ext cx="1444056" cy="576000"/>
          </a:xfrm>
          <a:prstGeom prst="rect">
            <a:avLst/>
          </a:prstGeom>
        </p:spPr>
      </p:pic>
      <p:sp>
        <p:nvSpPr>
          <p:cNvPr id="25" name="Google Shape;105;p18">
            <a:extLst>
              <a:ext uri="{FF2B5EF4-FFF2-40B4-BE49-F238E27FC236}">
                <a16:creationId xmlns:a16="http://schemas.microsoft.com/office/drawing/2014/main" id="{B6B0928F-D3CC-4108-88E2-3F6DA6503296}"/>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6" name="Google Shape;105;p18">
            <a:extLst>
              <a:ext uri="{FF2B5EF4-FFF2-40B4-BE49-F238E27FC236}">
                <a16:creationId xmlns:a16="http://schemas.microsoft.com/office/drawing/2014/main" id="{865B7DAD-89BA-4A91-B3F3-A4005B766653}"/>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17116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latin typeface="Ubuntu" panose="020B0504030602030204" pitchFamily="34" charset="0"/>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r>
              <a:rPr lang="fr-FR"/>
              <a:t>Modifiez le style du titre</a:t>
            </a:r>
            <a:endParaRPr dirty="0"/>
          </a:p>
        </p:txBody>
      </p:sp>
      <p:sp>
        <p:nvSpPr>
          <p:cNvPr id="207" name="Google Shape;207;p32"/>
          <p:cNvSpPr txBox="1">
            <a:spLocks noGrp="1"/>
          </p:cNvSpPr>
          <p:nvPr>
            <p:ph type="title" idx="2"/>
          </p:nvPr>
        </p:nvSpPr>
        <p:spPr>
          <a:xfrm>
            <a:off x="2685015" y="1296984"/>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208" name="Google Shape;208;p32"/>
          <p:cNvSpPr txBox="1">
            <a:spLocks noGrp="1"/>
          </p:cNvSpPr>
          <p:nvPr>
            <p:ph type="title" idx="3"/>
          </p:nvPr>
        </p:nvSpPr>
        <p:spPr>
          <a:xfrm>
            <a:off x="965000" y="1810267"/>
            <a:ext cx="4950800" cy="950981"/>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a:p>
        </p:txBody>
      </p:sp>
      <p:sp>
        <p:nvSpPr>
          <p:cNvPr id="209" name="Google Shape;209;p32"/>
          <p:cNvSpPr txBox="1">
            <a:spLocks noGrp="1"/>
          </p:cNvSpPr>
          <p:nvPr>
            <p:ph type="title" idx="4"/>
          </p:nvPr>
        </p:nvSpPr>
        <p:spPr>
          <a:xfrm>
            <a:off x="2685015" y="4456900"/>
            <a:ext cx="3230800" cy="536400"/>
          </a:xfrm>
          <a:prstGeom prst="rect">
            <a:avLst/>
          </a:prstGeom>
        </p:spPr>
        <p:txBody>
          <a:bodyPr spcFirstLastPara="1" wrap="square" lIns="91425" tIns="91425" rIns="91425" bIns="91425" anchor="t" anchorCtr="0">
            <a:noAutofit/>
          </a:bodyPr>
          <a:lstStyle>
            <a:lvl1pPr lvl="0" algn="r" rtl="0">
              <a:spcBef>
                <a:spcPts val="0"/>
              </a:spcBef>
              <a:spcAft>
                <a:spcPts val="0"/>
              </a:spcAft>
              <a:buClr>
                <a:srgbClr val="324A00"/>
              </a:buClr>
              <a:buSzPts val="1800"/>
              <a:buNone/>
              <a:defRPr sz="2800">
                <a:solidFill>
                  <a:schemeClr val="accent5"/>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210" name="Google Shape;210;p32"/>
          <p:cNvSpPr txBox="1">
            <a:spLocks noGrp="1"/>
          </p:cNvSpPr>
          <p:nvPr>
            <p:ph type="title" idx="5"/>
          </p:nvPr>
        </p:nvSpPr>
        <p:spPr>
          <a:xfrm>
            <a:off x="965000" y="4970167"/>
            <a:ext cx="4950800" cy="1011733"/>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211" name="Google Shape;211;p32"/>
          <p:cNvSpPr txBox="1">
            <a:spLocks noGrp="1"/>
          </p:cNvSpPr>
          <p:nvPr>
            <p:ph type="title" idx="6"/>
          </p:nvPr>
        </p:nvSpPr>
        <p:spPr>
          <a:xfrm>
            <a:off x="6276196" y="2876933"/>
            <a:ext cx="3230800" cy="53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324A00"/>
              </a:buClr>
              <a:buSzPts val="1800"/>
              <a:buNone/>
              <a:defRPr sz="2800">
                <a:solidFill>
                  <a:schemeClr val="accent5"/>
                </a:solidFill>
                <a:latin typeface="Ubuntu" panose="020B0504030602030204" pitchFamily="34" charset="0"/>
              </a:defRPr>
            </a:lvl1pPr>
            <a:lvl2pPr lvl="1" rtl="0">
              <a:spcBef>
                <a:spcPts val="0"/>
              </a:spcBef>
              <a:spcAft>
                <a:spcPts val="0"/>
              </a:spcAft>
              <a:buClr>
                <a:schemeClr val="accent3"/>
              </a:buClr>
              <a:buSzPts val="1800"/>
              <a:buNone/>
              <a:defRPr sz="2400">
                <a:solidFill>
                  <a:schemeClr val="accent3"/>
                </a:solidFill>
              </a:defRPr>
            </a:lvl2pPr>
            <a:lvl3pPr lvl="2" rtl="0">
              <a:spcBef>
                <a:spcPts val="0"/>
              </a:spcBef>
              <a:spcAft>
                <a:spcPts val="0"/>
              </a:spcAft>
              <a:buClr>
                <a:schemeClr val="accent3"/>
              </a:buClr>
              <a:buSzPts val="1800"/>
              <a:buNone/>
              <a:defRPr sz="2400">
                <a:solidFill>
                  <a:schemeClr val="accent3"/>
                </a:solidFill>
              </a:defRPr>
            </a:lvl3pPr>
            <a:lvl4pPr lvl="3" rtl="0">
              <a:spcBef>
                <a:spcPts val="0"/>
              </a:spcBef>
              <a:spcAft>
                <a:spcPts val="0"/>
              </a:spcAft>
              <a:buClr>
                <a:schemeClr val="accent3"/>
              </a:buClr>
              <a:buSzPts val="1800"/>
              <a:buNone/>
              <a:defRPr sz="2400">
                <a:solidFill>
                  <a:schemeClr val="accent3"/>
                </a:solidFill>
              </a:defRPr>
            </a:lvl4pPr>
            <a:lvl5pPr lvl="4" rtl="0">
              <a:spcBef>
                <a:spcPts val="0"/>
              </a:spcBef>
              <a:spcAft>
                <a:spcPts val="0"/>
              </a:spcAft>
              <a:buClr>
                <a:schemeClr val="accent3"/>
              </a:buClr>
              <a:buSzPts val="1800"/>
              <a:buNone/>
              <a:defRPr sz="2400">
                <a:solidFill>
                  <a:schemeClr val="accent3"/>
                </a:solidFill>
              </a:defRPr>
            </a:lvl5pPr>
            <a:lvl6pPr lvl="5" rtl="0">
              <a:spcBef>
                <a:spcPts val="0"/>
              </a:spcBef>
              <a:spcAft>
                <a:spcPts val="0"/>
              </a:spcAft>
              <a:buClr>
                <a:schemeClr val="accent3"/>
              </a:buClr>
              <a:buSzPts val="1800"/>
              <a:buNone/>
              <a:defRPr sz="2400">
                <a:solidFill>
                  <a:schemeClr val="accent3"/>
                </a:solidFill>
              </a:defRPr>
            </a:lvl6pPr>
            <a:lvl7pPr lvl="6" rtl="0">
              <a:spcBef>
                <a:spcPts val="0"/>
              </a:spcBef>
              <a:spcAft>
                <a:spcPts val="0"/>
              </a:spcAft>
              <a:buClr>
                <a:schemeClr val="accent3"/>
              </a:buClr>
              <a:buSzPts val="1800"/>
              <a:buNone/>
              <a:defRPr sz="2400">
                <a:solidFill>
                  <a:schemeClr val="accent3"/>
                </a:solidFill>
              </a:defRPr>
            </a:lvl7pPr>
            <a:lvl8pPr lvl="7" rtl="0">
              <a:spcBef>
                <a:spcPts val="0"/>
              </a:spcBef>
              <a:spcAft>
                <a:spcPts val="0"/>
              </a:spcAft>
              <a:buClr>
                <a:schemeClr val="accent3"/>
              </a:buClr>
              <a:buSzPts val="1800"/>
              <a:buNone/>
              <a:defRPr sz="2400">
                <a:solidFill>
                  <a:schemeClr val="accent3"/>
                </a:solidFill>
              </a:defRPr>
            </a:lvl8pPr>
            <a:lvl9pPr lvl="8" rtl="0">
              <a:spcBef>
                <a:spcPts val="0"/>
              </a:spcBef>
              <a:spcAft>
                <a:spcPts val="0"/>
              </a:spcAft>
              <a:buClr>
                <a:schemeClr val="accent3"/>
              </a:buClr>
              <a:buSzPts val="1800"/>
              <a:buNone/>
              <a:defRPr sz="2400">
                <a:solidFill>
                  <a:schemeClr val="accent3"/>
                </a:solidFill>
              </a:defRPr>
            </a:lvl9pPr>
          </a:lstStyle>
          <a:p>
            <a:r>
              <a:rPr lang="fr-FR"/>
              <a:t>Modifiez le style du titre</a:t>
            </a:r>
            <a:endParaRPr dirty="0"/>
          </a:p>
        </p:txBody>
      </p:sp>
      <p:sp>
        <p:nvSpPr>
          <p:cNvPr id="212" name="Google Shape;212;p32"/>
          <p:cNvSpPr txBox="1">
            <a:spLocks noGrp="1"/>
          </p:cNvSpPr>
          <p:nvPr>
            <p:ph type="title" idx="7"/>
          </p:nvPr>
        </p:nvSpPr>
        <p:spPr>
          <a:xfrm>
            <a:off x="6276200" y="3390200"/>
            <a:ext cx="4950800" cy="964563"/>
          </a:xfrm>
          <a:prstGeom prst="rect">
            <a:avLst/>
          </a:prstGeom>
        </p:spPr>
        <p:txBody>
          <a:bodyPr spcFirstLastPara="1" wrap="square" lIns="91425" tIns="91425" rIns="91425" bIns="91425" anchor="t" anchorCtr="0">
            <a:noAutofit/>
          </a:bodyPr>
          <a:lstStyle>
            <a:lvl1pPr lvl="0" rtl="0">
              <a:spcBef>
                <a:spcPts val="0"/>
              </a:spcBef>
              <a:spcAft>
                <a:spcPts val="0"/>
              </a:spcAft>
              <a:buSzPts val="1400"/>
              <a:buFont typeface="Montserrat"/>
              <a:buNone/>
              <a:defRPr sz="1867" b="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a:p>
        </p:txBody>
      </p:sp>
      <p:sp>
        <p:nvSpPr>
          <p:cNvPr id="3" name="Espace réservé pour une image  2">
            <a:extLst>
              <a:ext uri="{FF2B5EF4-FFF2-40B4-BE49-F238E27FC236}">
                <a16:creationId xmlns:a16="http://schemas.microsoft.com/office/drawing/2014/main" id="{2D0EDD28-948A-4F25-B2DA-478FCD7D5FEE}"/>
              </a:ext>
            </a:extLst>
          </p:cNvPr>
          <p:cNvSpPr>
            <a:spLocks noGrp="1"/>
          </p:cNvSpPr>
          <p:nvPr>
            <p:ph type="pic" sz="quarter" idx="10"/>
          </p:nvPr>
        </p:nvSpPr>
        <p:spPr>
          <a:xfrm>
            <a:off x="0" y="2876934"/>
            <a:ext cx="5915800" cy="1477829"/>
          </a:xfrm>
        </p:spPr>
        <p:txBody>
          <a:bodyPr/>
          <a:lstStyle/>
          <a:p>
            <a:r>
              <a:rPr lang="fr-FR"/>
              <a:t>Cliquez sur l'icône pour ajouter une image</a:t>
            </a:r>
          </a:p>
        </p:txBody>
      </p:sp>
      <p:sp>
        <p:nvSpPr>
          <p:cNvPr id="12" name="Espace réservé pour une image  2">
            <a:extLst>
              <a:ext uri="{FF2B5EF4-FFF2-40B4-BE49-F238E27FC236}">
                <a16:creationId xmlns:a16="http://schemas.microsoft.com/office/drawing/2014/main" id="{CC1EF9CD-22E8-4374-912C-7E34A477C6D1}"/>
              </a:ext>
            </a:extLst>
          </p:cNvPr>
          <p:cNvSpPr>
            <a:spLocks noGrp="1"/>
          </p:cNvSpPr>
          <p:nvPr>
            <p:ph type="pic" sz="quarter" idx="11"/>
          </p:nvPr>
        </p:nvSpPr>
        <p:spPr>
          <a:xfrm>
            <a:off x="6276188" y="4456900"/>
            <a:ext cx="5915800" cy="1525000"/>
          </a:xfrm>
        </p:spPr>
        <p:txBody>
          <a:bodyPr/>
          <a:lstStyle/>
          <a:p>
            <a:r>
              <a:rPr lang="fr-FR"/>
              <a:t>Cliquez sur l'icône pour ajouter une image</a:t>
            </a:r>
          </a:p>
        </p:txBody>
      </p:sp>
      <p:sp>
        <p:nvSpPr>
          <p:cNvPr id="5" name="Espace réservé pour une image  4">
            <a:extLst>
              <a:ext uri="{FF2B5EF4-FFF2-40B4-BE49-F238E27FC236}">
                <a16:creationId xmlns:a16="http://schemas.microsoft.com/office/drawing/2014/main" id="{35BC8D13-DB01-4BDD-A580-190A7014F0BF}"/>
              </a:ext>
            </a:extLst>
          </p:cNvPr>
          <p:cNvSpPr>
            <a:spLocks noGrp="1"/>
          </p:cNvSpPr>
          <p:nvPr>
            <p:ph type="pic" sz="quarter" idx="12"/>
          </p:nvPr>
        </p:nvSpPr>
        <p:spPr>
          <a:xfrm>
            <a:off x="6276189" y="1296984"/>
            <a:ext cx="5915812" cy="1464264"/>
          </a:xfrm>
        </p:spPr>
        <p:txBody>
          <a:bodyPr/>
          <a:lstStyle/>
          <a:p>
            <a:r>
              <a:rPr lang="fr-FR"/>
              <a:t>Cliquez sur l'icône pour ajouter une image</a:t>
            </a:r>
          </a:p>
        </p:txBody>
      </p:sp>
      <p:sp>
        <p:nvSpPr>
          <p:cNvPr id="15" name="Google Shape;213;p32">
            <a:extLst>
              <a:ext uri="{FF2B5EF4-FFF2-40B4-BE49-F238E27FC236}">
                <a16:creationId xmlns:a16="http://schemas.microsoft.com/office/drawing/2014/main" id="{F619FC2B-82EA-4F63-9E2B-B4E95142D480}"/>
              </a:ext>
            </a:extLst>
          </p:cNvPr>
          <p:cNvSpPr/>
          <p:nvPr/>
        </p:nvSpPr>
        <p:spPr>
          <a:xfrm rot="7268813">
            <a:off x="-282443" y="6841188"/>
            <a:ext cx="2007401" cy="652379"/>
          </a:xfrm>
          <a:prstGeom prst="rect">
            <a:avLst/>
          </a:prstGeom>
          <a:solidFill>
            <a:srgbClr val="B55475">
              <a:alpha val="77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213;p32">
            <a:extLst>
              <a:ext uri="{FF2B5EF4-FFF2-40B4-BE49-F238E27FC236}">
                <a16:creationId xmlns:a16="http://schemas.microsoft.com/office/drawing/2014/main" id="{F18225EC-25EE-4267-820C-125754F789F8}"/>
              </a:ext>
            </a:extLst>
          </p:cNvPr>
          <p:cNvSpPr/>
          <p:nvPr/>
        </p:nvSpPr>
        <p:spPr>
          <a:xfrm rot="7268813">
            <a:off x="71408" y="6894919"/>
            <a:ext cx="2007401" cy="652379"/>
          </a:xfrm>
          <a:prstGeom prst="rect">
            <a:avLst/>
          </a:prstGeom>
          <a:solidFill>
            <a:schemeClr val="accent1">
              <a:alpha val="77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33;p5">
            <a:extLst>
              <a:ext uri="{FF2B5EF4-FFF2-40B4-BE49-F238E27FC236}">
                <a16:creationId xmlns:a16="http://schemas.microsoft.com/office/drawing/2014/main" id="{C2051AA1-EAF5-407C-90C9-271A3421D146}"/>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18" name="Graphique 17">
            <a:extLst>
              <a:ext uri="{FF2B5EF4-FFF2-40B4-BE49-F238E27FC236}">
                <a16:creationId xmlns:a16="http://schemas.microsoft.com/office/drawing/2014/main" id="{66E5DB57-8347-41C7-990C-EE67C637D2A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00000" y="480000"/>
            <a:ext cx="1444056" cy="576000"/>
          </a:xfrm>
          <a:prstGeom prst="rect">
            <a:avLst/>
          </a:prstGeom>
        </p:spPr>
      </p:pic>
      <p:sp>
        <p:nvSpPr>
          <p:cNvPr id="20" name="Google Shape;105;p18">
            <a:extLst>
              <a:ext uri="{FF2B5EF4-FFF2-40B4-BE49-F238E27FC236}">
                <a16:creationId xmlns:a16="http://schemas.microsoft.com/office/drawing/2014/main" id="{BD8E4F4E-AABF-4AF3-966A-BEE9CD6E8DC6}"/>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1" name="Google Shape;105;p18">
            <a:extLst>
              <a:ext uri="{FF2B5EF4-FFF2-40B4-BE49-F238E27FC236}">
                <a16:creationId xmlns:a16="http://schemas.microsoft.com/office/drawing/2014/main" id="{607129CE-5A0C-4AE5-859B-C57E0E9A08AA}"/>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81622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374"/>
        <p:cNvGrpSpPr/>
        <p:nvPr/>
      </p:nvGrpSpPr>
      <p:grpSpPr>
        <a:xfrm>
          <a:off x="0" y="0"/>
          <a:ext cx="0" cy="0"/>
          <a:chOff x="0" y="0"/>
          <a:chExt cx="0" cy="0"/>
        </a:xfrm>
      </p:grpSpPr>
      <p:sp>
        <p:nvSpPr>
          <p:cNvPr id="22" name="Rectangle 21">
            <a:extLst>
              <a:ext uri="{FF2B5EF4-FFF2-40B4-BE49-F238E27FC236}">
                <a16:creationId xmlns:a16="http://schemas.microsoft.com/office/drawing/2014/main" id="{6D4F4A40-2812-4851-97AF-140D6F471451}"/>
              </a:ext>
            </a:extLst>
          </p:cNvPr>
          <p:cNvSpPr/>
          <p:nvPr/>
        </p:nvSpPr>
        <p:spPr>
          <a:xfrm>
            <a:off x="3773404" y="1802968"/>
            <a:ext cx="2151531" cy="4272000"/>
          </a:xfrm>
          <a:prstGeom prst="rect">
            <a:avLst/>
          </a:prstGeom>
          <a:solidFill>
            <a:schemeClr val="bg1"/>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sz="2400"/>
          </a:p>
        </p:txBody>
      </p:sp>
      <p:sp>
        <p:nvSpPr>
          <p:cNvPr id="23" name="Rectangle 22">
            <a:extLst>
              <a:ext uri="{FF2B5EF4-FFF2-40B4-BE49-F238E27FC236}">
                <a16:creationId xmlns:a16="http://schemas.microsoft.com/office/drawing/2014/main" id="{10FE7E1A-E98E-48A4-A916-BC04F7E60032}"/>
              </a:ext>
            </a:extLst>
          </p:cNvPr>
          <p:cNvSpPr/>
          <p:nvPr/>
        </p:nvSpPr>
        <p:spPr>
          <a:xfrm>
            <a:off x="6262144" y="1422400"/>
            <a:ext cx="2151529" cy="4272000"/>
          </a:xfrm>
          <a:prstGeom prst="rect">
            <a:avLst/>
          </a:prstGeom>
          <a:solidFill>
            <a:schemeClr val="bg1"/>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sz="2400"/>
          </a:p>
        </p:txBody>
      </p:sp>
      <p:sp>
        <p:nvSpPr>
          <p:cNvPr id="24" name="Rectangle 23">
            <a:extLst>
              <a:ext uri="{FF2B5EF4-FFF2-40B4-BE49-F238E27FC236}">
                <a16:creationId xmlns:a16="http://schemas.microsoft.com/office/drawing/2014/main" id="{93225746-B7D1-49E5-AE81-6A4C0066C888}"/>
              </a:ext>
            </a:extLst>
          </p:cNvPr>
          <p:cNvSpPr/>
          <p:nvPr/>
        </p:nvSpPr>
        <p:spPr>
          <a:xfrm>
            <a:off x="8752600" y="1824171"/>
            <a:ext cx="2151529" cy="4327083"/>
          </a:xfrm>
          <a:prstGeom prst="rect">
            <a:avLst/>
          </a:prstGeom>
          <a:solidFill>
            <a:schemeClr val="bg1"/>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sz="2400"/>
          </a:p>
        </p:txBody>
      </p:sp>
      <p:sp>
        <p:nvSpPr>
          <p:cNvPr id="4" name="Rectangle 3">
            <a:extLst>
              <a:ext uri="{FF2B5EF4-FFF2-40B4-BE49-F238E27FC236}">
                <a16:creationId xmlns:a16="http://schemas.microsoft.com/office/drawing/2014/main" id="{3F24FCFD-6C53-499A-BB2A-ACFF65BA211C}"/>
              </a:ext>
            </a:extLst>
          </p:cNvPr>
          <p:cNvSpPr/>
          <p:nvPr/>
        </p:nvSpPr>
        <p:spPr>
          <a:xfrm>
            <a:off x="1292782" y="1422400"/>
            <a:ext cx="2151529" cy="4272000"/>
          </a:xfrm>
          <a:prstGeom prst="rect">
            <a:avLst/>
          </a:prstGeom>
          <a:solidFill>
            <a:schemeClr val="bg1"/>
          </a:solidFill>
          <a:ln>
            <a:noFill/>
          </a:ln>
          <a:effectLst>
            <a:outerShdw blurRad="63500" sx="102000" sy="102000" algn="ctr"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endParaRPr lang="fr-FR" sz="2400"/>
          </a:p>
        </p:txBody>
      </p:sp>
      <p:sp>
        <p:nvSpPr>
          <p:cNvPr id="375" name="Google Shape;375;p52"/>
          <p:cNvSpPr txBox="1">
            <a:spLocks noGrp="1"/>
          </p:cNvSpPr>
          <p:nvPr>
            <p:ph type="title"/>
          </p:nvPr>
        </p:nvSpPr>
        <p:spPr>
          <a:xfrm>
            <a:off x="965200" y="482400"/>
            <a:ext cx="102616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3"/>
              </a:buClr>
              <a:buSzPts val="2800"/>
              <a:buNone/>
              <a:defRPr>
                <a:solidFill>
                  <a:schemeClr val="accent3"/>
                </a:solidFill>
                <a:latin typeface="Ubuntu" panose="020B0504030602030204" pitchFamily="34" charset="0"/>
              </a:defRPr>
            </a:lvl1pPr>
            <a:lvl2pPr lvl="1" rtl="0">
              <a:spcBef>
                <a:spcPts val="0"/>
              </a:spcBef>
              <a:spcAft>
                <a:spcPts val="0"/>
              </a:spcAft>
              <a:buClr>
                <a:schemeClr val="accent3"/>
              </a:buClr>
              <a:buSzPts val="2800"/>
              <a:buNone/>
              <a:defRPr>
                <a:solidFill>
                  <a:schemeClr val="accent3"/>
                </a:solidFill>
              </a:defRPr>
            </a:lvl2pPr>
            <a:lvl3pPr lvl="2" rtl="0">
              <a:spcBef>
                <a:spcPts val="0"/>
              </a:spcBef>
              <a:spcAft>
                <a:spcPts val="0"/>
              </a:spcAft>
              <a:buClr>
                <a:schemeClr val="accent3"/>
              </a:buClr>
              <a:buSzPts val="2800"/>
              <a:buNone/>
              <a:defRPr>
                <a:solidFill>
                  <a:schemeClr val="accent3"/>
                </a:solidFill>
              </a:defRPr>
            </a:lvl3pPr>
            <a:lvl4pPr lvl="3" rtl="0">
              <a:spcBef>
                <a:spcPts val="0"/>
              </a:spcBef>
              <a:spcAft>
                <a:spcPts val="0"/>
              </a:spcAft>
              <a:buClr>
                <a:schemeClr val="accent3"/>
              </a:buClr>
              <a:buSzPts val="2800"/>
              <a:buNone/>
              <a:defRPr>
                <a:solidFill>
                  <a:schemeClr val="accent3"/>
                </a:solidFill>
              </a:defRPr>
            </a:lvl4pPr>
            <a:lvl5pPr lvl="4" rtl="0">
              <a:spcBef>
                <a:spcPts val="0"/>
              </a:spcBef>
              <a:spcAft>
                <a:spcPts val="0"/>
              </a:spcAft>
              <a:buClr>
                <a:schemeClr val="accent3"/>
              </a:buClr>
              <a:buSzPts val="2800"/>
              <a:buNone/>
              <a:defRPr>
                <a:solidFill>
                  <a:schemeClr val="accent3"/>
                </a:solidFill>
              </a:defRPr>
            </a:lvl5pPr>
            <a:lvl6pPr lvl="5" rtl="0">
              <a:spcBef>
                <a:spcPts val="0"/>
              </a:spcBef>
              <a:spcAft>
                <a:spcPts val="0"/>
              </a:spcAft>
              <a:buClr>
                <a:schemeClr val="accent3"/>
              </a:buClr>
              <a:buSzPts val="2800"/>
              <a:buNone/>
              <a:defRPr>
                <a:solidFill>
                  <a:schemeClr val="accent3"/>
                </a:solidFill>
              </a:defRPr>
            </a:lvl6pPr>
            <a:lvl7pPr lvl="6" rtl="0">
              <a:spcBef>
                <a:spcPts val="0"/>
              </a:spcBef>
              <a:spcAft>
                <a:spcPts val="0"/>
              </a:spcAft>
              <a:buClr>
                <a:schemeClr val="accent3"/>
              </a:buClr>
              <a:buSzPts val="2800"/>
              <a:buNone/>
              <a:defRPr>
                <a:solidFill>
                  <a:schemeClr val="accent3"/>
                </a:solidFill>
              </a:defRPr>
            </a:lvl7pPr>
            <a:lvl8pPr lvl="7" rtl="0">
              <a:spcBef>
                <a:spcPts val="0"/>
              </a:spcBef>
              <a:spcAft>
                <a:spcPts val="0"/>
              </a:spcAft>
              <a:buClr>
                <a:schemeClr val="accent3"/>
              </a:buClr>
              <a:buSzPts val="2800"/>
              <a:buNone/>
              <a:defRPr>
                <a:solidFill>
                  <a:schemeClr val="accent3"/>
                </a:solidFill>
              </a:defRPr>
            </a:lvl8pPr>
            <a:lvl9pPr lvl="8" rtl="0">
              <a:spcBef>
                <a:spcPts val="0"/>
              </a:spcBef>
              <a:spcAft>
                <a:spcPts val="0"/>
              </a:spcAft>
              <a:buClr>
                <a:schemeClr val="accent3"/>
              </a:buClr>
              <a:buSzPts val="2800"/>
              <a:buNone/>
              <a:defRPr>
                <a:solidFill>
                  <a:schemeClr val="accent3"/>
                </a:solidFill>
              </a:defRPr>
            </a:lvl9pPr>
          </a:lstStyle>
          <a:p>
            <a:r>
              <a:rPr lang="fr-FR"/>
              <a:t>Modifiez le style du titre</a:t>
            </a:r>
            <a:endParaRPr dirty="0"/>
          </a:p>
        </p:txBody>
      </p:sp>
      <p:sp>
        <p:nvSpPr>
          <p:cNvPr id="376" name="Google Shape;376;p52"/>
          <p:cNvSpPr txBox="1">
            <a:spLocks noGrp="1"/>
          </p:cNvSpPr>
          <p:nvPr>
            <p:ph type="title" idx="2"/>
          </p:nvPr>
        </p:nvSpPr>
        <p:spPr>
          <a:xfrm>
            <a:off x="3892340" y="4324679"/>
            <a:ext cx="1920000" cy="689688"/>
          </a:xfrm>
          <a:prstGeom prst="rect">
            <a:avLst/>
          </a:prstGeom>
        </p:spPr>
        <p:txBody>
          <a:bodyPr spcFirstLastPara="1" wrap="square" lIns="91425" tIns="91425" rIns="91425" bIns="91425" anchor="t" anchorCtr="0">
            <a:noAutofit/>
          </a:bodyPr>
          <a:lstStyle>
            <a:lvl1pPr lvl="0" algn="ctr" rtl="0">
              <a:lnSpc>
                <a:spcPts val="2133"/>
              </a:lnSpc>
              <a:spcBef>
                <a:spcPts val="0"/>
              </a:spcBef>
              <a:spcAft>
                <a:spcPts val="0"/>
              </a:spcAft>
              <a:buClr>
                <a:srgbClr val="000000"/>
              </a:buClr>
              <a:buSzPts val="1800"/>
              <a:buNone/>
              <a:defRPr sz="2133" b="0" i="0" baseline="0">
                <a:solidFill>
                  <a:schemeClr val="accent5"/>
                </a:solidFill>
                <a:latin typeface="Ubuntu" panose="020B0504030602030204" pitchFamily="34"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fr-FR"/>
              <a:t>Modifiez le style du titre</a:t>
            </a:r>
            <a:endParaRPr dirty="0"/>
          </a:p>
        </p:txBody>
      </p:sp>
      <p:sp>
        <p:nvSpPr>
          <p:cNvPr id="377" name="Google Shape;377;p52"/>
          <p:cNvSpPr txBox="1">
            <a:spLocks noGrp="1"/>
          </p:cNvSpPr>
          <p:nvPr>
            <p:ph type="title" idx="3"/>
          </p:nvPr>
        </p:nvSpPr>
        <p:spPr>
          <a:xfrm>
            <a:off x="3892340" y="4836666"/>
            <a:ext cx="1920000" cy="1081701"/>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600" b="0" baseline="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378" name="Google Shape;378;p52"/>
          <p:cNvSpPr txBox="1">
            <a:spLocks noGrp="1"/>
          </p:cNvSpPr>
          <p:nvPr>
            <p:ph type="title" idx="4"/>
          </p:nvPr>
        </p:nvSpPr>
        <p:spPr>
          <a:xfrm>
            <a:off x="1405205" y="3923631"/>
            <a:ext cx="1919944" cy="655480"/>
          </a:xfrm>
          <a:prstGeom prst="rect">
            <a:avLst/>
          </a:prstGeom>
        </p:spPr>
        <p:txBody>
          <a:bodyPr spcFirstLastPara="1" wrap="square" lIns="91425" tIns="91425" rIns="91425" bIns="91425" anchor="t" anchorCtr="0">
            <a:noAutofit/>
          </a:bodyPr>
          <a:lstStyle>
            <a:lvl1pPr lvl="0" algn="ctr" rtl="0">
              <a:lnSpc>
                <a:spcPts val="2133"/>
              </a:lnSpc>
              <a:spcBef>
                <a:spcPts val="0"/>
              </a:spcBef>
              <a:spcAft>
                <a:spcPts val="0"/>
              </a:spcAft>
              <a:buClr>
                <a:srgbClr val="000000"/>
              </a:buClr>
              <a:buSzPts val="1800"/>
              <a:buNone/>
              <a:defRPr sz="2133" b="0" i="0" baseline="0">
                <a:solidFill>
                  <a:schemeClr val="accent5"/>
                </a:solidFill>
                <a:latin typeface="Ubuntu" panose="020B0504030602030204" pitchFamily="34"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fr-FR"/>
              <a:t>Modifiez le style du titre</a:t>
            </a:r>
            <a:endParaRPr dirty="0"/>
          </a:p>
        </p:txBody>
      </p:sp>
      <p:sp>
        <p:nvSpPr>
          <p:cNvPr id="379" name="Google Shape;379;p52"/>
          <p:cNvSpPr txBox="1">
            <a:spLocks noGrp="1"/>
          </p:cNvSpPr>
          <p:nvPr>
            <p:ph type="title" idx="5"/>
          </p:nvPr>
        </p:nvSpPr>
        <p:spPr>
          <a:xfrm>
            <a:off x="1405140" y="4435616"/>
            <a:ext cx="1919944" cy="109239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600" b="0" baseline="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380" name="Google Shape;380;p52"/>
          <p:cNvSpPr txBox="1">
            <a:spLocks noGrp="1"/>
          </p:cNvSpPr>
          <p:nvPr>
            <p:ph type="title" idx="6"/>
          </p:nvPr>
        </p:nvSpPr>
        <p:spPr>
          <a:xfrm>
            <a:off x="8861495" y="4351351"/>
            <a:ext cx="1920000" cy="684219"/>
          </a:xfrm>
          <a:prstGeom prst="rect">
            <a:avLst/>
          </a:prstGeom>
        </p:spPr>
        <p:txBody>
          <a:bodyPr spcFirstLastPara="1" wrap="square" lIns="91425" tIns="91425" rIns="91425" bIns="91425" anchor="t" anchorCtr="0">
            <a:noAutofit/>
          </a:bodyPr>
          <a:lstStyle>
            <a:lvl1pPr lvl="0" algn="ctr" rtl="0">
              <a:lnSpc>
                <a:spcPts val="2133"/>
              </a:lnSpc>
              <a:spcBef>
                <a:spcPts val="0"/>
              </a:spcBef>
              <a:spcAft>
                <a:spcPts val="0"/>
              </a:spcAft>
              <a:buClr>
                <a:srgbClr val="000000"/>
              </a:buClr>
              <a:buSzPts val="1800"/>
              <a:buNone/>
              <a:defRPr sz="2133" b="0" i="0" baseline="0">
                <a:solidFill>
                  <a:schemeClr val="accent5"/>
                </a:solidFill>
                <a:latin typeface="Ubuntu" panose="020B0504030602030204" pitchFamily="34"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fr-FR"/>
              <a:t>Modifiez le style du titre</a:t>
            </a:r>
            <a:endParaRPr dirty="0"/>
          </a:p>
        </p:txBody>
      </p:sp>
      <p:sp>
        <p:nvSpPr>
          <p:cNvPr id="381" name="Google Shape;381;p52"/>
          <p:cNvSpPr txBox="1">
            <a:spLocks noGrp="1"/>
          </p:cNvSpPr>
          <p:nvPr>
            <p:ph type="title" idx="7"/>
          </p:nvPr>
        </p:nvSpPr>
        <p:spPr>
          <a:xfrm>
            <a:off x="8853468" y="4877817"/>
            <a:ext cx="1920000" cy="106175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600" b="0" baseline="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382" name="Google Shape;382;p52"/>
          <p:cNvSpPr txBox="1">
            <a:spLocks noGrp="1"/>
          </p:cNvSpPr>
          <p:nvPr>
            <p:ph type="title" idx="8"/>
          </p:nvPr>
        </p:nvSpPr>
        <p:spPr>
          <a:xfrm>
            <a:off x="6379545" y="3923631"/>
            <a:ext cx="1920000" cy="655480"/>
          </a:xfrm>
          <a:prstGeom prst="rect">
            <a:avLst/>
          </a:prstGeom>
        </p:spPr>
        <p:txBody>
          <a:bodyPr spcFirstLastPara="1" wrap="square" lIns="91425" tIns="91425" rIns="91425" bIns="91425" anchor="t" anchorCtr="0">
            <a:noAutofit/>
          </a:bodyPr>
          <a:lstStyle>
            <a:lvl1pPr lvl="0" algn="ctr" rtl="0">
              <a:lnSpc>
                <a:spcPts val="2133"/>
              </a:lnSpc>
              <a:spcBef>
                <a:spcPts val="0"/>
              </a:spcBef>
              <a:spcAft>
                <a:spcPts val="0"/>
              </a:spcAft>
              <a:buClr>
                <a:srgbClr val="000000"/>
              </a:buClr>
              <a:buSzPts val="1800"/>
              <a:buNone/>
              <a:defRPr sz="2133" b="0" i="0" baseline="0">
                <a:solidFill>
                  <a:schemeClr val="accent5"/>
                </a:solidFill>
                <a:latin typeface="Ubuntu" panose="020B0504030602030204" pitchFamily="34" charset="0"/>
              </a:defRPr>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r>
              <a:rPr lang="fr-FR"/>
              <a:t>Modifiez le style du titre</a:t>
            </a:r>
            <a:endParaRPr dirty="0"/>
          </a:p>
        </p:txBody>
      </p:sp>
      <p:sp>
        <p:nvSpPr>
          <p:cNvPr id="383" name="Google Shape;383;p52"/>
          <p:cNvSpPr txBox="1">
            <a:spLocks noGrp="1"/>
          </p:cNvSpPr>
          <p:nvPr>
            <p:ph type="title" idx="9"/>
          </p:nvPr>
        </p:nvSpPr>
        <p:spPr>
          <a:xfrm>
            <a:off x="6376917" y="4452647"/>
            <a:ext cx="1920000" cy="107536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Font typeface="Montserrat"/>
              <a:buNone/>
              <a:defRPr sz="1600" b="0" baseline="0">
                <a:latin typeface="Montserrat"/>
                <a:ea typeface="Montserrat"/>
                <a:cs typeface="Montserrat"/>
                <a:sym typeface="Montserrat"/>
              </a:defRPr>
            </a:lvl1pPr>
            <a:lvl2pPr lvl="1" rtl="0">
              <a:spcBef>
                <a:spcPts val="0"/>
              </a:spcBef>
              <a:spcAft>
                <a:spcPts val="0"/>
              </a:spcAft>
              <a:buSzPts val="1400"/>
              <a:buFont typeface="Montserrat"/>
              <a:buNone/>
              <a:defRPr sz="1867">
                <a:latin typeface="Montserrat"/>
                <a:ea typeface="Montserrat"/>
                <a:cs typeface="Montserrat"/>
                <a:sym typeface="Montserrat"/>
              </a:defRPr>
            </a:lvl2pPr>
            <a:lvl3pPr lvl="2" rtl="0">
              <a:spcBef>
                <a:spcPts val="0"/>
              </a:spcBef>
              <a:spcAft>
                <a:spcPts val="0"/>
              </a:spcAft>
              <a:buSzPts val="1400"/>
              <a:buFont typeface="Montserrat"/>
              <a:buNone/>
              <a:defRPr sz="1867">
                <a:latin typeface="Montserrat"/>
                <a:ea typeface="Montserrat"/>
                <a:cs typeface="Montserrat"/>
                <a:sym typeface="Montserrat"/>
              </a:defRPr>
            </a:lvl3pPr>
            <a:lvl4pPr lvl="3" rtl="0">
              <a:spcBef>
                <a:spcPts val="0"/>
              </a:spcBef>
              <a:spcAft>
                <a:spcPts val="0"/>
              </a:spcAft>
              <a:buSzPts val="1400"/>
              <a:buFont typeface="Montserrat"/>
              <a:buNone/>
              <a:defRPr sz="1867">
                <a:latin typeface="Montserrat"/>
                <a:ea typeface="Montserrat"/>
                <a:cs typeface="Montserrat"/>
                <a:sym typeface="Montserrat"/>
              </a:defRPr>
            </a:lvl4pPr>
            <a:lvl5pPr lvl="4" rtl="0">
              <a:spcBef>
                <a:spcPts val="0"/>
              </a:spcBef>
              <a:spcAft>
                <a:spcPts val="0"/>
              </a:spcAft>
              <a:buSzPts val="1400"/>
              <a:buFont typeface="Montserrat"/>
              <a:buNone/>
              <a:defRPr sz="1867">
                <a:latin typeface="Montserrat"/>
                <a:ea typeface="Montserrat"/>
                <a:cs typeface="Montserrat"/>
                <a:sym typeface="Montserrat"/>
              </a:defRPr>
            </a:lvl5pPr>
            <a:lvl6pPr lvl="5" rtl="0">
              <a:spcBef>
                <a:spcPts val="0"/>
              </a:spcBef>
              <a:spcAft>
                <a:spcPts val="0"/>
              </a:spcAft>
              <a:buSzPts val="1400"/>
              <a:buFont typeface="Montserrat"/>
              <a:buNone/>
              <a:defRPr sz="1867">
                <a:latin typeface="Montserrat"/>
                <a:ea typeface="Montserrat"/>
                <a:cs typeface="Montserrat"/>
                <a:sym typeface="Montserrat"/>
              </a:defRPr>
            </a:lvl6pPr>
            <a:lvl7pPr lvl="6" rtl="0">
              <a:spcBef>
                <a:spcPts val="0"/>
              </a:spcBef>
              <a:spcAft>
                <a:spcPts val="0"/>
              </a:spcAft>
              <a:buSzPts val="1400"/>
              <a:buFont typeface="Montserrat"/>
              <a:buNone/>
              <a:defRPr sz="1867">
                <a:latin typeface="Montserrat"/>
                <a:ea typeface="Montserrat"/>
                <a:cs typeface="Montserrat"/>
                <a:sym typeface="Montserrat"/>
              </a:defRPr>
            </a:lvl7pPr>
            <a:lvl8pPr lvl="7" rtl="0">
              <a:spcBef>
                <a:spcPts val="0"/>
              </a:spcBef>
              <a:spcAft>
                <a:spcPts val="0"/>
              </a:spcAft>
              <a:buSzPts val="1400"/>
              <a:buFont typeface="Montserrat"/>
              <a:buNone/>
              <a:defRPr sz="1867">
                <a:latin typeface="Montserrat"/>
                <a:ea typeface="Montserrat"/>
                <a:cs typeface="Montserrat"/>
                <a:sym typeface="Montserrat"/>
              </a:defRPr>
            </a:lvl8pPr>
            <a:lvl9pPr lvl="8" rtl="0">
              <a:spcBef>
                <a:spcPts val="0"/>
              </a:spcBef>
              <a:spcAft>
                <a:spcPts val="0"/>
              </a:spcAft>
              <a:buSzPts val="1400"/>
              <a:buFont typeface="Montserrat"/>
              <a:buNone/>
              <a:defRPr sz="1867">
                <a:latin typeface="Montserrat"/>
                <a:ea typeface="Montserrat"/>
                <a:cs typeface="Montserrat"/>
                <a:sym typeface="Montserrat"/>
              </a:defRPr>
            </a:lvl9pPr>
          </a:lstStyle>
          <a:p>
            <a:r>
              <a:rPr lang="fr-FR"/>
              <a:t>Modifiez le style du titre</a:t>
            </a:r>
            <a:endParaRPr dirty="0"/>
          </a:p>
        </p:txBody>
      </p:sp>
      <p:sp>
        <p:nvSpPr>
          <p:cNvPr id="3" name="Espace réservé pour une image  2">
            <a:extLst>
              <a:ext uri="{FF2B5EF4-FFF2-40B4-BE49-F238E27FC236}">
                <a16:creationId xmlns:a16="http://schemas.microsoft.com/office/drawing/2014/main" id="{B01A16F1-0B85-41FF-B1C7-CFF858B40F8F}"/>
              </a:ext>
            </a:extLst>
          </p:cNvPr>
          <p:cNvSpPr>
            <a:spLocks noGrp="1"/>
          </p:cNvSpPr>
          <p:nvPr>
            <p:ph type="pic" sz="quarter" idx="10"/>
          </p:nvPr>
        </p:nvSpPr>
        <p:spPr>
          <a:xfrm>
            <a:off x="1287872" y="1422400"/>
            <a:ext cx="2146605" cy="2400000"/>
          </a:xfrm>
        </p:spPr>
        <p:txBody>
          <a:bodyPr/>
          <a:lstStyle/>
          <a:p>
            <a:r>
              <a:rPr lang="fr-FR"/>
              <a:t>Cliquez sur l'icône pour ajouter une image</a:t>
            </a:r>
            <a:endParaRPr lang="fr-FR" dirty="0"/>
          </a:p>
        </p:txBody>
      </p:sp>
      <p:sp>
        <p:nvSpPr>
          <p:cNvPr id="14" name="Espace réservé pour une image  2">
            <a:extLst>
              <a:ext uri="{FF2B5EF4-FFF2-40B4-BE49-F238E27FC236}">
                <a16:creationId xmlns:a16="http://schemas.microsoft.com/office/drawing/2014/main" id="{D48F46B9-4FA1-461C-A5D5-4708C8C61622}"/>
              </a:ext>
            </a:extLst>
          </p:cNvPr>
          <p:cNvSpPr>
            <a:spLocks noGrp="1"/>
          </p:cNvSpPr>
          <p:nvPr>
            <p:ph type="pic" sz="quarter" idx="11"/>
          </p:nvPr>
        </p:nvSpPr>
        <p:spPr>
          <a:xfrm>
            <a:off x="3783237" y="1802967"/>
            <a:ext cx="2139979" cy="2400000"/>
          </a:xfrm>
        </p:spPr>
        <p:txBody>
          <a:bodyPr/>
          <a:lstStyle/>
          <a:p>
            <a:r>
              <a:rPr lang="fr-FR"/>
              <a:t>Cliquez sur l'icône pour ajouter une image</a:t>
            </a:r>
            <a:endParaRPr lang="fr-FR" dirty="0"/>
          </a:p>
        </p:txBody>
      </p:sp>
      <p:sp>
        <p:nvSpPr>
          <p:cNvPr id="15" name="Espace réservé pour une image  2">
            <a:extLst>
              <a:ext uri="{FF2B5EF4-FFF2-40B4-BE49-F238E27FC236}">
                <a16:creationId xmlns:a16="http://schemas.microsoft.com/office/drawing/2014/main" id="{64510226-0BEE-4F53-8941-25D91D3C5314}"/>
              </a:ext>
            </a:extLst>
          </p:cNvPr>
          <p:cNvSpPr>
            <a:spLocks noGrp="1"/>
          </p:cNvSpPr>
          <p:nvPr>
            <p:ph type="pic" sz="quarter" idx="12"/>
          </p:nvPr>
        </p:nvSpPr>
        <p:spPr>
          <a:xfrm>
            <a:off x="6271975" y="1422400"/>
            <a:ext cx="2141697" cy="2400000"/>
          </a:xfrm>
        </p:spPr>
        <p:txBody>
          <a:bodyPr/>
          <a:lstStyle/>
          <a:p>
            <a:r>
              <a:rPr lang="fr-FR"/>
              <a:t>Cliquez sur l'icône pour ajouter une image</a:t>
            </a:r>
            <a:endParaRPr lang="fr-FR" dirty="0"/>
          </a:p>
        </p:txBody>
      </p:sp>
      <p:sp>
        <p:nvSpPr>
          <p:cNvPr id="16" name="Espace réservé pour une image  2">
            <a:extLst>
              <a:ext uri="{FF2B5EF4-FFF2-40B4-BE49-F238E27FC236}">
                <a16:creationId xmlns:a16="http://schemas.microsoft.com/office/drawing/2014/main" id="{D7D48A94-6E4E-4C61-B3E8-B49DB50479C2}"/>
              </a:ext>
            </a:extLst>
          </p:cNvPr>
          <p:cNvSpPr>
            <a:spLocks noGrp="1"/>
          </p:cNvSpPr>
          <p:nvPr>
            <p:ph type="pic" sz="quarter" idx="13"/>
          </p:nvPr>
        </p:nvSpPr>
        <p:spPr>
          <a:xfrm>
            <a:off x="8757522" y="1824169"/>
            <a:ext cx="2141697" cy="2400000"/>
          </a:xfrm>
        </p:spPr>
        <p:txBody>
          <a:bodyPr/>
          <a:lstStyle/>
          <a:p>
            <a:r>
              <a:rPr lang="fr-FR"/>
              <a:t>Cliquez sur l'icône pour ajouter une image</a:t>
            </a:r>
            <a:endParaRPr lang="fr-FR" dirty="0"/>
          </a:p>
        </p:txBody>
      </p:sp>
      <p:pic>
        <p:nvPicPr>
          <p:cNvPr id="17" name="Graphique 16">
            <a:extLst>
              <a:ext uri="{FF2B5EF4-FFF2-40B4-BE49-F238E27FC236}">
                <a16:creationId xmlns:a16="http://schemas.microsoft.com/office/drawing/2014/main" id="{61D0C559-C6FF-4295-8314-C11AC2FCD92C}"/>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5151999"/>
            <a:ext cx="4727448" cy="2321941"/>
          </a:xfrm>
          <a:prstGeom prst="rect">
            <a:avLst/>
          </a:prstGeom>
        </p:spPr>
      </p:pic>
      <p:sp>
        <p:nvSpPr>
          <p:cNvPr id="25" name="Google Shape;33;p5">
            <a:extLst>
              <a:ext uri="{FF2B5EF4-FFF2-40B4-BE49-F238E27FC236}">
                <a16:creationId xmlns:a16="http://schemas.microsoft.com/office/drawing/2014/main" id="{134FAA20-AB15-4FD6-B978-1A9425EE117C}"/>
              </a:ext>
            </a:extLst>
          </p:cNvPr>
          <p:cNvSpPr txBox="1">
            <a:spLocks/>
          </p:cNvSpPr>
          <p:nvPr/>
        </p:nvSpPr>
        <p:spPr>
          <a:xfrm>
            <a:off x="11067383" y="6139648"/>
            <a:ext cx="731600" cy="524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baseline="0">
                <a:solidFill>
                  <a:schemeClr val="tx1"/>
                </a:solidFill>
                <a:latin typeface="Montserrat" panose="02000505000000020004" pitchFamily="2" charset="0"/>
                <a:ea typeface="Arial"/>
                <a:cs typeface="Arial"/>
                <a:sym typeface="Arial"/>
              </a:defRPr>
            </a:lvl1pPr>
            <a:lvl2pPr marR="0" lvl="1"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2pPr>
            <a:lvl3pPr marR="0" lvl="2"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3pPr>
            <a:lvl4pPr marR="0" lvl="3"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4pPr>
            <a:lvl5pPr marR="0" lvl="4"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5pPr>
            <a:lvl6pPr marR="0" lvl="5"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6pPr>
            <a:lvl7pPr marR="0" lvl="6"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7pPr>
            <a:lvl8pPr marR="0" lvl="7"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8pPr>
            <a:lvl9pPr marR="0" lvl="8" algn="r" rtl="0">
              <a:lnSpc>
                <a:spcPct val="100000"/>
              </a:lnSpc>
              <a:spcBef>
                <a:spcPts val="0"/>
              </a:spcBef>
              <a:spcAft>
                <a:spcPts val="0"/>
              </a:spcAft>
              <a:buClr>
                <a:srgbClr val="000000"/>
              </a:buClr>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fr-FR" sz="1333" smtClean="0"/>
              <a:pPr/>
              <a:t>‹N°›</a:t>
            </a:fld>
            <a:endParaRPr lang="fr-FR" sz="1333" dirty="0"/>
          </a:p>
        </p:txBody>
      </p:sp>
      <p:pic>
        <p:nvPicPr>
          <p:cNvPr id="27" name="Graphique 26">
            <a:extLst>
              <a:ext uri="{FF2B5EF4-FFF2-40B4-BE49-F238E27FC236}">
                <a16:creationId xmlns:a16="http://schemas.microsoft.com/office/drawing/2014/main" id="{E43498FE-FFDE-4EB6-9499-E8EABAAD47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00000" y="480000"/>
            <a:ext cx="1444056" cy="576000"/>
          </a:xfrm>
          <a:prstGeom prst="rect">
            <a:avLst/>
          </a:prstGeom>
        </p:spPr>
      </p:pic>
      <p:sp>
        <p:nvSpPr>
          <p:cNvPr id="28" name="Google Shape;105;p18">
            <a:extLst>
              <a:ext uri="{FF2B5EF4-FFF2-40B4-BE49-F238E27FC236}">
                <a16:creationId xmlns:a16="http://schemas.microsoft.com/office/drawing/2014/main" id="{E899E9D7-03FA-4770-8526-0F6492A67378}"/>
              </a:ext>
            </a:extLst>
          </p:cNvPr>
          <p:cNvSpPr/>
          <p:nvPr/>
        </p:nvSpPr>
        <p:spPr>
          <a:xfrm rot="7260000">
            <a:off x="10597960" y="-922616"/>
            <a:ext cx="4252800" cy="961600"/>
          </a:xfrm>
          <a:prstGeom prst="rect">
            <a:avLst/>
          </a:prstGeom>
          <a:solidFill>
            <a:schemeClr val="accent3">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29" name="Google Shape;105;p18">
            <a:extLst>
              <a:ext uri="{FF2B5EF4-FFF2-40B4-BE49-F238E27FC236}">
                <a16:creationId xmlns:a16="http://schemas.microsoft.com/office/drawing/2014/main" id="{D1F6677F-22C8-4FA8-8E7A-A6423F98E0DB}"/>
              </a:ext>
            </a:extLst>
          </p:cNvPr>
          <p:cNvSpPr/>
          <p:nvPr/>
        </p:nvSpPr>
        <p:spPr>
          <a:xfrm rot="7260000">
            <a:off x="10325987" y="-1665613"/>
            <a:ext cx="4252800" cy="448941"/>
          </a:xfrm>
          <a:prstGeom prst="rect">
            <a:avLst/>
          </a:prstGeom>
          <a:solidFill>
            <a:schemeClr val="accent2">
              <a:alpha val="763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756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4" grpId="0" animBg="1"/>
    </p:bldLst>
  </p:timing>
  <p:extLst>
    <p:ext uri="{DCECCB84-F9BA-43D5-87BE-67443E8EF086}">
      <p15:sldGuideLst xmlns:p15="http://schemas.microsoft.com/office/powerpoint/2012/main">
        <p15:guide id="1" orient="horz" pos="214">
          <p15:clr>
            <a:srgbClr val="FBAE40"/>
          </p15:clr>
        </p15:guide>
        <p15:guide id="2" pos="417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0FACF8CE-546F-421B-AE57-6620FC203674}"/>
              </a:ext>
            </a:extLst>
          </p:cNvPr>
          <p:cNvGrpSpPr/>
          <p:nvPr/>
        </p:nvGrpSpPr>
        <p:grpSpPr>
          <a:xfrm>
            <a:off x="0" y="0"/>
            <a:ext cx="12192000" cy="6858000"/>
            <a:chOff x="0" y="0"/>
            <a:chExt cx="12192000" cy="6858000"/>
          </a:xfrm>
        </p:grpSpPr>
        <p:pic>
          <p:nvPicPr>
            <p:cNvPr id="8" name="Image 7">
              <a:extLst>
                <a:ext uri="{FF2B5EF4-FFF2-40B4-BE49-F238E27FC236}">
                  <a16:creationId xmlns:a16="http://schemas.microsoft.com/office/drawing/2014/main" id="{344E1B55-3AD9-4C3C-B249-8EC646E9FD99}"/>
                </a:ext>
              </a:extLst>
            </p:cNvPr>
            <p:cNvPicPr>
              <a:picLocks noChangeAspect="1"/>
            </p:cNvPicPr>
            <p:nvPr/>
          </p:nvPicPr>
          <p:blipFill>
            <a:blip r:embed="rId2"/>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9E39C4D1-B549-434B-A0CD-BA7B6C5DF1F8}"/>
                </a:ext>
              </a:extLst>
            </p:cNvPr>
            <p:cNvPicPr>
              <a:picLocks noChangeAspect="1"/>
            </p:cNvPicPr>
            <p:nvPr/>
          </p:nvPicPr>
          <p:blipFill>
            <a:blip r:embed="rId3"/>
            <a:stretch>
              <a:fillRect/>
            </a:stretch>
          </p:blipFill>
          <p:spPr>
            <a:xfrm>
              <a:off x="8007185" y="5929689"/>
              <a:ext cx="3853006" cy="810838"/>
            </a:xfrm>
            <a:prstGeom prst="rect">
              <a:avLst/>
            </a:prstGeom>
          </p:spPr>
        </p:pic>
      </p:grpSp>
      <p:sp>
        <p:nvSpPr>
          <p:cNvPr id="2" name="Titre 1">
            <a:extLst>
              <a:ext uri="{FF2B5EF4-FFF2-40B4-BE49-F238E27FC236}">
                <a16:creationId xmlns:a16="http://schemas.microsoft.com/office/drawing/2014/main" id="{EFD9EE89-96C7-C949-898A-102872302F4B}"/>
              </a:ext>
            </a:extLst>
          </p:cNvPr>
          <p:cNvSpPr>
            <a:spLocks noGrp="1"/>
          </p:cNvSpPr>
          <p:nvPr>
            <p:ph type="ctrTitle"/>
          </p:nvPr>
        </p:nvSpPr>
        <p:spPr>
          <a:xfrm>
            <a:off x="1524000" y="1773461"/>
            <a:ext cx="9144000" cy="1425982"/>
          </a:xfrm>
        </p:spPr>
        <p:txBody>
          <a:bodyPr anchor="b"/>
          <a:lstStyle>
            <a:lvl1pPr algn="ctr">
              <a:defRPr sz="6000" b="1">
                <a:latin typeface="Futura"/>
              </a:defRPr>
            </a:lvl1pPr>
          </a:lstStyle>
          <a:p>
            <a:r>
              <a:rPr lang="fr-FR"/>
              <a:t>Modifiez le style du titre</a:t>
            </a:r>
            <a:endParaRPr lang="fr-FR" dirty="0"/>
          </a:p>
        </p:txBody>
      </p:sp>
      <p:sp>
        <p:nvSpPr>
          <p:cNvPr id="3" name="Sous-titre 2">
            <a:extLst>
              <a:ext uri="{FF2B5EF4-FFF2-40B4-BE49-F238E27FC236}">
                <a16:creationId xmlns:a16="http://schemas.microsoft.com/office/drawing/2014/main" id="{891EB3A6-1859-BC4B-BFCC-EB3DBF9E40FA}"/>
              </a:ext>
            </a:extLst>
          </p:cNvPr>
          <p:cNvSpPr>
            <a:spLocks noGrp="1"/>
          </p:cNvSpPr>
          <p:nvPr>
            <p:ph type="subTitle" idx="1"/>
          </p:nvPr>
        </p:nvSpPr>
        <p:spPr>
          <a:xfrm>
            <a:off x="1524000" y="3686636"/>
            <a:ext cx="9144000" cy="629720"/>
          </a:xfrm>
        </p:spPr>
        <p:txBody>
          <a:bodyPr>
            <a:normAutofit/>
          </a:bodyPr>
          <a:lstStyle>
            <a:lvl1pPr marL="0" indent="0" algn="ctr">
              <a:buNone/>
              <a:defRPr sz="2800" b="1">
                <a:latin typeface="Futura Book"/>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FR" dirty="0"/>
          </a:p>
        </p:txBody>
      </p:sp>
      <p:pic>
        <p:nvPicPr>
          <p:cNvPr id="5" name="Image 4">
            <a:extLst>
              <a:ext uri="{FF2B5EF4-FFF2-40B4-BE49-F238E27FC236}">
                <a16:creationId xmlns:a16="http://schemas.microsoft.com/office/drawing/2014/main" id="{65CF34C9-9F5F-44EE-BCAF-A3B23F979B1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99606" y="5923824"/>
            <a:ext cx="1018466" cy="838094"/>
          </a:xfrm>
          <a:prstGeom prst="rect">
            <a:avLst/>
          </a:prstGeom>
        </p:spPr>
      </p:pic>
      <p:sp>
        <p:nvSpPr>
          <p:cNvPr id="6" name="ZoneTexte 5">
            <a:extLst>
              <a:ext uri="{FF2B5EF4-FFF2-40B4-BE49-F238E27FC236}">
                <a16:creationId xmlns:a16="http://schemas.microsoft.com/office/drawing/2014/main" id="{06E045FB-1337-4B2F-8DE6-C1B34AF8E00F}"/>
              </a:ext>
            </a:extLst>
          </p:cNvPr>
          <p:cNvSpPr txBox="1"/>
          <p:nvPr userDrawn="1"/>
        </p:nvSpPr>
        <p:spPr>
          <a:xfrm>
            <a:off x="331809" y="6050483"/>
            <a:ext cx="4379422" cy="584775"/>
          </a:xfrm>
          <a:prstGeom prst="rect">
            <a:avLst/>
          </a:prstGeom>
          <a:noFill/>
        </p:spPr>
        <p:txBody>
          <a:bodyPr wrap="square" rtlCol="0">
            <a:spAutoFit/>
          </a:bodyPr>
          <a:lstStyle/>
          <a:p>
            <a:r>
              <a:rPr lang="fr-FR" sz="3200" b="1" dirty="0">
                <a:solidFill>
                  <a:schemeClr val="tx1"/>
                </a:solidFill>
                <a:effectLst>
                  <a:outerShdw blurRad="38100" dist="38100" dir="2700000" algn="tl">
                    <a:srgbClr val="000000">
                      <a:alpha val="43137"/>
                    </a:srgbClr>
                  </a:outerShdw>
                </a:effectLst>
                <a:latin typeface="Arial Narrow" panose="020B0606020202030204" pitchFamily="34" charset="0"/>
              </a:rPr>
              <a:t>FEADER – PSN 2023-2027</a:t>
            </a:r>
          </a:p>
        </p:txBody>
      </p:sp>
    </p:spTree>
    <p:extLst>
      <p:ext uri="{BB962C8B-B14F-4D97-AF65-F5344CB8AC3E}">
        <p14:creationId xmlns:p14="http://schemas.microsoft.com/office/powerpoint/2010/main" val="12184863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3F499F8-7819-2B4E-AC96-27D27B08D913}"/>
              </a:ext>
            </a:extLst>
          </p:cNvPr>
          <p:cNvSpPr>
            <a:spLocks noGrp="1"/>
          </p:cNvSpPr>
          <p:nvPr>
            <p:ph idx="1"/>
          </p:nvPr>
        </p:nvSpPr>
        <p:spPr>
          <a:xfrm>
            <a:off x="1343025" y="2190306"/>
            <a:ext cx="10515600" cy="4114801"/>
          </a:xfrm>
        </p:spPr>
        <p:txBody>
          <a:bodyPr>
            <a:normAutofit/>
          </a:bodyPr>
          <a:lstStyle>
            <a:lvl1pPr>
              <a:defRPr sz="2000">
                <a:latin typeface="Futura Book"/>
              </a:defRPr>
            </a:lvl1pPr>
          </a:lstStyle>
          <a:p>
            <a:pPr lvl="0"/>
            <a:r>
              <a:rPr lang="fr-FR"/>
              <a:t>Modifier les styles du texte du masque</a:t>
            </a:r>
          </a:p>
        </p:txBody>
      </p:sp>
      <p:sp>
        <p:nvSpPr>
          <p:cNvPr id="4" name="Titre 3">
            <a:extLst>
              <a:ext uri="{FF2B5EF4-FFF2-40B4-BE49-F238E27FC236}">
                <a16:creationId xmlns:a16="http://schemas.microsoft.com/office/drawing/2014/main" id="{F281773E-62B0-4BFD-A89D-696670C39D07}"/>
              </a:ext>
            </a:extLst>
          </p:cNvPr>
          <p:cNvSpPr>
            <a:spLocks noGrp="1"/>
          </p:cNvSpPr>
          <p:nvPr>
            <p:ph type="title"/>
          </p:nvPr>
        </p:nvSpPr>
        <p:spPr>
          <a:xfrm>
            <a:off x="1343025" y="1273635"/>
            <a:ext cx="10515600" cy="737241"/>
          </a:xfrm>
        </p:spPr>
        <p:txBody>
          <a:bodyPr/>
          <a:lstStyle/>
          <a:p>
            <a:r>
              <a:rPr lang="fr-FR"/>
              <a:t>Modifiez le style du titre</a:t>
            </a:r>
            <a:endParaRPr lang="fr-FR" dirty="0"/>
          </a:p>
        </p:txBody>
      </p:sp>
      <p:sp>
        <p:nvSpPr>
          <p:cNvPr id="5" name="Espace réservé du numéro de diapositive 4">
            <a:extLst>
              <a:ext uri="{FF2B5EF4-FFF2-40B4-BE49-F238E27FC236}">
                <a16:creationId xmlns:a16="http://schemas.microsoft.com/office/drawing/2014/main" id="{6C7E6687-F4C2-4D91-84A0-E9910D71B1DC}"/>
              </a:ext>
            </a:extLst>
          </p:cNvPr>
          <p:cNvSpPr>
            <a:spLocks noGrp="1"/>
          </p:cNvSpPr>
          <p:nvPr>
            <p:ph type="sldNum" sz="quarter" idx="10"/>
          </p:nvPr>
        </p:nvSpPr>
        <p:spPr/>
        <p:txBody>
          <a:bodyPr/>
          <a:lstStyle/>
          <a:p>
            <a:fld id="{D8DCC238-2B67-41DD-8367-9B6864BA94DE}" type="slidenum">
              <a:rPr lang="fr-FR" smtClean="0"/>
              <a:t>‹N°›</a:t>
            </a:fld>
            <a:endParaRPr lang="fr-FR" dirty="0"/>
          </a:p>
        </p:txBody>
      </p:sp>
    </p:spTree>
    <p:extLst>
      <p:ext uri="{BB962C8B-B14F-4D97-AF65-F5344CB8AC3E}">
        <p14:creationId xmlns:p14="http://schemas.microsoft.com/office/powerpoint/2010/main" val="18597262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CCA676-B642-A049-8543-AD443A711A1E}"/>
              </a:ext>
            </a:extLst>
          </p:cNvPr>
          <p:cNvSpPr>
            <a:spLocks noGrp="1"/>
          </p:cNvSpPr>
          <p:nvPr>
            <p:ph type="title"/>
          </p:nvPr>
        </p:nvSpPr>
        <p:spPr>
          <a:xfrm>
            <a:off x="1343025" y="1275906"/>
            <a:ext cx="10515600" cy="734422"/>
          </a:xfrm>
        </p:spPr>
        <p:txBody>
          <a:bodyPr/>
          <a:lstStyle>
            <a:lvl1pPr>
              <a:defRPr b="1">
                <a:latin typeface="Futura"/>
              </a:defRPr>
            </a:lvl1pPr>
          </a:lstStyle>
          <a:p>
            <a:r>
              <a:rPr lang="fr-FR"/>
              <a:t>Modifiez le style du titre</a:t>
            </a:r>
            <a:endParaRPr lang="fr-FR" dirty="0"/>
          </a:p>
        </p:txBody>
      </p:sp>
      <p:sp>
        <p:nvSpPr>
          <p:cNvPr id="3" name="Espace réservé du contenu 2">
            <a:extLst>
              <a:ext uri="{FF2B5EF4-FFF2-40B4-BE49-F238E27FC236}">
                <a16:creationId xmlns:a16="http://schemas.microsoft.com/office/drawing/2014/main" id="{E325159A-707A-1B48-85A7-6F234DDD6D10}"/>
              </a:ext>
            </a:extLst>
          </p:cNvPr>
          <p:cNvSpPr>
            <a:spLocks noGrp="1"/>
          </p:cNvSpPr>
          <p:nvPr>
            <p:ph sz="half" idx="1"/>
          </p:nvPr>
        </p:nvSpPr>
        <p:spPr>
          <a:xfrm>
            <a:off x="1343025" y="2190307"/>
            <a:ext cx="5181600" cy="4114251"/>
          </a:xfrm>
        </p:spPr>
        <p:txBody>
          <a:bodyPr>
            <a:normAutofit/>
          </a:bodyPr>
          <a:lstStyle>
            <a:lvl1pPr>
              <a:defRPr sz="2000">
                <a:latin typeface="Futura Book"/>
              </a:defRPr>
            </a:lvl1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1B225BEA-5957-2C4C-8553-4739E460E2D6}"/>
              </a:ext>
            </a:extLst>
          </p:cNvPr>
          <p:cNvSpPr>
            <a:spLocks noGrp="1"/>
          </p:cNvSpPr>
          <p:nvPr>
            <p:ph sz="half" idx="2"/>
          </p:nvPr>
        </p:nvSpPr>
        <p:spPr>
          <a:xfrm>
            <a:off x="6677025" y="2190307"/>
            <a:ext cx="5181600" cy="4114251"/>
          </a:xfrm>
        </p:spPr>
        <p:txBody>
          <a:bodyPr>
            <a:normAutofit/>
          </a:bodyPr>
          <a:lstStyle>
            <a:lvl1pPr>
              <a:defRPr sz="2000">
                <a:latin typeface="Futura Book"/>
              </a:defRPr>
            </a:lvl1pPr>
          </a:lstStyle>
          <a:p>
            <a:pPr lvl="0"/>
            <a:r>
              <a:rPr lang="fr-FR"/>
              <a:t>Modifier les styles du texte du masque</a:t>
            </a:r>
          </a:p>
        </p:txBody>
      </p:sp>
      <p:sp>
        <p:nvSpPr>
          <p:cNvPr id="10" name="Espace réservé du numéro de diapositive 9">
            <a:extLst>
              <a:ext uri="{FF2B5EF4-FFF2-40B4-BE49-F238E27FC236}">
                <a16:creationId xmlns:a16="http://schemas.microsoft.com/office/drawing/2014/main" id="{1EA46D00-3052-49BF-8A6D-868887655852}"/>
              </a:ext>
            </a:extLst>
          </p:cNvPr>
          <p:cNvSpPr>
            <a:spLocks noGrp="1"/>
          </p:cNvSpPr>
          <p:nvPr>
            <p:ph type="sldNum" sz="quarter" idx="12"/>
          </p:nvPr>
        </p:nvSpPr>
        <p:spPr/>
        <p:txBody>
          <a:bodyPr/>
          <a:lstStyle/>
          <a:p>
            <a:fld id="{D8DCC238-2B67-41DD-8367-9B6864BA94DE}" type="slidenum">
              <a:rPr lang="fr-FR" smtClean="0"/>
              <a:t>‹N°›</a:t>
            </a:fld>
            <a:endParaRPr lang="fr-FR"/>
          </a:p>
        </p:txBody>
      </p:sp>
    </p:spTree>
    <p:extLst>
      <p:ext uri="{BB962C8B-B14F-4D97-AF65-F5344CB8AC3E}">
        <p14:creationId xmlns:p14="http://schemas.microsoft.com/office/powerpoint/2010/main" val="39287402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FDF2CA-2F96-1647-BA05-BDC4F1F597DA}"/>
              </a:ext>
            </a:extLst>
          </p:cNvPr>
          <p:cNvSpPr>
            <a:spLocks noGrp="1"/>
          </p:cNvSpPr>
          <p:nvPr>
            <p:ph type="title"/>
          </p:nvPr>
        </p:nvSpPr>
        <p:spPr>
          <a:xfrm>
            <a:off x="1344613" y="1275907"/>
            <a:ext cx="10515600" cy="733645"/>
          </a:xfrm>
        </p:spPr>
        <p:txBody>
          <a:bodyPr/>
          <a:lstStyle>
            <a:lvl1pPr>
              <a:defRPr b="1">
                <a:latin typeface="Futura"/>
              </a:defRPr>
            </a:lvl1pPr>
          </a:lstStyle>
          <a:p>
            <a:r>
              <a:rPr lang="fr-FR"/>
              <a:t>Modifiez le style du titre</a:t>
            </a:r>
            <a:endParaRPr lang="fr-FR" dirty="0"/>
          </a:p>
        </p:txBody>
      </p:sp>
      <p:sp>
        <p:nvSpPr>
          <p:cNvPr id="3" name="Espace réservé du texte 2">
            <a:extLst>
              <a:ext uri="{FF2B5EF4-FFF2-40B4-BE49-F238E27FC236}">
                <a16:creationId xmlns:a16="http://schemas.microsoft.com/office/drawing/2014/main" id="{BE56B00F-1F74-644C-B69E-48F8C5B5E76F}"/>
              </a:ext>
            </a:extLst>
          </p:cNvPr>
          <p:cNvSpPr>
            <a:spLocks noGrp="1"/>
          </p:cNvSpPr>
          <p:nvPr>
            <p:ph type="body" idx="1"/>
          </p:nvPr>
        </p:nvSpPr>
        <p:spPr>
          <a:xfrm>
            <a:off x="1344613" y="2254140"/>
            <a:ext cx="5157787" cy="504825"/>
          </a:xfrm>
        </p:spPr>
        <p:txBody>
          <a:bodyPr anchor="b"/>
          <a:lstStyle>
            <a:lvl1pPr marL="0" indent="0" algn="ctr">
              <a:buNone/>
              <a:defRPr sz="2000" b="1">
                <a:latin typeface="Futur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E8C6EA2-BF00-D540-97E0-D9CEC6EF3BF9}"/>
              </a:ext>
            </a:extLst>
          </p:cNvPr>
          <p:cNvSpPr>
            <a:spLocks noGrp="1"/>
          </p:cNvSpPr>
          <p:nvPr>
            <p:ph sz="half" idx="2"/>
          </p:nvPr>
        </p:nvSpPr>
        <p:spPr>
          <a:xfrm>
            <a:off x="1344613" y="2945218"/>
            <a:ext cx="5157787" cy="3361403"/>
          </a:xfrm>
        </p:spPr>
        <p:txBody>
          <a:bodyPr>
            <a:normAutofit/>
          </a:bodyPr>
          <a:lstStyle>
            <a:lvl1pPr>
              <a:defRPr sz="1800">
                <a:latin typeface="Futura Book"/>
              </a:defRPr>
            </a:lvl1pPr>
          </a:lstStyle>
          <a:p>
            <a:pPr lvl="0"/>
            <a:r>
              <a:rPr lang="fr-FR"/>
              <a:t>Modifier les styles du texte du masque</a:t>
            </a:r>
          </a:p>
        </p:txBody>
      </p:sp>
      <p:sp>
        <p:nvSpPr>
          <p:cNvPr id="5" name="Espace réservé du texte 4">
            <a:extLst>
              <a:ext uri="{FF2B5EF4-FFF2-40B4-BE49-F238E27FC236}">
                <a16:creationId xmlns:a16="http://schemas.microsoft.com/office/drawing/2014/main" id="{D6C73EE7-C854-164E-8BD4-7308432EFAE2}"/>
              </a:ext>
            </a:extLst>
          </p:cNvPr>
          <p:cNvSpPr>
            <a:spLocks noGrp="1"/>
          </p:cNvSpPr>
          <p:nvPr>
            <p:ph type="body" sz="quarter" idx="3"/>
          </p:nvPr>
        </p:nvSpPr>
        <p:spPr>
          <a:xfrm>
            <a:off x="6677025" y="2254139"/>
            <a:ext cx="5183188" cy="504825"/>
          </a:xfrm>
        </p:spPr>
        <p:txBody>
          <a:bodyPr anchor="b"/>
          <a:lstStyle>
            <a:lvl1pPr marL="0" indent="0" algn="ctr">
              <a:buNone/>
              <a:defRPr sz="2000" b="1">
                <a:latin typeface="Futura Book"/>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0A1DDDB-2288-0F4E-8C3D-B45CC6CC5694}"/>
              </a:ext>
            </a:extLst>
          </p:cNvPr>
          <p:cNvSpPr>
            <a:spLocks noGrp="1"/>
          </p:cNvSpPr>
          <p:nvPr>
            <p:ph sz="quarter" idx="4"/>
          </p:nvPr>
        </p:nvSpPr>
        <p:spPr>
          <a:xfrm>
            <a:off x="6677025" y="2945218"/>
            <a:ext cx="5183188" cy="3361403"/>
          </a:xfrm>
        </p:spPr>
        <p:txBody>
          <a:bodyPr>
            <a:normAutofit/>
          </a:bodyPr>
          <a:lstStyle>
            <a:lvl1pPr>
              <a:defRPr sz="1800">
                <a:latin typeface="Futura Book"/>
              </a:defRPr>
            </a:lvl1pPr>
          </a:lstStyle>
          <a:p>
            <a:pPr lvl="0"/>
            <a:r>
              <a:rPr lang="fr-FR"/>
              <a:t>Modifier les styles du texte du masque</a:t>
            </a:r>
          </a:p>
        </p:txBody>
      </p:sp>
      <p:sp>
        <p:nvSpPr>
          <p:cNvPr id="9" name="Espace réservé du numéro de diapositive 8">
            <a:extLst>
              <a:ext uri="{FF2B5EF4-FFF2-40B4-BE49-F238E27FC236}">
                <a16:creationId xmlns:a16="http://schemas.microsoft.com/office/drawing/2014/main" id="{DBBB0606-CE31-8845-BD9F-EB90F1A21310}"/>
              </a:ext>
            </a:extLst>
          </p:cNvPr>
          <p:cNvSpPr>
            <a:spLocks noGrp="1"/>
          </p:cNvSpPr>
          <p:nvPr>
            <p:ph type="sldNum" sz="quarter" idx="12"/>
          </p:nvPr>
        </p:nvSpPr>
        <p:spPr>
          <a:xfrm>
            <a:off x="9117013" y="6492875"/>
            <a:ext cx="2743200" cy="365125"/>
          </a:xfrm>
        </p:spPr>
        <p:txBody>
          <a:bodyPr/>
          <a:lstStyle/>
          <a:p>
            <a:fld id="{D8DCC238-2B67-41DD-8367-9B6864BA94DE}" type="slidenum">
              <a:rPr lang="fr-FR" smtClean="0"/>
              <a:t>‹N°›</a:t>
            </a:fld>
            <a:endParaRPr lang="fr-FR"/>
          </a:p>
        </p:txBody>
      </p:sp>
    </p:spTree>
    <p:extLst>
      <p:ext uri="{BB962C8B-B14F-4D97-AF65-F5344CB8AC3E}">
        <p14:creationId xmlns:p14="http://schemas.microsoft.com/office/powerpoint/2010/main" val="3252021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113383-EE07-4969-9B07-761D27C57D14}"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4294520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Vide">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43F67F8-883E-2E4E-A1B9-EDB3B46286F4}"/>
              </a:ext>
            </a:extLst>
          </p:cNvPr>
          <p:cNvSpPr>
            <a:spLocks noGrp="1"/>
          </p:cNvSpPr>
          <p:nvPr>
            <p:ph type="sldNum" sz="quarter" idx="12"/>
          </p:nvPr>
        </p:nvSpPr>
        <p:spPr>
          <a:xfrm>
            <a:off x="9115424" y="6492875"/>
            <a:ext cx="2743200" cy="365125"/>
          </a:xfrm>
        </p:spPr>
        <p:txBody>
          <a:bodyPr/>
          <a:lstStyle>
            <a:lvl1pPr>
              <a:defRPr>
                <a:solidFill>
                  <a:schemeClr val="tx1">
                    <a:lumMod val="65000"/>
                    <a:lumOff val="35000"/>
                  </a:schemeClr>
                </a:solidFill>
                <a:latin typeface="Futura Book"/>
              </a:defRPr>
            </a:lvl1pPr>
          </a:lstStyle>
          <a:p>
            <a:fld id="{D8DCC238-2B67-41DD-8367-9B6864BA94DE}" type="slidenum">
              <a:rPr lang="fr-FR" smtClean="0"/>
              <a:t>‹N°›</a:t>
            </a:fld>
            <a:endParaRPr lang="fr-FR"/>
          </a:p>
        </p:txBody>
      </p:sp>
    </p:spTree>
    <p:extLst>
      <p:ext uri="{BB962C8B-B14F-4D97-AF65-F5344CB8AC3E}">
        <p14:creationId xmlns:p14="http://schemas.microsoft.com/office/powerpoint/2010/main" val="33300497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in diapositive">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AED570E2-7EC2-43ED-9CB3-2567502418F7}"/>
              </a:ext>
            </a:extLst>
          </p:cNvPr>
          <p:cNvGrpSpPr/>
          <p:nvPr userDrawn="1"/>
        </p:nvGrpSpPr>
        <p:grpSpPr>
          <a:xfrm>
            <a:off x="0" y="0"/>
            <a:ext cx="12192000" cy="6858000"/>
            <a:chOff x="0" y="0"/>
            <a:chExt cx="12192000" cy="6858000"/>
          </a:xfrm>
        </p:grpSpPr>
        <p:pic>
          <p:nvPicPr>
            <p:cNvPr id="13" name="Image 12">
              <a:extLst>
                <a:ext uri="{FF2B5EF4-FFF2-40B4-BE49-F238E27FC236}">
                  <a16:creationId xmlns:a16="http://schemas.microsoft.com/office/drawing/2014/main" id="{EFECBF7E-29F9-4FB2-AEFC-95959340C365}"/>
                </a:ext>
              </a:extLst>
            </p:cNvPr>
            <p:cNvPicPr>
              <a:picLocks noChangeAspect="1"/>
            </p:cNvPicPr>
            <p:nvPr/>
          </p:nvPicPr>
          <p:blipFill>
            <a:blip r:embed="rId2"/>
            <a:stretch>
              <a:fillRect/>
            </a:stretch>
          </p:blipFill>
          <p:spPr>
            <a:xfrm>
              <a:off x="0" y="0"/>
              <a:ext cx="12192000" cy="6858000"/>
            </a:xfrm>
            <a:prstGeom prst="rect">
              <a:avLst/>
            </a:prstGeom>
          </p:spPr>
        </p:pic>
        <p:pic>
          <p:nvPicPr>
            <p:cNvPr id="14" name="Image 13">
              <a:extLst>
                <a:ext uri="{FF2B5EF4-FFF2-40B4-BE49-F238E27FC236}">
                  <a16:creationId xmlns:a16="http://schemas.microsoft.com/office/drawing/2014/main" id="{CA50CD27-F682-4F48-BAB3-DA99BC22CC5C}"/>
                </a:ext>
              </a:extLst>
            </p:cNvPr>
            <p:cNvPicPr>
              <a:picLocks noChangeAspect="1"/>
            </p:cNvPicPr>
            <p:nvPr/>
          </p:nvPicPr>
          <p:blipFill>
            <a:blip r:embed="rId3"/>
            <a:stretch>
              <a:fillRect/>
            </a:stretch>
          </p:blipFill>
          <p:spPr>
            <a:xfrm>
              <a:off x="8007185" y="5929689"/>
              <a:ext cx="3853006" cy="810838"/>
            </a:xfrm>
            <a:prstGeom prst="rect">
              <a:avLst/>
            </a:prstGeom>
          </p:spPr>
        </p:pic>
      </p:grpSp>
      <p:pic>
        <p:nvPicPr>
          <p:cNvPr id="15" name="Image 14">
            <a:extLst>
              <a:ext uri="{FF2B5EF4-FFF2-40B4-BE49-F238E27FC236}">
                <a16:creationId xmlns:a16="http://schemas.microsoft.com/office/drawing/2014/main" id="{82329BC0-A57B-4641-B42D-465DF85F9BE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599606" y="5923824"/>
            <a:ext cx="1018466" cy="838094"/>
          </a:xfrm>
          <a:prstGeom prst="rect">
            <a:avLst/>
          </a:prstGeom>
        </p:spPr>
      </p:pic>
      <p:sp>
        <p:nvSpPr>
          <p:cNvPr id="16" name="ZoneTexte 15">
            <a:extLst>
              <a:ext uri="{FF2B5EF4-FFF2-40B4-BE49-F238E27FC236}">
                <a16:creationId xmlns:a16="http://schemas.microsoft.com/office/drawing/2014/main" id="{B0245CD0-073F-472F-A931-CB5FA4A950B0}"/>
              </a:ext>
            </a:extLst>
          </p:cNvPr>
          <p:cNvSpPr txBox="1"/>
          <p:nvPr userDrawn="1"/>
        </p:nvSpPr>
        <p:spPr>
          <a:xfrm>
            <a:off x="331809" y="6050483"/>
            <a:ext cx="4379422" cy="584775"/>
          </a:xfrm>
          <a:prstGeom prst="rect">
            <a:avLst/>
          </a:prstGeom>
          <a:noFill/>
        </p:spPr>
        <p:txBody>
          <a:bodyPr wrap="square" rtlCol="0">
            <a:spAutoFit/>
          </a:bodyPr>
          <a:lstStyle/>
          <a:p>
            <a:r>
              <a:rPr lang="fr-FR" sz="3200" b="1" dirty="0">
                <a:solidFill>
                  <a:schemeClr val="tx1"/>
                </a:solidFill>
                <a:effectLst>
                  <a:outerShdw blurRad="38100" dist="38100" dir="2700000" algn="tl">
                    <a:srgbClr val="000000">
                      <a:alpha val="43137"/>
                    </a:srgbClr>
                  </a:outerShdw>
                </a:effectLst>
                <a:latin typeface="Arial Narrow" panose="020B0606020202030204" pitchFamily="34" charset="0"/>
              </a:rPr>
              <a:t>FEADER – PSN 2023-2027</a:t>
            </a:r>
          </a:p>
        </p:txBody>
      </p:sp>
      <p:sp>
        <p:nvSpPr>
          <p:cNvPr id="4" name="ZoneTexte 3">
            <a:extLst>
              <a:ext uri="{FF2B5EF4-FFF2-40B4-BE49-F238E27FC236}">
                <a16:creationId xmlns:a16="http://schemas.microsoft.com/office/drawing/2014/main" id="{8ABC4BD1-8DC9-486A-937A-CC4A82DBAC35}"/>
              </a:ext>
            </a:extLst>
          </p:cNvPr>
          <p:cNvSpPr txBox="1"/>
          <p:nvPr userDrawn="1"/>
        </p:nvSpPr>
        <p:spPr>
          <a:xfrm>
            <a:off x="1545482" y="2517410"/>
            <a:ext cx="9101035" cy="1015663"/>
          </a:xfrm>
          <a:prstGeom prst="rect">
            <a:avLst/>
          </a:prstGeom>
          <a:noFill/>
        </p:spPr>
        <p:txBody>
          <a:bodyPr wrap="square" rtlCol="0">
            <a:spAutoFit/>
          </a:bodyPr>
          <a:lstStyle/>
          <a:p>
            <a:r>
              <a:rPr lang="fr-FR" sz="6000" b="1" dirty="0">
                <a:latin typeface="+mj-lt"/>
              </a:rPr>
              <a:t>Modifiez le style du titre</a:t>
            </a:r>
          </a:p>
        </p:txBody>
      </p:sp>
    </p:spTree>
    <p:extLst>
      <p:ext uri="{BB962C8B-B14F-4D97-AF65-F5344CB8AC3E}">
        <p14:creationId xmlns:p14="http://schemas.microsoft.com/office/powerpoint/2010/main" val="1724553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113383-EE07-4969-9B07-761D27C57D14}"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361704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398317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E113383-EE07-4969-9B07-761D27C57D14}"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422C54-87D3-4C96-99E4-6E65A620FFA8}" type="slidenum">
              <a:rPr lang="en-US" smtClean="0"/>
              <a:t>‹N°›</a:t>
            </a:fld>
            <a:endParaRPr lang="en-US"/>
          </a:p>
        </p:txBody>
      </p:sp>
    </p:spTree>
    <p:extLst>
      <p:ext uri="{BB962C8B-B14F-4D97-AF65-F5344CB8AC3E}">
        <p14:creationId xmlns:p14="http://schemas.microsoft.com/office/powerpoint/2010/main" val="1950640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slideLayout" Target="../slideLayouts/slideLayout58.xml"/><Relationship Id="rId7"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3.emf"/><Relationship Id="rId5" Type="http://schemas.openxmlformats.org/officeDocument/2006/relationships/slideLayout" Target="../slideLayouts/slideLayout60.xml"/><Relationship Id="rId10" Type="http://schemas.openxmlformats.org/officeDocument/2006/relationships/image" Target="../media/image22.jpeg"/><Relationship Id="rId4" Type="http://schemas.openxmlformats.org/officeDocument/2006/relationships/slideLayout" Target="../slideLayouts/slideLayout59.xml"/><Relationship Id="rId9"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13383-EE07-4969-9B07-761D27C57D14}" type="datetimeFigureOut">
              <a:rPr lang="en-US" smtClean="0"/>
              <a:t>6/26/2023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22C54-87D3-4C96-99E4-6E65A620FFA8}" type="slidenum">
              <a:rPr lang="en-US" smtClean="0"/>
              <a:t>‹N°›</a:t>
            </a:fld>
            <a:endParaRPr lang="en-US"/>
          </a:p>
        </p:txBody>
      </p:sp>
    </p:spTree>
    <p:extLst>
      <p:ext uri="{BB962C8B-B14F-4D97-AF65-F5344CB8AC3E}">
        <p14:creationId xmlns:p14="http://schemas.microsoft.com/office/powerpoint/2010/main" val="1174437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13383-EE07-4969-9B07-761D27C57D14}" type="datetimeFigureOut">
              <a:rPr lang="en-US" smtClean="0"/>
              <a:t>6/26/2023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22C54-87D3-4C96-99E4-6E65A620FFA8}" type="slidenum">
              <a:rPr lang="en-US" smtClean="0"/>
              <a:t>‹N°›</a:t>
            </a:fld>
            <a:endParaRPr lang="en-US"/>
          </a:p>
        </p:txBody>
      </p:sp>
    </p:spTree>
    <p:extLst>
      <p:ext uri="{BB962C8B-B14F-4D97-AF65-F5344CB8AC3E}">
        <p14:creationId xmlns:p14="http://schemas.microsoft.com/office/powerpoint/2010/main" val="4416030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3"/>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alibri" panose="020F0502020204030204" pitchFamily="34" charset="0"/>
              </a:defRPr>
            </a:lvl1pPr>
          </a:lstStyle>
          <a:p>
            <a:fld id="{DE113383-EE07-4969-9B07-761D27C57D14}" type="datetimeFigureOut">
              <a:rPr lang="en-US" smtClean="0"/>
              <a:pPr/>
              <a:t>6/26/2023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alibri" panose="020F0502020204030204" pitchFamily="34" charset="0"/>
              </a:defRPr>
            </a:lvl1pPr>
          </a:lstStyle>
          <a:p>
            <a:fld id="{3E422C54-87D3-4C96-99E4-6E65A620FFA8}" type="slidenum">
              <a:rPr lang="en-US" smtClean="0"/>
              <a:pPr/>
              <a:t>‹N°›</a:t>
            </a:fld>
            <a:endParaRPr lang="en-US" dirty="0"/>
          </a:p>
        </p:txBody>
      </p:sp>
    </p:spTree>
    <p:extLst>
      <p:ext uri="{BB962C8B-B14F-4D97-AF65-F5344CB8AC3E}">
        <p14:creationId xmlns:p14="http://schemas.microsoft.com/office/powerpoint/2010/main" val="3817521260"/>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3">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113383-EE07-4969-9B07-761D27C57D14}" type="datetimeFigureOut">
              <a:rPr lang="en-US" smtClean="0"/>
              <a:t>6/26/2023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422C54-87D3-4C96-99E4-6E65A620FFA8}" type="slidenum">
              <a:rPr lang="en-US" smtClean="0"/>
              <a:t>‹N°›</a:t>
            </a:fld>
            <a:endParaRPr lang="en-US"/>
          </a:p>
        </p:txBody>
      </p:sp>
    </p:spTree>
    <p:extLst>
      <p:ext uri="{BB962C8B-B14F-4D97-AF65-F5344CB8AC3E}">
        <p14:creationId xmlns:p14="http://schemas.microsoft.com/office/powerpoint/2010/main" val="202556089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a:effectLst/>
        </p:spPr>
        <p:txBody>
          <a:bodyPr spcFirstLastPara="1" wrap="square" lIns="91425" tIns="91425" rIns="91425" bIns="91425" anchor="t" anchorCtr="0">
            <a:noAutofit/>
          </a:bodyPr>
          <a:lstStyle>
            <a:lvl1pPr lvl="0">
              <a:spcBef>
                <a:spcPts val="0"/>
              </a:spcBef>
              <a:spcAft>
                <a:spcPts val="0"/>
              </a:spcAft>
              <a:buClr>
                <a:schemeClr val="dk1"/>
              </a:buClr>
              <a:buSzPts val="2800"/>
              <a:buFont typeface="Playfair Display"/>
              <a:buNone/>
              <a:defRPr sz="28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extLst>
      <p:ext uri="{BB962C8B-B14F-4D97-AF65-F5344CB8AC3E}">
        <p14:creationId xmlns:p14="http://schemas.microsoft.com/office/powerpoint/2010/main" val="307381106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mj-lt"/>
          <a:ea typeface="Ubuntu" panose="020B050403060203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523F167C-2070-42C6-B73F-193540E20ECA}"/>
              </a:ext>
            </a:extLst>
          </p:cNvPr>
          <p:cNvGrpSpPr/>
          <p:nvPr/>
        </p:nvGrpSpPr>
        <p:grpSpPr>
          <a:xfrm>
            <a:off x="0" y="0"/>
            <a:ext cx="12192000" cy="6858000"/>
            <a:chOff x="0" y="0"/>
            <a:chExt cx="12192000" cy="6858000"/>
          </a:xfrm>
        </p:grpSpPr>
        <p:pic>
          <p:nvPicPr>
            <p:cNvPr id="8" name="Image 7">
              <a:extLst>
                <a:ext uri="{FF2B5EF4-FFF2-40B4-BE49-F238E27FC236}">
                  <a16:creationId xmlns:a16="http://schemas.microsoft.com/office/drawing/2014/main" id="{DFC4790A-B67F-4CCC-8853-1E2E5C198EF7}"/>
                </a:ext>
              </a:extLst>
            </p:cNvPr>
            <p:cNvPicPr>
              <a:picLocks noChangeAspect="1"/>
            </p:cNvPicPr>
            <p:nvPr/>
          </p:nvPicPr>
          <p:blipFill>
            <a:blip r:embed="rId8"/>
            <a:stretch>
              <a:fillRect/>
            </a:stretch>
          </p:blipFill>
          <p:spPr>
            <a:xfrm>
              <a:off x="0" y="0"/>
              <a:ext cx="12192000" cy="6858000"/>
            </a:xfrm>
            <a:prstGeom prst="rect">
              <a:avLst/>
            </a:prstGeom>
          </p:spPr>
        </p:pic>
        <p:pic>
          <p:nvPicPr>
            <p:cNvPr id="9" name="Image 8">
              <a:extLst>
                <a:ext uri="{FF2B5EF4-FFF2-40B4-BE49-F238E27FC236}">
                  <a16:creationId xmlns:a16="http://schemas.microsoft.com/office/drawing/2014/main" id="{FCCA5AD0-1CAC-4710-B7C5-220E66F9B7B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45407" y="224697"/>
              <a:ext cx="708500" cy="720067"/>
            </a:xfrm>
            <a:prstGeom prst="rect">
              <a:avLst/>
            </a:prstGeom>
          </p:spPr>
        </p:pic>
      </p:grpSp>
      <p:sp>
        <p:nvSpPr>
          <p:cNvPr id="2" name="Espace réservé du titre 1">
            <a:extLst>
              <a:ext uri="{FF2B5EF4-FFF2-40B4-BE49-F238E27FC236}">
                <a16:creationId xmlns:a16="http://schemas.microsoft.com/office/drawing/2014/main" id="{C6404656-8276-2548-B37A-A68231F2864B}"/>
              </a:ext>
            </a:extLst>
          </p:cNvPr>
          <p:cNvSpPr>
            <a:spLocks noGrp="1"/>
          </p:cNvSpPr>
          <p:nvPr>
            <p:ph type="title"/>
          </p:nvPr>
        </p:nvSpPr>
        <p:spPr>
          <a:xfrm>
            <a:off x="1343025" y="1305534"/>
            <a:ext cx="10515600" cy="65664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9F086300-DDAF-864B-8317-114D94029EA8}"/>
              </a:ext>
            </a:extLst>
          </p:cNvPr>
          <p:cNvSpPr>
            <a:spLocks noGrp="1"/>
          </p:cNvSpPr>
          <p:nvPr>
            <p:ph type="body" idx="1"/>
          </p:nvPr>
        </p:nvSpPr>
        <p:spPr>
          <a:xfrm>
            <a:off x="1343025" y="2250866"/>
            <a:ext cx="10515600" cy="4064477"/>
          </a:xfrm>
          <a:prstGeom prst="rect">
            <a:avLst/>
          </a:prstGeom>
        </p:spPr>
        <p:txBody>
          <a:bodyPr vert="horz" lIns="91440" tIns="45720" rIns="91440" bIns="45720" rtlCol="0">
            <a:normAutofit/>
          </a:bodyPr>
          <a:lstStyle/>
          <a:p>
            <a:r>
              <a:rPr lang="fr-FR" dirty="0"/>
              <a:t>Modifier les styles du texte du masque
Deuxième niveau
Troisième niveau
Quatrième niveau
Cinquième niveau</a:t>
            </a:r>
          </a:p>
        </p:txBody>
      </p:sp>
      <p:sp>
        <p:nvSpPr>
          <p:cNvPr id="6" name="Espace réservé du numéro de diapositive 5">
            <a:extLst>
              <a:ext uri="{FF2B5EF4-FFF2-40B4-BE49-F238E27FC236}">
                <a16:creationId xmlns:a16="http://schemas.microsoft.com/office/drawing/2014/main" id="{7529581F-184F-564F-B164-977989E996E7}"/>
              </a:ext>
            </a:extLst>
          </p:cNvPr>
          <p:cNvSpPr>
            <a:spLocks noGrp="1"/>
          </p:cNvSpPr>
          <p:nvPr>
            <p:ph type="sldNum" sz="quarter" idx="4"/>
          </p:nvPr>
        </p:nvSpPr>
        <p:spPr>
          <a:xfrm>
            <a:off x="9115425" y="6484537"/>
            <a:ext cx="2743200" cy="365125"/>
          </a:xfrm>
          <a:prstGeom prst="rect">
            <a:avLst/>
          </a:prstGeom>
        </p:spPr>
        <p:txBody>
          <a:bodyPr vert="horz" lIns="91440" tIns="45720" rIns="91440" bIns="45720" rtlCol="0" anchor="ctr"/>
          <a:lstStyle>
            <a:lvl1pPr algn="r">
              <a:defRPr sz="1200">
                <a:solidFill>
                  <a:schemeClr val="tx1">
                    <a:lumMod val="65000"/>
                    <a:lumOff val="35000"/>
                  </a:schemeClr>
                </a:solidFill>
                <a:latin typeface="Futura"/>
              </a:defRPr>
            </a:lvl1pPr>
          </a:lstStyle>
          <a:p>
            <a:fld id="{D8DCC238-2B67-41DD-8367-9B6864BA94DE}" type="slidenum">
              <a:rPr lang="fr-FR" smtClean="0"/>
              <a:t>‹N°›</a:t>
            </a:fld>
            <a:endParaRPr lang="fr-FR" dirty="0"/>
          </a:p>
        </p:txBody>
      </p:sp>
      <p:pic>
        <p:nvPicPr>
          <p:cNvPr id="11" name="Espace réservé du contenu 12">
            <a:extLst>
              <a:ext uri="{FF2B5EF4-FFF2-40B4-BE49-F238E27FC236}">
                <a16:creationId xmlns:a16="http://schemas.microsoft.com/office/drawing/2014/main" id="{BA13C332-B2E9-4422-88C1-0123927367C0}"/>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74722" y="224697"/>
            <a:ext cx="3376193" cy="720635"/>
          </a:xfrm>
          <a:prstGeom prst="rect">
            <a:avLst/>
          </a:prstGeom>
          <a:effectLst/>
        </p:spPr>
      </p:pic>
      <p:grpSp>
        <p:nvGrpSpPr>
          <p:cNvPr id="15" name="Groupe 14">
            <a:extLst>
              <a:ext uri="{FF2B5EF4-FFF2-40B4-BE49-F238E27FC236}">
                <a16:creationId xmlns:a16="http://schemas.microsoft.com/office/drawing/2014/main" id="{46A933E0-8A5A-4D1E-8D43-03526D9917CF}"/>
              </a:ext>
            </a:extLst>
          </p:cNvPr>
          <p:cNvGrpSpPr/>
          <p:nvPr userDrawn="1"/>
        </p:nvGrpSpPr>
        <p:grpSpPr>
          <a:xfrm>
            <a:off x="5847519" y="321384"/>
            <a:ext cx="4545548" cy="580332"/>
            <a:chOff x="6391274" y="540888"/>
            <a:chExt cx="3619500" cy="580332"/>
          </a:xfrm>
        </p:grpSpPr>
        <p:grpSp>
          <p:nvGrpSpPr>
            <p:cNvPr id="16" name="Groupe 15">
              <a:extLst>
                <a:ext uri="{FF2B5EF4-FFF2-40B4-BE49-F238E27FC236}">
                  <a16:creationId xmlns:a16="http://schemas.microsoft.com/office/drawing/2014/main" id="{8D53567E-6263-434B-9D40-BBA1B9117AC5}"/>
                </a:ext>
              </a:extLst>
            </p:cNvPr>
            <p:cNvGrpSpPr/>
            <p:nvPr userDrawn="1"/>
          </p:nvGrpSpPr>
          <p:grpSpPr>
            <a:xfrm>
              <a:off x="6391274" y="540888"/>
              <a:ext cx="3619500" cy="580332"/>
              <a:chOff x="5048117" y="529185"/>
              <a:chExt cx="6810508" cy="634009"/>
            </a:xfrm>
            <a:effectLst>
              <a:outerShdw blurRad="50800" dist="38100" dir="5400000" algn="t" rotWithShape="0">
                <a:prstClr val="black">
                  <a:alpha val="40000"/>
                </a:prstClr>
              </a:outerShdw>
            </a:effectLst>
          </p:grpSpPr>
          <p:sp>
            <p:nvSpPr>
              <p:cNvPr id="18" name="Rectangle 17">
                <a:extLst>
                  <a:ext uri="{FF2B5EF4-FFF2-40B4-BE49-F238E27FC236}">
                    <a16:creationId xmlns:a16="http://schemas.microsoft.com/office/drawing/2014/main" id="{C0FAAA36-3EB3-41AD-8B55-C5860A4CB3F8}"/>
                  </a:ext>
                </a:extLst>
              </p:cNvPr>
              <p:cNvSpPr>
                <a:spLocks noChangeArrowheads="1"/>
              </p:cNvSpPr>
              <p:nvPr userDrawn="1"/>
            </p:nvSpPr>
            <p:spPr bwMode="auto">
              <a:xfrm>
                <a:off x="5048117" y="1096214"/>
                <a:ext cx="6809315" cy="66980"/>
              </a:xfrm>
              <a:prstGeom prst="rect">
                <a:avLst/>
              </a:prstGeom>
              <a:gradFill rotWithShape="0">
                <a:gsLst>
                  <a:gs pos="0">
                    <a:srgbClr val="99CC00">
                      <a:gamma/>
                      <a:tint val="20000"/>
                      <a:invGamma/>
                    </a:srgbClr>
                  </a:gs>
                  <a:gs pos="100000">
                    <a:srgbClr val="99CC00"/>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fr-FR"/>
              </a:p>
            </p:txBody>
          </p:sp>
          <p:sp>
            <p:nvSpPr>
              <p:cNvPr id="19" name="Rectangle 18">
                <a:extLst>
                  <a:ext uri="{FF2B5EF4-FFF2-40B4-BE49-F238E27FC236}">
                    <a16:creationId xmlns:a16="http://schemas.microsoft.com/office/drawing/2014/main" id="{CCCF748A-6A03-4FA2-9CBF-B8E33551F458}"/>
                  </a:ext>
                </a:extLst>
              </p:cNvPr>
              <p:cNvSpPr/>
              <p:nvPr userDrawn="1"/>
            </p:nvSpPr>
            <p:spPr>
              <a:xfrm>
                <a:off x="5048119" y="529185"/>
                <a:ext cx="6810506" cy="567030"/>
              </a:xfrm>
              <a:prstGeom prst="rect">
                <a:avLst/>
              </a:prstGeom>
              <a:solidFill>
                <a:srgbClr val="235F6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grpSp>
        <p:sp>
          <p:nvSpPr>
            <p:cNvPr id="17" name="Text Box 12">
              <a:extLst>
                <a:ext uri="{FF2B5EF4-FFF2-40B4-BE49-F238E27FC236}">
                  <a16:creationId xmlns:a16="http://schemas.microsoft.com/office/drawing/2014/main" id="{6E4745E6-9C8F-4344-B40C-DB7794B5528F}"/>
                </a:ext>
              </a:extLst>
            </p:cNvPr>
            <p:cNvSpPr txBox="1">
              <a:spLocks noChangeArrowheads="1"/>
            </p:cNvSpPr>
            <p:nvPr userDrawn="1"/>
          </p:nvSpPr>
          <p:spPr bwMode="auto">
            <a:xfrm>
              <a:off x="7084235" y="621587"/>
              <a:ext cx="2233578" cy="35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just">
                <a:spcBef>
                  <a:spcPts val="500"/>
                </a:spcBef>
                <a:spcAft>
                  <a:spcPts val="0"/>
                </a:spcAft>
              </a:pPr>
              <a:r>
                <a:rPr lang="fr-RE" sz="2000" b="1" kern="150" dirty="0">
                  <a:ln>
                    <a:noFill/>
                  </a:ln>
                  <a:solidFill>
                    <a:srgbClr val="FFFFFF"/>
                  </a:solidFill>
                  <a:effectLst>
                    <a:outerShdw blurRad="38100" dist="19050" dir="2700000" algn="tl">
                      <a:schemeClr val="dk1">
                        <a:alpha val="40000"/>
                      </a:schemeClr>
                    </a:outerShdw>
                  </a:effectLst>
                  <a:latin typeface="Arial Narrow" panose="020B0606020202030204" pitchFamily="34" charset="0"/>
                  <a:ea typeface="SimSun" panose="02010600030101010101" pitchFamily="2" charset="-122"/>
                </a:rPr>
                <a:t>FEADER – PSN 2023-2027</a:t>
              </a:r>
              <a:endParaRPr lang="fr-FR" sz="2800" kern="150" dirty="0">
                <a:effectLst/>
                <a:latin typeface="Arial" panose="020B0604020202020204" pitchFamily="34" charset="0"/>
                <a:ea typeface="SimSun" panose="02010600030101010101" pitchFamily="2" charset="-122"/>
              </a:endParaRPr>
            </a:p>
          </p:txBody>
        </p:sp>
      </p:grpSp>
      <p:pic>
        <p:nvPicPr>
          <p:cNvPr id="20" name="Image 19">
            <a:extLst>
              <a:ext uri="{FF2B5EF4-FFF2-40B4-BE49-F238E27FC236}">
                <a16:creationId xmlns:a16="http://schemas.microsoft.com/office/drawing/2014/main" id="{FE070684-6D5B-44C6-87C4-4971D06A358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1089672" y="238950"/>
            <a:ext cx="905581" cy="745200"/>
          </a:xfrm>
          <a:prstGeom prst="rect">
            <a:avLst/>
          </a:prstGeom>
        </p:spPr>
      </p:pic>
    </p:spTree>
    <p:extLst>
      <p:ext uri="{BB962C8B-B14F-4D97-AF65-F5344CB8AC3E}">
        <p14:creationId xmlns:p14="http://schemas.microsoft.com/office/powerpoint/2010/main" val="3183130405"/>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hf hdr="0"/>
  <p:txStyles>
    <p:titleStyle>
      <a:lvl1pPr algn="l" defTabSz="914400" rtl="0" eaLnBrk="1" latinLnBrk="0" hangingPunct="1">
        <a:lnSpc>
          <a:spcPct val="90000"/>
        </a:lnSpc>
        <a:spcBef>
          <a:spcPct val="0"/>
        </a:spcBef>
        <a:buNone/>
        <a:defRPr sz="4400" b="1" kern="1200">
          <a:solidFill>
            <a:schemeClr val="tx1"/>
          </a:solidFill>
          <a:latin typeface="Futura"/>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Futura Book"/>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gif"/></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47.gif"/><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47.gif"/><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15.xml.rels><?xml version="1.0" encoding="UTF-8" standalone="yes"?>
<Relationships xmlns="http://schemas.openxmlformats.org/package/2006/relationships"><Relationship Id="rId8" Type="http://schemas.openxmlformats.org/officeDocument/2006/relationships/image" Target="../media/image47.gif"/><Relationship Id="rId3" Type="http://schemas.openxmlformats.org/officeDocument/2006/relationships/image" Target="../media/image49.jpeg"/><Relationship Id="rId7" Type="http://schemas.openxmlformats.org/officeDocument/2006/relationships/image" Target="../media/image55.jpe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47.gif"/><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49.jpeg"/><Relationship Id="rId7" Type="http://schemas.openxmlformats.org/officeDocument/2006/relationships/image" Target="../media/image61.pn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47.gif"/></Relationships>
</file>

<file path=ppt/slides/_rels/slide18.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50.jpeg"/><Relationship Id="rId7" Type="http://schemas.openxmlformats.org/officeDocument/2006/relationships/image" Target="../media/image66.pn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65.jpeg"/><Relationship Id="rId5" Type="http://schemas.openxmlformats.org/officeDocument/2006/relationships/image" Target="../media/image64.jpeg"/><Relationship Id="rId10" Type="http://schemas.openxmlformats.org/officeDocument/2006/relationships/image" Target="../media/image68.jpeg"/><Relationship Id="rId4" Type="http://schemas.openxmlformats.org/officeDocument/2006/relationships/image" Target="../media/image63.jpeg"/><Relationship Id="rId9" Type="http://schemas.openxmlformats.org/officeDocument/2006/relationships/image" Target="../media/image47.gi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7.gif"/><Relationship Id="rId1" Type="http://schemas.openxmlformats.org/officeDocument/2006/relationships/slideLayout" Target="../slideLayouts/slideLayout18.xml"/><Relationship Id="rId5" Type="http://schemas.openxmlformats.org/officeDocument/2006/relationships/image" Target="../media/image69.jpeg"/><Relationship Id="rId4" Type="http://schemas.openxmlformats.org/officeDocument/2006/relationships/image" Target="../media/image47.gif"/></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30.jpeg"/><Relationship Id="rId4" Type="http://schemas.openxmlformats.org/officeDocument/2006/relationships/image" Target="../media/image27.gif"/></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png"/><Relationship Id="rId18" Type="http://schemas.openxmlformats.org/officeDocument/2006/relationships/image" Target="../media/image80.png"/><Relationship Id="rId26" Type="http://schemas.openxmlformats.org/officeDocument/2006/relationships/image" Target="../media/image88.jpeg"/><Relationship Id="rId3" Type="http://schemas.openxmlformats.org/officeDocument/2006/relationships/diagramLayout" Target="../diagrams/layout1.xml"/><Relationship Id="rId21" Type="http://schemas.openxmlformats.org/officeDocument/2006/relationships/image" Target="../media/image83.png"/><Relationship Id="rId7" Type="http://schemas.openxmlformats.org/officeDocument/2006/relationships/image" Target="../media/image27.gif"/><Relationship Id="rId12" Type="http://schemas.openxmlformats.org/officeDocument/2006/relationships/image" Target="../media/image74.png"/><Relationship Id="rId17" Type="http://schemas.openxmlformats.org/officeDocument/2006/relationships/image" Target="../media/image79.png"/><Relationship Id="rId25" Type="http://schemas.openxmlformats.org/officeDocument/2006/relationships/image" Target="../media/image87.jpeg"/><Relationship Id="rId2" Type="http://schemas.openxmlformats.org/officeDocument/2006/relationships/diagramData" Target="../diagrams/data1.xml"/><Relationship Id="rId16" Type="http://schemas.openxmlformats.org/officeDocument/2006/relationships/image" Target="../media/image78.png"/><Relationship Id="rId20" Type="http://schemas.openxmlformats.org/officeDocument/2006/relationships/image" Target="../media/image82.png"/><Relationship Id="rId29" Type="http://schemas.openxmlformats.org/officeDocument/2006/relationships/image" Target="../media/image90.png"/><Relationship Id="rId1" Type="http://schemas.openxmlformats.org/officeDocument/2006/relationships/slideLayout" Target="../slideLayouts/slideLayout18.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86.jpeg"/><Relationship Id="rId5" Type="http://schemas.openxmlformats.org/officeDocument/2006/relationships/diagramColors" Target="../diagrams/colors1.xml"/><Relationship Id="rId15" Type="http://schemas.openxmlformats.org/officeDocument/2006/relationships/image" Target="../media/image77.png"/><Relationship Id="rId23" Type="http://schemas.openxmlformats.org/officeDocument/2006/relationships/image" Target="../media/image85.png"/><Relationship Id="rId28" Type="http://schemas.openxmlformats.org/officeDocument/2006/relationships/image" Target="../media/image62.png"/><Relationship Id="rId10" Type="http://schemas.openxmlformats.org/officeDocument/2006/relationships/image" Target="../media/image72.gif"/><Relationship Id="rId19" Type="http://schemas.openxmlformats.org/officeDocument/2006/relationships/image" Target="../media/image81.jpeg"/><Relationship Id="rId4" Type="http://schemas.openxmlformats.org/officeDocument/2006/relationships/diagramQuickStyle" Target="../diagrams/quickStyle1.xml"/><Relationship Id="rId9" Type="http://schemas.openxmlformats.org/officeDocument/2006/relationships/image" Target="../media/image71.gif"/><Relationship Id="rId14" Type="http://schemas.openxmlformats.org/officeDocument/2006/relationships/image" Target="../media/image76.png"/><Relationship Id="rId22" Type="http://schemas.openxmlformats.org/officeDocument/2006/relationships/image" Target="../media/image84.png"/><Relationship Id="rId27" Type="http://schemas.openxmlformats.org/officeDocument/2006/relationships/image" Target="../media/image89.jpeg"/><Relationship Id="rId30" Type="http://schemas.openxmlformats.org/officeDocument/2006/relationships/image" Target="../media/image47.gif"/></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47.gif"/></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7.gif"/><Relationship Id="rId1" Type="http://schemas.openxmlformats.org/officeDocument/2006/relationships/slideLayout" Target="../slideLayouts/slideLayout18.xml"/><Relationship Id="rId5" Type="http://schemas.openxmlformats.org/officeDocument/2006/relationships/image" Target="../media/image47.gif"/><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7.gif"/></Relationships>
</file>

<file path=ppt/slides/_rels/slide2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gif"/><Relationship Id="rId1" Type="http://schemas.openxmlformats.org/officeDocument/2006/relationships/slideLayout" Target="../slideLayouts/slideLayout29.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gif"/><Relationship Id="rId1" Type="http://schemas.openxmlformats.org/officeDocument/2006/relationships/slideLayout" Target="../slideLayouts/slideLayout29.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gif"/><Relationship Id="rId1" Type="http://schemas.openxmlformats.org/officeDocument/2006/relationships/slideLayout" Target="../slideLayouts/slideLayout29.xml"/><Relationship Id="rId6" Type="http://schemas.openxmlformats.org/officeDocument/2006/relationships/diagramColors" Target="../diagrams/colors2.xml"/><Relationship Id="rId11" Type="http://schemas.microsoft.com/office/2007/relationships/hdphoto" Target="../media/hdphoto1.wdp"/><Relationship Id="rId5" Type="http://schemas.openxmlformats.org/officeDocument/2006/relationships/diagramQuickStyle" Target="../diagrams/quickStyle2.xml"/><Relationship Id="rId10" Type="http://schemas.openxmlformats.org/officeDocument/2006/relationships/image" Target="../media/image94.png"/><Relationship Id="rId4" Type="http://schemas.openxmlformats.org/officeDocument/2006/relationships/diagramLayout" Target="../diagrams/layout2.xml"/><Relationship Id="rId9" Type="http://schemas.openxmlformats.org/officeDocument/2006/relationships/image" Target="../media/image96.svg"/></Relationships>
</file>

<file path=ppt/slides/_rels/slide35.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gif"/><Relationship Id="rId1" Type="http://schemas.openxmlformats.org/officeDocument/2006/relationships/slideLayout" Target="../slideLayouts/slideLayout29.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gif"/><Relationship Id="rId1" Type="http://schemas.openxmlformats.org/officeDocument/2006/relationships/slideLayout" Target="../slideLayouts/slideLayout29.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7.gif"/><Relationship Id="rId1" Type="http://schemas.openxmlformats.org/officeDocument/2006/relationships/slideLayout" Target="../slideLayouts/slideLayout29.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40.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27.gif"/><Relationship Id="rId1" Type="http://schemas.openxmlformats.org/officeDocument/2006/relationships/slideLayout" Target="../slideLayouts/slideLayout29.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7.gif"/><Relationship Id="rId1" Type="http://schemas.openxmlformats.org/officeDocument/2006/relationships/slideLayout" Target="../slideLayouts/slideLayout29.xml"/><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27.gif"/></Relationships>
</file>

<file path=ppt/slides/_rels/slide46.xml.rels><?xml version="1.0" encoding="UTF-8" standalone="yes"?>
<Relationships xmlns="http://schemas.openxmlformats.org/package/2006/relationships"><Relationship Id="rId3" Type="http://schemas.microsoft.com/office/2018/10/relationships/comments" Target="../comments/modernComment_4E1_4118CF4A.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microsoft.com/office/2018/10/relationships/comments" Target="../comments/modernComment_4E3_2D70C840.xm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4E4_ABCF47CE.xml"/><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7.gif"/></Relationships>
</file>

<file path=ppt/slides/_rels/slide52.xml.rels><?xml version="1.0" encoding="UTF-8" standalone="yes"?>
<Relationships xmlns="http://schemas.openxmlformats.org/package/2006/relationships"><Relationship Id="rId8" Type="http://schemas.microsoft.com/office/2007/relationships/diagramDrawing" Target="../diagrams/drawing4.xml"/><Relationship Id="rId13" Type="http://schemas.openxmlformats.org/officeDocument/2006/relationships/image" Target="../media/image110.jpeg"/><Relationship Id="rId18" Type="http://schemas.openxmlformats.org/officeDocument/2006/relationships/image" Target="../media/image115.png"/><Relationship Id="rId3" Type="http://schemas.microsoft.com/office/2018/10/relationships/comments" Target="../comments/modernComment_4E5_C67D98BF.xml"/><Relationship Id="rId7" Type="http://schemas.openxmlformats.org/officeDocument/2006/relationships/diagramColors" Target="../diagrams/colors4.xml"/><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notesSlide" Target="../notesSlides/notesSlide13.xml"/><Relationship Id="rId16" Type="http://schemas.openxmlformats.org/officeDocument/2006/relationships/image" Target="../media/image113.jpeg"/><Relationship Id="rId20" Type="http://schemas.openxmlformats.org/officeDocument/2006/relationships/image" Target="../media/image117.jpeg"/><Relationship Id="rId1" Type="http://schemas.openxmlformats.org/officeDocument/2006/relationships/slideLayout" Target="../slideLayouts/slideLayout18.xml"/><Relationship Id="rId6" Type="http://schemas.openxmlformats.org/officeDocument/2006/relationships/diagramQuickStyle" Target="../diagrams/quickStyle4.xml"/><Relationship Id="rId11" Type="http://schemas.openxmlformats.org/officeDocument/2006/relationships/image" Target="../media/image108.jpeg"/><Relationship Id="rId5" Type="http://schemas.openxmlformats.org/officeDocument/2006/relationships/diagramLayout" Target="../diagrams/layout4.xml"/><Relationship Id="rId15" Type="http://schemas.openxmlformats.org/officeDocument/2006/relationships/image" Target="../media/image112.jpeg"/><Relationship Id="rId10" Type="http://schemas.openxmlformats.org/officeDocument/2006/relationships/image" Target="../media/image107.png"/><Relationship Id="rId19" Type="http://schemas.openxmlformats.org/officeDocument/2006/relationships/image" Target="../media/image116.jpeg"/><Relationship Id="rId4" Type="http://schemas.openxmlformats.org/officeDocument/2006/relationships/diagramData" Target="../diagrams/data4.xml"/><Relationship Id="rId9" Type="http://schemas.openxmlformats.org/officeDocument/2006/relationships/image" Target="../media/image27.gif"/><Relationship Id="rId14" Type="http://schemas.openxmlformats.org/officeDocument/2006/relationships/image" Target="../media/image111.jpeg"/></Relationships>
</file>

<file path=ppt/slides/_rels/slide5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9.jpeg"/><Relationship Id="rId7" Type="http://schemas.openxmlformats.org/officeDocument/2006/relationships/image" Target="../media/image122.jpeg"/><Relationship Id="rId2" Type="http://schemas.openxmlformats.org/officeDocument/2006/relationships/image" Target="../media/image118.jpeg"/><Relationship Id="rId1" Type="http://schemas.openxmlformats.org/officeDocument/2006/relationships/slideLayout" Target="../slideLayouts/slideLayout17.xml"/><Relationship Id="rId6" Type="http://schemas.openxmlformats.org/officeDocument/2006/relationships/image" Target="../media/image27.gif"/><Relationship Id="rId5" Type="http://schemas.openxmlformats.org/officeDocument/2006/relationships/image" Target="../media/image121.jpg"/><Relationship Id="rId10" Type="http://schemas.openxmlformats.org/officeDocument/2006/relationships/image" Target="../media/image125.png"/><Relationship Id="rId4" Type="http://schemas.openxmlformats.org/officeDocument/2006/relationships/image" Target="../media/image120.jpeg"/><Relationship Id="rId9" Type="http://schemas.openxmlformats.org/officeDocument/2006/relationships/image" Target="../media/image124.jpeg"/></Relationships>
</file>

<file path=ppt/slides/_rels/slide54.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diagramQuickStyle" Target="../diagrams/quickStyle5.xml"/><Relationship Id="rId3" Type="http://schemas.microsoft.com/office/2018/10/relationships/comments" Target="../comments/modernComment_4E7_61ACA606.xml"/><Relationship Id="rId7" Type="http://schemas.openxmlformats.org/officeDocument/2006/relationships/image" Target="../media/image128.png"/><Relationship Id="rId12" Type="http://schemas.openxmlformats.org/officeDocument/2006/relationships/diagramLayout" Target="../diagrams/layout5.xml"/><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27.svg"/><Relationship Id="rId11" Type="http://schemas.openxmlformats.org/officeDocument/2006/relationships/diagramData" Target="../diagrams/data5.xml"/><Relationship Id="rId5" Type="http://schemas.openxmlformats.org/officeDocument/2006/relationships/image" Target="../media/image126.png"/><Relationship Id="rId15" Type="http://schemas.microsoft.com/office/2007/relationships/diagramDrawing" Target="../diagrams/drawing5.xml"/><Relationship Id="rId10" Type="http://schemas.openxmlformats.org/officeDocument/2006/relationships/image" Target="../media/image131.svg"/><Relationship Id="rId4" Type="http://schemas.openxmlformats.org/officeDocument/2006/relationships/image" Target="../media/image27.gif"/><Relationship Id="rId9" Type="http://schemas.openxmlformats.org/officeDocument/2006/relationships/image" Target="../media/image130.png"/><Relationship Id="rId14" Type="http://schemas.openxmlformats.org/officeDocument/2006/relationships/diagramColors" Target="../diagrams/colors5.xml"/></Relationships>
</file>

<file path=ppt/slides/_rels/slide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gif"/></Relationships>
</file>

<file path=ppt/slides/_rels/slide5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7.gif"/><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5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133.png"/><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5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6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27.gif"/><Relationship Id="rId1" Type="http://schemas.openxmlformats.org/officeDocument/2006/relationships/slideLayout" Target="../slideLayouts/slideLayout18.xml"/><Relationship Id="rId5" Type="http://schemas.openxmlformats.org/officeDocument/2006/relationships/image" Target="../media/image135.jpeg"/><Relationship Id="rId4" Type="http://schemas.openxmlformats.org/officeDocument/2006/relationships/image" Target="../media/image134.png"/></Relationships>
</file>

<file path=ppt/slides/_rels/slide61.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2.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34.png"/><Relationship Id="rId4" Type="http://schemas.openxmlformats.org/officeDocument/2006/relationships/image" Target="../media/image133.png"/></Relationships>
</file>

<file path=ppt/slides/_rels/slide6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137.jpeg"/><Relationship Id="rId4" Type="http://schemas.openxmlformats.org/officeDocument/2006/relationships/image" Target="../media/image27.gif"/></Relationships>
</file>

<file path=ppt/slides/_rels/slide6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7.gif"/><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37.jpeg"/><Relationship Id="rId5" Type="http://schemas.openxmlformats.org/officeDocument/2006/relationships/image" Target="../media/image140.jpeg"/><Relationship Id="rId4" Type="http://schemas.openxmlformats.org/officeDocument/2006/relationships/image" Target="../media/image139.jpeg"/></Relationships>
</file>

<file path=ppt/slides/_rels/slide6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7.gif"/><Relationship Id="rId1" Type="http://schemas.openxmlformats.org/officeDocument/2006/relationships/slideLayout" Target="../slideLayouts/slideLayout40.xml"/><Relationship Id="rId4" Type="http://schemas.openxmlformats.org/officeDocument/2006/relationships/image" Target="../media/image137.jpeg"/></Relationships>
</file>

<file path=ppt/slides/_rels/slide6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27.gif"/><Relationship Id="rId1" Type="http://schemas.openxmlformats.org/officeDocument/2006/relationships/slideLayout" Target="../slideLayouts/slideLayout40.xml"/><Relationship Id="rId4" Type="http://schemas.openxmlformats.org/officeDocument/2006/relationships/image" Target="../media/image137.jpeg"/></Relationships>
</file>

<file path=ppt/slides/_rels/slide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27.gif"/><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35.svg"/><Relationship Id="rId4" Type="http://schemas.openxmlformats.org/officeDocument/2006/relationships/image" Target="../media/image39.png"/><Relationship Id="rId9" Type="http://schemas.openxmlformats.org/officeDocument/2006/relationships/image" Target="../media/image34.png"/></Relationships>
</file>

<file path=ppt/slides/_rels/slide7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27.gif"/><Relationship Id="rId1" Type="http://schemas.openxmlformats.org/officeDocument/2006/relationships/slideLayout" Target="../slideLayouts/slideLayout40.xml"/><Relationship Id="rId5" Type="http://schemas.openxmlformats.org/officeDocument/2006/relationships/image" Target="../media/image137.jpeg"/><Relationship Id="rId4" Type="http://schemas.openxmlformats.org/officeDocument/2006/relationships/image" Target="../media/image143.jpeg"/></Relationships>
</file>

<file path=ppt/slides/_rels/slide7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37.jpeg"/><Relationship Id="rId5" Type="http://schemas.openxmlformats.org/officeDocument/2006/relationships/image" Target="../media/image146.jpeg"/><Relationship Id="rId4" Type="http://schemas.openxmlformats.org/officeDocument/2006/relationships/image" Target="../media/image145.jpeg"/></Relationships>
</file>

<file path=ppt/slides/_rels/slide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27.gif"/><Relationship Id="rId1" Type="http://schemas.openxmlformats.org/officeDocument/2006/relationships/slideLayout" Target="../slideLayouts/slideLayout40.xml"/><Relationship Id="rId5" Type="http://schemas.openxmlformats.org/officeDocument/2006/relationships/image" Target="../media/image137.jpeg"/><Relationship Id="rId4" Type="http://schemas.openxmlformats.org/officeDocument/2006/relationships/image" Target="../media/image148.jpeg"/></Relationships>
</file>

<file path=ppt/slides/_rels/slide7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7.gif"/><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7.gif"/><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27.gif"/><Relationship Id="rId1" Type="http://schemas.openxmlformats.org/officeDocument/2006/relationships/slideLayout" Target="../slideLayouts/slideLayout40.xml"/><Relationship Id="rId4" Type="http://schemas.openxmlformats.org/officeDocument/2006/relationships/image" Target="../media/image137.jpeg"/></Relationships>
</file>

<file path=ppt/slides/_rels/slide7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 Id="rId9" Type="http://schemas.openxmlformats.org/officeDocument/2006/relationships/image" Target="../media/image137.jpeg"/></Relationships>
</file>

<file path=ppt/slides/_rels/slide7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37.jpeg"/><Relationship Id="rId5" Type="http://schemas.openxmlformats.org/officeDocument/2006/relationships/image" Target="../media/image158.jpeg"/><Relationship Id="rId4" Type="http://schemas.openxmlformats.org/officeDocument/2006/relationships/image" Target="../media/image157.jpeg"/></Relationships>
</file>

<file path=ppt/slides/_rels/slide7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37.jpeg"/><Relationship Id="rId5" Type="http://schemas.openxmlformats.org/officeDocument/2006/relationships/image" Target="../media/image161.jpeg"/><Relationship Id="rId4" Type="http://schemas.openxmlformats.org/officeDocument/2006/relationships/image" Target="../media/image160.jpeg"/></Relationships>
</file>

<file path=ppt/slides/_rels/slide79.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37.jpeg"/><Relationship Id="rId5" Type="http://schemas.openxmlformats.org/officeDocument/2006/relationships/image" Target="../media/image164.jpeg"/><Relationship Id="rId4" Type="http://schemas.openxmlformats.org/officeDocument/2006/relationships/image" Target="../media/image163.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27.gif"/><Relationship Id="rId1" Type="http://schemas.openxmlformats.org/officeDocument/2006/relationships/slideLayout" Target="../slideLayouts/slideLayout40.xml"/><Relationship Id="rId6" Type="http://schemas.openxmlformats.org/officeDocument/2006/relationships/image" Target="../media/image168.png"/><Relationship Id="rId5" Type="http://schemas.openxmlformats.org/officeDocument/2006/relationships/image" Target="../media/image167.jpeg"/><Relationship Id="rId4" Type="http://schemas.openxmlformats.org/officeDocument/2006/relationships/image" Target="../media/image166.png"/></Relationships>
</file>

<file path=ppt/slides/_rels/slide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27.gif"/><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27.gif"/><Relationship Id="rId1" Type="http://schemas.openxmlformats.org/officeDocument/2006/relationships/slideLayout" Target="../slideLayouts/slideLayout40.xml"/><Relationship Id="rId4" Type="http://schemas.openxmlformats.org/officeDocument/2006/relationships/image" Target="../media/image137.jpeg"/></Relationships>
</file>

<file path=ppt/slides/_rels/slide8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172.png"/><Relationship Id="rId4" Type="http://schemas.openxmlformats.org/officeDocument/2006/relationships/image" Target="../media/image27.gif"/></Relationships>
</file>

<file path=ppt/slides/_rels/slide84.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73.png"/></Relationships>
</file>

<file path=ppt/slides/_rels/slide8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8.xml.rels><?xml version="1.0" encoding="UTF-8" standalone="yes"?>
<Relationships xmlns="http://schemas.openxmlformats.org/package/2006/relationships"><Relationship Id="rId8" Type="http://schemas.openxmlformats.org/officeDocument/2006/relationships/image" Target="../media/image184.JPG"/><Relationship Id="rId3" Type="http://schemas.openxmlformats.org/officeDocument/2006/relationships/image" Target="../media/image179.jpeg"/><Relationship Id="rId7" Type="http://schemas.openxmlformats.org/officeDocument/2006/relationships/image" Target="../media/image183.jpeg"/><Relationship Id="rId2" Type="http://schemas.openxmlformats.org/officeDocument/2006/relationships/image" Target="../media/image27.gif"/><Relationship Id="rId1" Type="http://schemas.openxmlformats.org/officeDocument/2006/relationships/slideLayout" Target="../slideLayouts/slideLayout18.xml"/><Relationship Id="rId6" Type="http://schemas.openxmlformats.org/officeDocument/2006/relationships/image" Target="../media/image182.png"/><Relationship Id="rId5" Type="http://schemas.openxmlformats.org/officeDocument/2006/relationships/image" Target="../media/image181.jpeg"/><Relationship Id="rId4" Type="http://schemas.openxmlformats.org/officeDocument/2006/relationships/image" Target="../media/image180.png"/><Relationship Id="rId9" Type="http://schemas.openxmlformats.org/officeDocument/2006/relationships/image" Target="../media/image185.jpeg"/></Relationships>
</file>

<file path=ppt/slides/_rels/slide8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123950" y="70132"/>
            <a:ext cx="9944099" cy="1240577"/>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5671" y="432082"/>
            <a:ext cx="11696698" cy="492443"/>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entury Gothic"/>
                <a:ea typeface="+mn-ea"/>
                <a:cs typeface="+mn-cs"/>
              </a:rPr>
              <a:t>14</a:t>
            </a:r>
            <a:r>
              <a:rPr kumimoji="0" lang="en-US" sz="3200" b="1" i="0" u="none" strike="noStrike" kern="1200" cap="none" spc="0" normalizeH="0" baseline="30000" noProof="0" dirty="0">
                <a:ln>
                  <a:noFill/>
                </a:ln>
                <a:solidFill>
                  <a:prstClr val="white"/>
                </a:solidFill>
                <a:effectLst/>
                <a:uLnTx/>
                <a:uFillTx/>
                <a:latin typeface="Century Gothic"/>
                <a:ea typeface="+mn-ea"/>
                <a:cs typeface="+mn-cs"/>
              </a:rPr>
              <a:t>ème</a:t>
            </a:r>
            <a:r>
              <a:rPr kumimoji="0" lang="en-US" sz="3200" b="1" i="0" u="none" strike="noStrike" kern="1200" cap="none" spc="0" normalizeH="0" baseline="0" noProof="0" dirty="0">
                <a:ln>
                  <a:noFill/>
                </a:ln>
                <a:solidFill>
                  <a:prstClr val="white"/>
                </a:solidFill>
                <a:effectLst/>
                <a:uLnTx/>
                <a:uFillTx/>
                <a:latin typeface="Century Gothic"/>
                <a:ea typeface="+mn-ea"/>
                <a:cs typeface="+mn-cs"/>
              </a:rPr>
              <a:t> </a:t>
            </a:r>
            <a:r>
              <a:rPr lang="en-US" sz="3200" b="1" dirty="0">
                <a:solidFill>
                  <a:prstClr val="white"/>
                </a:solidFill>
                <a:latin typeface="Century Gothic"/>
              </a:rPr>
              <a:t>C</a:t>
            </a:r>
            <a:r>
              <a:rPr kumimoji="0" lang="en-US" sz="3200" b="1" i="0" u="none" strike="noStrike" kern="1200" cap="none" spc="0" normalizeH="0" baseline="0" noProof="0" dirty="0" err="1">
                <a:ln>
                  <a:noFill/>
                </a:ln>
                <a:solidFill>
                  <a:prstClr val="white"/>
                </a:solidFill>
                <a:effectLst/>
                <a:uLnTx/>
                <a:uFillTx/>
                <a:latin typeface="Century Gothic"/>
                <a:ea typeface="+mn-ea"/>
                <a:cs typeface="+mn-cs"/>
              </a:rPr>
              <a:t>omité</a:t>
            </a:r>
            <a:r>
              <a:rPr kumimoji="0" lang="en-US" sz="3200" b="1" i="0" u="none" strike="noStrike" kern="1200" cap="none" spc="0" normalizeH="0" baseline="0" noProof="0" dirty="0">
                <a:ln>
                  <a:noFill/>
                </a:ln>
                <a:solidFill>
                  <a:prstClr val="white"/>
                </a:solidFill>
                <a:effectLst/>
                <a:uLnTx/>
                <a:uFillTx/>
                <a:latin typeface="Century Gothic"/>
                <a:ea typeface="+mn-ea"/>
                <a:cs typeface="+mn-cs"/>
              </a:rPr>
              <a:t> de pilotage regional RITA CANNE</a:t>
            </a:r>
            <a:endParaRPr kumimoji="0" lang="fr-FR" sz="32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465197" y="6496706"/>
            <a:ext cx="2743200"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Calibri Light"/>
                <a:ea typeface="+mn-ea"/>
                <a:cs typeface="+mn-cs"/>
              </a:rPr>
              <a:t>14</a:t>
            </a:r>
            <a:r>
              <a:rPr kumimoji="0" lang="fr-FR" sz="1200" b="0" i="1" u="none" strike="noStrike" kern="1200" cap="none" spc="0" normalizeH="0" baseline="30000" noProof="0" dirty="0">
                <a:ln>
                  <a:noFill/>
                </a:ln>
                <a:solidFill>
                  <a:prstClr val="white"/>
                </a:solidFill>
                <a:effectLst/>
                <a:uLnTx/>
                <a:uFillTx/>
                <a:latin typeface="Calibri Light"/>
                <a:ea typeface="+mn-ea"/>
                <a:cs typeface="+mn-cs"/>
              </a:rPr>
              <a:t>ème</a:t>
            </a:r>
            <a:r>
              <a:rPr kumimoji="0" lang="fr-FR" sz="1200" b="0" i="1" u="none" strike="noStrike" kern="1200" cap="none" spc="0" normalizeH="0" baseline="0" noProof="0" dirty="0">
                <a:ln>
                  <a:noFill/>
                </a:ln>
                <a:solidFill>
                  <a:prstClr val="white"/>
                </a:solidFill>
                <a:effectLst/>
                <a:uLnTx/>
                <a:uFillTx/>
                <a:latin typeface="Calibri Light"/>
                <a:ea typeface="+mn-ea"/>
                <a:cs typeface="+mn-cs"/>
              </a:rPr>
              <a:t> CPR Rita Canne – </a:t>
            </a:r>
            <a:r>
              <a:rPr lang="fr-FR" dirty="0">
                <a:solidFill>
                  <a:prstClr val="white"/>
                </a:solidFill>
                <a:latin typeface="Calibri Light"/>
              </a:rPr>
              <a:t>22 juin</a:t>
            </a:r>
            <a:r>
              <a:rPr kumimoji="0" lang="fr-FR" sz="1200" b="0" i="1" u="none" strike="noStrike" kern="1200" cap="none" spc="0" normalizeH="0" baseline="0" noProof="0" dirty="0">
                <a:ln>
                  <a:noFill/>
                </a:ln>
                <a:solidFill>
                  <a:prstClr val="white"/>
                </a:solidFill>
                <a:effectLst/>
                <a:uLnTx/>
                <a:uFillTx/>
                <a:latin typeface="Calibri Light"/>
                <a:ea typeface="+mn-ea"/>
                <a:cs typeface="+mn-cs"/>
              </a:rPr>
              <a:t> 2023</a:t>
            </a:r>
          </a:p>
        </p:txBody>
      </p:sp>
      <p:pic>
        <p:nvPicPr>
          <p:cNvPr id="2" name="Image 1">
            <a:extLst>
              <a:ext uri="{FF2B5EF4-FFF2-40B4-BE49-F238E27FC236}">
                <a16:creationId xmlns:a16="http://schemas.microsoft.com/office/drawing/2014/main" id="{132574CA-77EC-566C-62BC-BDECC600806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848"/>
          <a:stretch/>
        </p:blipFill>
        <p:spPr>
          <a:xfrm>
            <a:off x="1404878" y="1381125"/>
            <a:ext cx="9034521" cy="5449179"/>
          </a:xfrm>
          <a:prstGeom prst="rect">
            <a:avLst/>
          </a:prstGeom>
        </p:spPr>
      </p:pic>
    </p:spTree>
    <p:extLst>
      <p:ext uri="{BB962C8B-B14F-4D97-AF65-F5344CB8AC3E}">
        <p14:creationId xmlns:p14="http://schemas.microsoft.com/office/powerpoint/2010/main" val="497519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a:solidFill>
                  <a:schemeClr val="tx1">
                    <a:lumMod val="75000"/>
                    <a:lumOff val="25000"/>
                  </a:schemeClr>
                </a:solidFill>
                <a:latin typeface="Montserrat" panose="00000500000000000000" pitchFamily="2" charset="0"/>
              </a:rPr>
              <a:t>Merci pour </a:t>
            </a:r>
            <a:r>
              <a:rPr lang="en-US" sz="3200" b="1" dirty="0" err="1">
                <a:solidFill>
                  <a:schemeClr val="tx1">
                    <a:lumMod val="75000"/>
                    <a:lumOff val="25000"/>
                  </a:schemeClr>
                </a:solidFill>
                <a:latin typeface="Montserrat" panose="00000500000000000000" pitchFamily="2" charset="0"/>
              </a:rPr>
              <a:t>votre</a:t>
            </a:r>
            <a:r>
              <a:rPr lang="en-US" sz="3200" b="1" dirty="0">
                <a:solidFill>
                  <a:schemeClr val="tx1">
                    <a:lumMod val="75000"/>
                    <a:lumOff val="25000"/>
                  </a:schemeClr>
                </a:solidFill>
                <a:latin typeface="Montserrat" panose="00000500000000000000" pitchFamily="2" charset="0"/>
              </a:rPr>
              <a:t> attention</a:t>
            </a: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7751618" cy="542798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latin typeface="Montserrat" panose="00000500000000000000" pitchFamily="2" charset="0"/>
            </a:endParaRPr>
          </a:p>
        </p:txBody>
      </p:sp>
      <p:sp>
        <p:nvSpPr>
          <p:cNvPr id="7" name="ZoneTexte 6">
            <a:extLst>
              <a:ext uri="{FF2B5EF4-FFF2-40B4-BE49-F238E27FC236}">
                <a16:creationId xmlns:a16="http://schemas.microsoft.com/office/drawing/2014/main" id="{37668BCA-1F2C-20CA-67B4-ECA8BFCCEB91}"/>
              </a:ext>
            </a:extLst>
          </p:cNvPr>
          <p:cNvSpPr txBox="1"/>
          <p:nvPr/>
        </p:nvSpPr>
        <p:spPr>
          <a:xfrm>
            <a:off x="4175442" y="1643815"/>
            <a:ext cx="3841116" cy="646331"/>
          </a:xfrm>
          <a:prstGeom prst="rect">
            <a:avLst/>
          </a:prstGeom>
          <a:noFill/>
        </p:spPr>
        <p:txBody>
          <a:bodyPr wrap="none" rtlCol="0">
            <a:spAutoFit/>
          </a:bodyPr>
          <a:lstStyle/>
          <a:p>
            <a:r>
              <a:rPr lang="fr-FR" sz="3600" dirty="0">
                <a:solidFill>
                  <a:schemeClr val="accent4"/>
                </a:solidFill>
                <a:latin typeface="Montserrat" panose="00000500000000000000" pitchFamily="2" charset="0"/>
              </a:rPr>
              <a:t>Des questions ?</a:t>
            </a:r>
          </a:p>
        </p:txBody>
      </p:sp>
      <p:pic>
        <p:nvPicPr>
          <p:cNvPr id="12" name="Image 11" descr="Une image contenant Police, capture d’écran, texte, Graphique&#10;&#10;Description générée automatiquement">
            <a:extLst>
              <a:ext uri="{FF2B5EF4-FFF2-40B4-BE49-F238E27FC236}">
                <a16:creationId xmlns:a16="http://schemas.microsoft.com/office/drawing/2014/main" id="{37F115FD-6989-8AD2-A320-E0FB649589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275" y="1819275"/>
            <a:ext cx="10077450" cy="5038725"/>
          </a:xfrm>
          <a:prstGeom prst="rect">
            <a:avLst/>
          </a:prstGeom>
        </p:spPr>
      </p:pic>
    </p:spTree>
    <p:extLst>
      <p:ext uri="{BB962C8B-B14F-4D97-AF65-F5344CB8AC3E}">
        <p14:creationId xmlns:p14="http://schemas.microsoft.com/office/powerpoint/2010/main" val="1946827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548720" y="1257950"/>
            <a:ext cx="9094561" cy="3280228"/>
          </a:xfrm>
          <a:prstGeom prst="rect">
            <a:avLst/>
          </a:prstGeom>
          <a:solidFill>
            <a:srgbClr val="3CB497">
              <a:alpha val="73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648605" y="1691916"/>
            <a:ext cx="8894791" cy="2446824"/>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RITA Canne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Parcelles de démo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Alizé Mansuy, Gwenn Bourgaut</a:t>
            </a:r>
            <a:endParaRPr kumimoji="0" lang="id-ID"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white"/>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CPR Rita Canne – 22 juin 2023</a:t>
            </a:r>
          </a:p>
        </p:txBody>
      </p:sp>
      <p:pic>
        <p:nvPicPr>
          <p:cNvPr id="11" name="Image 10" descr="Une image contenant texte, Police, Graphique, graphisme&#10;&#10;Description générée automatiquement">
            <a:extLst>
              <a:ext uri="{FF2B5EF4-FFF2-40B4-BE49-F238E27FC236}">
                <a16:creationId xmlns:a16="http://schemas.microsoft.com/office/drawing/2014/main" id="{CBDBDE4C-3BDE-424A-A3DE-1DD6F2F84F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721420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RITA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Canne</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 Rappels</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5"/>
            <a:ext cx="10822356" cy="556155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Depuis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2015</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sur la canne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Animé par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eRcane</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(0,75 ETP)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2019</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 renforcement sur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Parcelles démo</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transfert avec 1 ETP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Bilan 5 ans dans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n°51 Carocanne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(janvier 2021)</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Rappel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objectif</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du Réseau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a:t>
            </a:r>
            <a:r>
              <a:rPr kumimoji="0" lang="fr-FR" sz="2400" b="0" i="1" u="none" strike="noStrike" kern="1200" cap="none" spc="0" normalizeH="0" baseline="0" noProof="0" dirty="0" err="1">
                <a:ln>
                  <a:noFill/>
                </a:ln>
                <a:solidFill>
                  <a:srgbClr val="C05504"/>
                </a:solidFill>
                <a:effectLst/>
                <a:uLnTx/>
                <a:uFillTx/>
                <a:latin typeface="Montserrat" panose="00000500000000000000" pitchFamily="2" charset="0"/>
                <a:ea typeface="+mn-ea"/>
                <a:cs typeface="+mn-cs"/>
              </a:rPr>
              <a:t>Co-construire</a:t>
            </a:r>
            <a:r>
              <a:rPr kumimoji="0" lang="fr-FR" sz="2400" b="0" i="1"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et réaliser des actions de recherche et développement, d'expérimentation, de démonstration et de transfert en réponse aux besoins exprimés localement par les professionnels de l'agriculture. »</a:t>
            </a:r>
          </a:p>
        </p:txBody>
      </p:sp>
      <p:pic>
        <p:nvPicPr>
          <p:cNvPr id="7" name="Image 6">
            <a:extLst>
              <a:ext uri="{FF2B5EF4-FFF2-40B4-BE49-F238E27FC236}">
                <a16:creationId xmlns:a16="http://schemas.microsoft.com/office/drawing/2014/main" id="{50CCE3DA-C641-5180-076D-0B7C3A8A5B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50997" y="1229701"/>
            <a:ext cx="2691445" cy="3849119"/>
          </a:xfrm>
          <a:prstGeom prst="rect">
            <a:avLst/>
          </a:prstGeom>
        </p:spPr>
      </p:pic>
      <p:pic>
        <p:nvPicPr>
          <p:cNvPr id="8" name="Image 7" descr="Une image contenant texte, Police, Graphique, graphisme&#10;&#10;Description générée automatiquement">
            <a:extLst>
              <a:ext uri="{FF2B5EF4-FFF2-40B4-BE49-F238E27FC236}">
                <a16:creationId xmlns:a16="http://schemas.microsoft.com/office/drawing/2014/main" id="{408F3BEF-8F17-47C6-0543-05FE09C6C3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832862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Besoins</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identifiés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1341214" y="1184276"/>
            <a:ext cx="10012585"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Renforcer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transfert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Meilleure </a:t>
            </a: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appropriation</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innovations par les techniciens </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conseil/accompagnement aux </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agriculteurs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Améliorer la communication vers les </a:t>
            </a: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formateurs/enseignants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Adapter les innovations aux </a:t>
            </a:r>
            <a:r>
              <a:rPr kumimoji="0" lang="fr-FR" sz="24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besoins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Coordination</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acteurs de la R&amp;D</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Vision </a:t>
            </a: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globale</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(projets Ecophyto, </a:t>
            </a:r>
            <a:r>
              <a:rPr kumimoji="0" lang="fr-FR" sz="20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Casdar</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0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interfilière</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0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etc</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Tester/valider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les innovations chez les agriculteurs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Enrichir</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données technico-économiques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Evaluer</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dans d’autres conditions pédoclimatiques</a:t>
            </a:r>
          </a:p>
        </p:txBody>
      </p:sp>
      <p:sp>
        <p:nvSpPr>
          <p:cNvPr id="6" name="Ellipse 5">
            <a:extLst>
              <a:ext uri="{FF2B5EF4-FFF2-40B4-BE49-F238E27FC236}">
                <a16:creationId xmlns:a16="http://schemas.microsoft.com/office/drawing/2014/main" id="{1B9F42E6-5AE8-4952-1340-53BB69CE11B0}"/>
              </a:ext>
            </a:extLst>
          </p:cNvPr>
          <p:cNvSpPr/>
          <p:nvPr/>
        </p:nvSpPr>
        <p:spPr>
          <a:xfrm>
            <a:off x="981215" y="1477366"/>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sp>
        <p:nvSpPr>
          <p:cNvPr id="7" name="Ellipse 6">
            <a:extLst>
              <a:ext uri="{FF2B5EF4-FFF2-40B4-BE49-F238E27FC236}">
                <a16:creationId xmlns:a16="http://schemas.microsoft.com/office/drawing/2014/main" id="{C1BE2929-1695-35BD-E0B2-41F98BB62B60}"/>
              </a:ext>
            </a:extLst>
          </p:cNvPr>
          <p:cNvSpPr/>
          <p:nvPr/>
        </p:nvSpPr>
        <p:spPr>
          <a:xfrm>
            <a:off x="981215" y="3202446"/>
            <a:ext cx="720000" cy="720000"/>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a:t>
            </a:r>
          </a:p>
        </p:txBody>
      </p:sp>
      <p:sp>
        <p:nvSpPr>
          <p:cNvPr id="8" name="Ellipse 7">
            <a:extLst>
              <a:ext uri="{FF2B5EF4-FFF2-40B4-BE49-F238E27FC236}">
                <a16:creationId xmlns:a16="http://schemas.microsoft.com/office/drawing/2014/main" id="{AF4DF225-860A-2A21-F616-81D85E2B9ED8}"/>
              </a:ext>
            </a:extLst>
          </p:cNvPr>
          <p:cNvSpPr/>
          <p:nvPr/>
        </p:nvSpPr>
        <p:spPr>
          <a:xfrm>
            <a:off x="981214" y="4607287"/>
            <a:ext cx="720000" cy="720000"/>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pic>
        <p:nvPicPr>
          <p:cNvPr id="10" name="Image 9" descr="Une image contenant texte, Police, Graphique, graphisme&#10;&#10;Description générée automatiquement">
            <a:extLst>
              <a:ext uri="{FF2B5EF4-FFF2-40B4-BE49-F238E27FC236}">
                <a16:creationId xmlns:a16="http://schemas.microsoft.com/office/drawing/2014/main" id="{A8C701B8-A659-7DA0-E144-A7B36B41197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2650714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500"/>
                                        <p:tgtEl>
                                          <p:spTgt spid="5">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Effect transition="in" filter="fade">
                                      <p:cBhvr>
                                        <p:cTn id="13" dur="500"/>
                                        <p:tgtEl>
                                          <p:spTgt spid="5">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500"/>
                                        <p:tgtEl>
                                          <p:spTgt spid="5">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fade">
                                      <p:cBhvr>
                                        <p:cTn id="24" dur="500"/>
                                        <p:tgtEl>
                                          <p:spTgt spid="5">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animEffect transition="in" filter="fade">
                                      <p:cBhvr>
                                        <p:cTn id="27" dur="500"/>
                                        <p:tgtEl>
                                          <p:spTgt spid="5">
                                            <p:txEl>
                                              <p:pRg st="7" end="7"/>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fade">
                                      <p:cBhvr>
                                        <p:cTn id="38" dur="500"/>
                                        <p:tgtEl>
                                          <p:spTgt spid="5">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fade">
                                      <p:cBhvr>
                                        <p:cTn id="41" dur="500"/>
                                        <p:tgtEl>
                                          <p:spTgt spid="5">
                                            <p:txEl>
                                              <p:pRg st="11" end="1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Renforcer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transfert</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234489"/>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715128"/>
            <a:ext cx="10515600" cy="4461835"/>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Continuité sur le transfert collectif</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Groupe transfert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Journées techniques/démonstrations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Ateliers de travail (techniciens/agriculteurs)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Appui à la création de supports techniques pour le transfert (vidéos, posters, Carocanne, fiches…)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Information/communication : Newsletter / Fb / Coatis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2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Innovation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Renforcer les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formations</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techniciens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Renforcer l’information vers les</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formateurs/enseignants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Développer le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jeu</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sérieux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Adapter les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parcelles</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8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démo</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chez planteurs avec techniciens </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voir point n°3</a:t>
            </a:r>
            <a:endPar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Ellipse 5">
            <a:extLst>
              <a:ext uri="{FF2B5EF4-FFF2-40B4-BE49-F238E27FC236}">
                <a16:creationId xmlns:a16="http://schemas.microsoft.com/office/drawing/2014/main" id="{0C963C1A-9525-0568-2181-72289F4EE92B}"/>
              </a:ext>
            </a:extLst>
          </p:cNvPr>
          <p:cNvSpPr/>
          <p:nvPr/>
        </p:nvSpPr>
        <p:spPr>
          <a:xfrm>
            <a:off x="3372078" y="341973"/>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pic>
        <p:nvPicPr>
          <p:cNvPr id="7" name="Image 6" descr="Une image contenant texte, Police, Graphique, graphisme&#10;&#10;Description générée automatiquement">
            <a:extLst>
              <a:ext uri="{FF2B5EF4-FFF2-40B4-BE49-F238E27FC236}">
                <a16:creationId xmlns:a16="http://schemas.microsoft.com/office/drawing/2014/main" id="{9D409BC0-86A2-F6D3-DFAC-7E5F2EDB04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255912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500"/>
                                        <p:tgtEl>
                                          <p:spTgt spid="5">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8" end="8"/>
                                            </p:txEl>
                                          </p:spTgt>
                                        </p:tgtEl>
                                        <p:attrNameLst>
                                          <p:attrName>style.visibility</p:attrName>
                                        </p:attrNameLst>
                                      </p:cBhvr>
                                      <p:to>
                                        <p:strVal val="visible"/>
                                      </p:to>
                                    </p:set>
                                    <p:animEffect transition="in" filter="fade">
                                      <p:cBhvr>
                                        <p:cTn id="10" dur="500"/>
                                        <p:tgtEl>
                                          <p:spTgt spid="5">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9" end="9"/>
                                            </p:txEl>
                                          </p:spTgt>
                                        </p:tgtEl>
                                        <p:attrNameLst>
                                          <p:attrName>style.visibility</p:attrName>
                                        </p:attrNameLst>
                                      </p:cBhvr>
                                      <p:to>
                                        <p:strVal val="visible"/>
                                      </p:to>
                                    </p:set>
                                    <p:animEffect transition="in" filter="fade">
                                      <p:cBhvr>
                                        <p:cTn id="13" dur="500"/>
                                        <p:tgtEl>
                                          <p:spTgt spid="5">
                                            <p:txEl>
                                              <p:pRg st="9" end="9"/>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0" end="10"/>
                                            </p:txEl>
                                          </p:spTgt>
                                        </p:tgtEl>
                                        <p:attrNameLst>
                                          <p:attrName>style.visibility</p:attrName>
                                        </p:attrNameLst>
                                      </p:cBhvr>
                                      <p:to>
                                        <p:strVal val="visible"/>
                                      </p:to>
                                    </p:set>
                                    <p:animEffect transition="in" filter="fade">
                                      <p:cBhvr>
                                        <p:cTn id="16" dur="500"/>
                                        <p:tgtEl>
                                          <p:spTgt spid="5">
                                            <p:txEl>
                                              <p:pRg st="10" end="1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animEffect transition="in" filter="fade">
                                      <p:cBhvr>
                                        <p:cTn id="1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625599"/>
            <a:ext cx="10972800" cy="45513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6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Formation</a:t>
            </a:r>
            <a:r>
              <a:rPr kumimoji="0" lang="fr-FR"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techniciens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Désherbage en cours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Adventices, nuisibilité et situation des herbicides (mars 2023)</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Réglages des équipements et sécurité de l’opérateur – 5 &amp; 7 sept 2023</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Méthodes complémentaires – 2 sessions en 2024</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Bilan /évaluation des acquis 2025</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Identification besoin nouvelle formation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2026 -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TextBox 1">
            <a:extLst>
              <a:ext uri="{FF2B5EF4-FFF2-40B4-BE49-F238E27FC236}">
                <a16:creationId xmlns:a16="http://schemas.microsoft.com/office/drawing/2014/main" id="{C3DDB4DB-AD37-C7D7-BA8A-DA25A3B03F28}"/>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Renforcer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transfert</a:t>
            </a:r>
          </a:p>
        </p:txBody>
      </p:sp>
      <p:sp>
        <p:nvSpPr>
          <p:cNvPr id="7" name="Rectangle 6">
            <a:extLst>
              <a:ext uri="{FF2B5EF4-FFF2-40B4-BE49-F238E27FC236}">
                <a16:creationId xmlns:a16="http://schemas.microsoft.com/office/drawing/2014/main" id="{06D8CC5A-8762-567D-2BCB-F7864E656272}"/>
              </a:ext>
            </a:extLst>
          </p:cNvPr>
          <p:cNvSpPr/>
          <p:nvPr/>
        </p:nvSpPr>
        <p:spPr>
          <a:xfrm flipV="1">
            <a:off x="1558724" y="1234489"/>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8" name="Ellipse 7">
            <a:extLst>
              <a:ext uri="{FF2B5EF4-FFF2-40B4-BE49-F238E27FC236}">
                <a16:creationId xmlns:a16="http://schemas.microsoft.com/office/drawing/2014/main" id="{2EEB46BF-079F-BB0B-30D6-F733BFD8D0FB}"/>
              </a:ext>
            </a:extLst>
          </p:cNvPr>
          <p:cNvSpPr/>
          <p:nvPr/>
        </p:nvSpPr>
        <p:spPr>
          <a:xfrm>
            <a:off x="3372078" y="341973"/>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pic>
        <p:nvPicPr>
          <p:cNvPr id="11" name="Image 10">
            <a:extLst>
              <a:ext uri="{FF2B5EF4-FFF2-40B4-BE49-F238E27FC236}">
                <a16:creationId xmlns:a16="http://schemas.microsoft.com/office/drawing/2014/main" id="{0DD4A757-BF4D-39A4-6C07-50EB19750C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13958" y="5484409"/>
            <a:ext cx="1638301" cy="1239139"/>
          </a:xfrm>
          <a:prstGeom prst="rect">
            <a:avLst/>
          </a:prstGeom>
        </p:spPr>
      </p:pic>
      <p:pic>
        <p:nvPicPr>
          <p:cNvPr id="13" name="Image 12">
            <a:extLst>
              <a:ext uri="{FF2B5EF4-FFF2-40B4-BE49-F238E27FC236}">
                <a16:creationId xmlns:a16="http://schemas.microsoft.com/office/drawing/2014/main" id="{806103C7-75DB-E5E8-0126-07E29BC76B6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2788" y="5484408"/>
            <a:ext cx="1723698" cy="1239139"/>
          </a:xfrm>
          <a:prstGeom prst="rect">
            <a:avLst/>
          </a:prstGeom>
        </p:spPr>
      </p:pic>
      <p:pic>
        <p:nvPicPr>
          <p:cNvPr id="15" name="Image 14">
            <a:extLst>
              <a:ext uri="{FF2B5EF4-FFF2-40B4-BE49-F238E27FC236}">
                <a16:creationId xmlns:a16="http://schemas.microsoft.com/office/drawing/2014/main" id="{91872468-5748-DC78-CC26-76F664CCC4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7016" y="5466836"/>
            <a:ext cx="1723698" cy="1278991"/>
          </a:xfrm>
          <a:prstGeom prst="rect">
            <a:avLst/>
          </a:prstGeom>
        </p:spPr>
      </p:pic>
      <p:pic>
        <p:nvPicPr>
          <p:cNvPr id="17" name="Image 16">
            <a:extLst>
              <a:ext uri="{FF2B5EF4-FFF2-40B4-BE49-F238E27FC236}">
                <a16:creationId xmlns:a16="http://schemas.microsoft.com/office/drawing/2014/main" id="{BB005937-4A0F-6AC0-C4E8-6B6DC560E9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61244" y="5458501"/>
            <a:ext cx="1865980" cy="1324886"/>
          </a:xfrm>
          <a:prstGeom prst="rect">
            <a:avLst/>
          </a:prstGeom>
        </p:spPr>
      </p:pic>
      <p:pic>
        <p:nvPicPr>
          <p:cNvPr id="18" name="Image 17" descr="Une image contenant texte, Police, Graphique, graphisme&#10;&#10;Description générée automatiquement">
            <a:extLst>
              <a:ext uri="{FF2B5EF4-FFF2-40B4-BE49-F238E27FC236}">
                <a16:creationId xmlns:a16="http://schemas.microsoft.com/office/drawing/2014/main" id="{D7681B3D-6333-8BED-79F7-9CE68FE6302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024390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671318"/>
            <a:ext cx="10515600" cy="450564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Information / formation </a:t>
            </a:r>
            <a:r>
              <a:rPr kumimoji="0" lang="fr-FR" sz="32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formateurs</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32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et</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32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enseignants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Mettre en place tous les deux ans une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journée canne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à destination des enseignants et OF</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Améliorer les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canaux de diffusion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et les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plannings</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 démonstrations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Interventions</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dans les classes </a:t>
            </a:r>
            <a:r>
              <a:rPr kumimoji="0" lang="fr-FR" sz="24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(sous réserve de demande des enseignants)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Interventions dans les Formations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AOS RITA Canne</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Acteurs du RITA</a:t>
            </a: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TextBox 1">
            <a:extLst>
              <a:ext uri="{FF2B5EF4-FFF2-40B4-BE49-F238E27FC236}">
                <a16:creationId xmlns:a16="http://schemas.microsoft.com/office/drawing/2014/main" id="{22E5D50B-70F6-7480-DDD5-D072AF34002F}"/>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Renforcer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transfert</a:t>
            </a:r>
          </a:p>
        </p:txBody>
      </p:sp>
      <p:sp>
        <p:nvSpPr>
          <p:cNvPr id="7" name="Rectangle 6">
            <a:extLst>
              <a:ext uri="{FF2B5EF4-FFF2-40B4-BE49-F238E27FC236}">
                <a16:creationId xmlns:a16="http://schemas.microsoft.com/office/drawing/2014/main" id="{021DA70A-01F1-47BA-CDBD-330E8267E465}"/>
              </a:ext>
            </a:extLst>
          </p:cNvPr>
          <p:cNvSpPr/>
          <p:nvPr/>
        </p:nvSpPr>
        <p:spPr>
          <a:xfrm flipV="1">
            <a:off x="1558724" y="1234489"/>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8" name="Ellipse 7">
            <a:extLst>
              <a:ext uri="{FF2B5EF4-FFF2-40B4-BE49-F238E27FC236}">
                <a16:creationId xmlns:a16="http://schemas.microsoft.com/office/drawing/2014/main" id="{9711A76A-869F-5951-83B7-36E86A10E1C5}"/>
              </a:ext>
            </a:extLst>
          </p:cNvPr>
          <p:cNvSpPr/>
          <p:nvPr/>
        </p:nvSpPr>
        <p:spPr>
          <a:xfrm>
            <a:off x="3372078" y="341973"/>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pic>
        <p:nvPicPr>
          <p:cNvPr id="1026" name="Picture 2" descr="Webinaire - VIVEA, formation pour les entrepreneurs du vivant | Unep">
            <a:extLst>
              <a:ext uri="{FF2B5EF4-FFF2-40B4-BE49-F238E27FC236}">
                <a16:creationId xmlns:a16="http://schemas.microsoft.com/office/drawing/2014/main" id="{B32976E7-CD87-4361-A48B-F9DF38DED9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39994" y="4904126"/>
            <a:ext cx="1787816" cy="1476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norama de l'enseignement supérieur français | Campus France">
            <a:extLst>
              <a:ext uri="{FF2B5EF4-FFF2-40B4-BE49-F238E27FC236}">
                <a16:creationId xmlns:a16="http://schemas.microsoft.com/office/drawing/2014/main" id="{027B5755-38BF-F24D-6267-DC3D481C6EBB}"/>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337290" y="2457113"/>
            <a:ext cx="1473710" cy="135686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9" descr="Une image contenant texte, Police, Graphique, graphisme&#10;&#10;Description générée automatiquement">
            <a:extLst>
              <a:ext uri="{FF2B5EF4-FFF2-40B4-BE49-F238E27FC236}">
                <a16:creationId xmlns:a16="http://schemas.microsoft.com/office/drawing/2014/main" id="{47C2302D-7ECD-AF9F-CD81-7733E1693A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219111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669409"/>
            <a:ext cx="10515600" cy="45075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36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Développer le </a:t>
            </a:r>
            <a:r>
              <a:rPr kumimoji="0" lang="fr-FR" sz="3600" b="1" i="0" u="none" strike="noStrike" kern="1200" cap="none" spc="0" normalizeH="0" baseline="0" noProof="0" dirty="0">
                <a:ln>
                  <a:noFill/>
                </a:ln>
                <a:solidFill>
                  <a:srgbClr val="4EB3CF"/>
                </a:solidFill>
                <a:effectLst/>
                <a:uLnTx/>
                <a:uFillTx/>
                <a:latin typeface="Montserrat" panose="00000500000000000000" pitchFamily="2" charset="0"/>
                <a:ea typeface="+mn-ea"/>
                <a:cs typeface="+mn-cs"/>
              </a:rPr>
              <a:t>jeu sérieux</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Développement et utilisation d’un jeu sérieux avec l’ACTA sur le désherbage « </a:t>
            </a:r>
            <a:r>
              <a:rPr kumimoji="0" lang="fr-FR" sz="28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Desherb’acanne</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Véhiculer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connaissances techniques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Sensibiliser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à de nouveaux concepts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Favoriser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l’échange</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entre acteurs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Outil de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transfert</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pour techniciens, </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agriculteurs et apprenants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TextBox 1">
            <a:extLst>
              <a:ext uri="{FF2B5EF4-FFF2-40B4-BE49-F238E27FC236}">
                <a16:creationId xmlns:a16="http://schemas.microsoft.com/office/drawing/2014/main" id="{B384919B-7B5B-8D9D-9C60-035FD1B82E34}"/>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Renforcer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transfert</a:t>
            </a:r>
          </a:p>
        </p:txBody>
      </p:sp>
      <p:sp>
        <p:nvSpPr>
          <p:cNvPr id="7" name="Rectangle 6">
            <a:extLst>
              <a:ext uri="{FF2B5EF4-FFF2-40B4-BE49-F238E27FC236}">
                <a16:creationId xmlns:a16="http://schemas.microsoft.com/office/drawing/2014/main" id="{1FBBEF7B-3FEA-9E0E-8E9E-BB4F35308F7A}"/>
              </a:ext>
            </a:extLst>
          </p:cNvPr>
          <p:cNvSpPr/>
          <p:nvPr/>
        </p:nvSpPr>
        <p:spPr>
          <a:xfrm flipV="1">
            <a:off x="1558724" y="1234489"/>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8" name="Ellipse 7">
            <a:extLst>
              <a:ext uri="{FF2B5EF4-FFF2-40B4-BE49-F238E27FC236}">
                <a16:creationId xmlns:a16="http://schemas.microsoft.com/office/drawing/2014/main" id="{5FAA611D-D1D1-4195-2F8E-33EC4A9749FF}"/>
              </a:ext>
            </a:extLst>
          </p:cNvPr>
          <p:cNvSpPr/>
          <p:nvPr/>
        </p:nvSpPr>
        <p:spPr>
          <a:xfrm>
            <a:off x="3372078" y="341973"/>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a:t>
            </a:r>
          </a:p>
        </p:txBody>
      </p:sp>
      <p:pic>
        <p:nvPicPr>
          <p:cNvPr id="11" name="Image 10">
            <a:extLst>
              <a:ext uri="{FF2B5EF4-FFF2-40B4-BE49-F238E27FC236}">
                <a16:creationId xmlns:a16="http://schemas.microsoft.com/office/drawing/2014/main" id="{586DB729-F1F0-593C-6596-ED17E0AF37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4154" y="4995802"/>
            <a:ext cx="2160672" cy="1637006"/>
          </a:xfrm>
          <a:prstGeom prst="rect">
            <a:avLst/>
          </a:prstGeom>
        </p:spPr>
      </p:pic>
      <p:pic>
        <p:nvPicPr>
          <p:cNvPr id="13" name="Image 12">
            <a:extLst>
              <a:ext uri="{FF2B5EF4-FFF2-40B4-BE49-F238E27FC236}">
                <a16:creationId xmlns:a16="http://schemas.microsoft.com/office/drawing/2014/main" id="{6D81D108-5BCF-F1AB-DA75-7AD685BB7D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04815" y="3247615"/>
            <a:ext cx="1418247" cy="2191836"/>
          </a:xfrm>
          <a:prstGeom prst="rect">
            <a:avLst/>
          </a:prstGeom>
        </p:spPr>
      </p:pic>
      <p:pic>
        <p:nvPicPr>
          <p:cNvPr id="15" name="Image 14">
            <a:extLst>
              <a:ext uri="{FF2B5EF4-FFF2-40B4-BE49-F238E27FC236}">
                <a16:creationId xmlns:a16="http://schemas.microsoft.com/office/drawing/2014/main" id="{D0CECD9B-9DAD-086A-75A2-C532BD86771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477833" y="3250303"/>
            <a:ext cx="1463122" cy="2191836"/>
          </a:xfrm>
          <a:prstGeom prst="rect">
            <a:avLst/>
          </a:prstGeom>
        </p:spPr>
      </p:pic>
      <p:pic>
        <p:nvPicPr>
          <p:cNvPr id="2050" name="Picture 2" descr="IWMPRAISE | ARVALIS">
            <a:extLst>
              <a:ext uri="{FF2B5EF4-FFF2-40B4-BE49-F238E27FC236}">
                <a16:creationId xmlns:a16="http://schemas.microsoft.com/office/drawing/2014/main" id="{C5A4EFDC-96BF-FA7E-8928-8A1A8BF8A0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80741" y="5439451"/>
            <a:ext cx="1412312" cy="8709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ssociation de coordination technique agricole — Wikipédia">
            <a:extLst>
              <a:ext uri="{FF2B5EF4-FFF2-40B4-BE49-F238E27FC236}">
                <a16:creationId xmlns:a16="http://schemas.microsoft.com/office/drawing/2014/main" id="{C2D3808A-CB4E-DC4A-A3EC-1E169E8F966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73287" y="5442138"/>
            <a:ext cx="1601992" cy="842338"/>
          </a:xfrm>
          <a:prstGeom prst="rect">
            <a:avLst/>
          </a:prstGeom>
          <a:noFill/>
          <a:extLst>
            <a:ext uri="{909E8E84-426E-40DD-AFC4-6F175D3DCCD1}">
              <a14:hiddenFill xmlns:a14="http://schemas.microsoft.com/office/drawing/2010/main">
                <a:solidFill>
                  <a:srgbClr val="FFFFFF"/>
                </a:solidFill>
              </a14:hiddenFill>
            </a:ext>
          </a:extLst>
        </p:spPr>
      </p:pic>
      <p:pic>
        <p:nvPicPr>
          <p:cNvPr id="16" name="Image 15" descr="Une image contenant texte, Police, Graphique, graphisme&#10;&#10;Description générée automatiquement">
            <a:extLst>
              <a:ext uri="{FF2B5EF4-FFF2-40B4-BE49-F238E27FC236}">
                <a16:creationId xmlns:a16="http://schemas.microsoft.com/office/drawing/2014/main" id="{D98BD34A-F685-3763-81C5-75FA648B26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415606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717037"/>
            <a:ext cx="10515600" cy="445992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Identifier</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prioriser</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besoins techniques (+</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veille</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Actualiser</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l’outil OTECAS </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besoins données éco</a:t>
            </a:r>
            <a:endPar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Coordination</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acteurs de la R&amp;D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Echanges informels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réguliers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Réunions</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techniques et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COPIL</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des projets FEADER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COPIL Rita Canne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Intégration des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autres projets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Ecophyto/</a:t>
            </a:r>
            <a:r>
              <a:rPr kumimoji="0" lang="fr-FR" sz="2400" b="0" i="0" u="none" strike="noStrike" kern="1200" cap="none" spc="0" normalizeH="0" baseline="0" noProof="0" dirty="0" err="1">
                <a:ln>
                  <a:noFill/>
                </a:ln>
                <a:solidFill>
                  <a:prstClr val="black"/>
                </a:solidFill>
                <a:effectLst/>
                <a:uLnTx/>
                <a:uFillTx/>
                <a:latin typeface="Montserrat" panose="00000500000000000000" pitchFamily="2" charset="0"/>
                <a:ea typeface="+mn-ea"/>
                <a:cs typeface="+mn-cs"/>
              </a:rPr>
              <a:t>Casdar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/Europe…</a:t>
            </a:r>
          </a:p>
        </p:txBody>
      </p:sp>
      <p:sp>
        <p:nvSpPr>
          <p:cNvPr id="6" name="TextBox 1">
            <a:extLst>
              <a:ext uri="{FF2B5EF4-FFF2-40B4-BE49-F238E27FC236}">
                <a16:creationId xmlns:a16="http://schemas.microsoft.com/office/drawing/2014/main" id="{3B29A715-AD26-9DC1-C623-D6DB783544E9}"/>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Adapter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innovations aux besoins</a:t>
            </a:r>
          </a:p>
        </p:txBody>
      </p:sp>
      <p:sp>
        <p:nvSpPr>
          <p:cNvPr id="7" name="Rectangle 6">
            <a:extLst>
              <a:ext uri="{FF2B5EF4-FFF2-40B4-BE49-F238E27FC236}">
                <a16:creationId xmlns:a16="http://schemas.microsoft.com/office/drawing/2014/main" id="{84BC27AB-B9BE-1B76-89CB-85E8A5C7CD4F}"/>
              </a:ext>
            </a:extLst>
          </p:cNvPr>
          <p:cNvSpPr/>
          <p:nvPr/>
        </p:nvSpPr>
        <p:spPr>
          <a:xfrm flipV="1">
            <a:off x="1558724" y="1234489"/>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10" name="Ellipse 9">
            <a:extLst>
              <a:ext uri="{FF2B5EF4-FFF2-40B4-BE49-F238E27FC236}">
                <a16:creationId xmlns:a16="http://schemas.microsoft.com/office/drawing/2014/main" id="{B06BEF65-567B-864C-56EE-5839D140089B}"/>
              </a:ext>
            </a:extLst>
          </p:cNvPr>
          <p:cNvSpPr/>
          <p:nvPr/>
        </p:nvSpPr>
        <p:spPr>
          <a:xfrm>
            <a:off x="2019300" y="387513"/>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2</a:t>
            </a:r>
          </a:p>
        </p:txBody>
      </p:sp>
      <p:pic>
        <p:nvPicPr>
          <p:cNvPr id="3074" name="Picture 2" descr="Écophyto 2018 — Wikipédia">
            <a:extLst>
              <a:ext uri="{FF2B5EF4-FFF2-40B4-BE49-F238E27FC236}">
                <a16:creationId xmlns:a16="http://schemas.microsoft.com/office/drawing/2014/main" id="{4D14B69C-ED8A-2DB6-E92C-115EF268DDA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66859" y="5343787"/>
            <a:ext cx="1383730" cy="7580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cueil | Horizon-europe.gouv.fr">
            <a:extLst>
              <a:ext uri="{FF2B5EF4-FFF2-40B4-BE49-F238E27FC236}">
                <a16:creationId xmlns:a16="http://schemas.microsoft.com/office/drawing/2014/main" id="{EC3B1421-DCDC-C64A-5769-7F80CF1CCD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48942" y="5028198"/>
            <a:ext cx="223837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DEADOM | LinkedIn">
            <a:extLst>
              <a:ext uri="{FF2B5EF4-FFF2-40B4-BE49-F238E27FC236}">
                <a16:creationId xmlns:a16="http://schemas.microsoft.com/office/drawing/2014/main" id="{411FDDC9-EB90-6D71-3E68-F56386F0533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085670" y="5343786"/>
            <a:ext cx="1905000" cy="6962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onds européen de développement régional | L'Europe s'engage en France, le  portail des Fonds européens">
            <a:extLst>
              <a:ext uri="{FF2B5EF4-FFF2-40B4-BE49-F238E27FC236}">
                <a16:creationId xmlns:a16="http://schemas.microsoft.com/office/drawing/2014/main" id="{2C735207-477E-5E8D-6A2E-76EBBF78730C}"/>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594833" y="5222082"/>
            <a:ext cx="1121328" cy="95488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MJE EVOA">
            <a:extLst>
              <a:ext uri="{FF2B5EF4-FFF2-40B4-BE49-F238E27FC236}">
                <a16:creationId xmlns:a16="http://schemas.microsoft.com/office/drawing/2014/main" id="{67CB2CD7-DB08-28E6-F9AE-1816D36AB22B}"/>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43058" y="5081981"/>
            <a:ext cx="1817303" cy="115862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descr="Une image contenant texte, Police, Graphique, graphisme&#10;&#10;Description générée automatiquement">
            <a:extLst>
              <a:ext uri="{FF2B5EF4-FFF2-40B4-BE49-F238E27FC236}">
                <a16:creationId xmlns:a16="http://schemas.microsoft.com/office/drawing/2014/main" id="{359C2186-082F-0DCE-2A90-6C67519CCFA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pic>
        <p:nvPicPr>
          <p:cNvPr id="13" name="Image 12" descr="Une image contenant texte, Police, logo, Graphique&#10;&#10;Description générée automatiquement">
            <a:extLst>
              <a:ext uri="{FF2B5EF4-FFF2-40B4-BE49-F238E27FC236}">
                <a16:creationId xmlns:a16="http://schemas.microsoft.com/office/drawing/2014/main" id="{D374F400-8737-D2D9-9539-9524CA83632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86137" y="2259728"/>
            <a:ext cx="1220944" cy="452767"/>
          </a:xfrm>
          <a:prstGeom prst="rect">
            <a:avLst/>
          </a:prstGeom>
        </p:spPr>
      </p:pic>
    </p:spTree>
    <p:extLst>
      <p:ext uri="{BB962C8B-B14F-4D97-AF65-F5344CB8AC3E}">
        <p14:creationId xmlns:p14="http://schemas.microsoft.com/office/powerpoint/2010/main" val="1086602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fade">
                                      <p:cBhvr>
                                        <p:cTn id="18" dur="500"/>
                                        <p:tgtEl>
                                          <p:spTgt spid="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500"/>
                                        <p:tgtEl>
                                          <p:spTgt spid="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074"/>
                                        </p:tgtEl>
                                        <p:attrNameLst>
                                          <p:attrName>style.visibility</p:attrName>
                                        </p:attrNameLst>
                                      </p:cBhvr>
                                      <p:to>
                                        <p:strVal val="visible"/>
                                      </p:to>
                                    </p:set>
                                    <p:animEffect transition="in" filter="fade">
                                      <p:cBhvr>
                                        <p:cTn id="30" dur="500"/>
                                        <p:tgtEl>
                                          <p:spTgt spid="3074"/>
                                        </p:tgtEl>
                                      </p:cBhvr>
                                    </p:animEffect>
                                  </p:childTnLst>
                                </p:cTn>
                              </p:par>
                              <p:par>
                                <p:cTn id="31" presetID="10" presetClass="entr" presetSubtype="0" fill="hold" nodeType="with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500"/>
                                        <p:tgtEl>
                                          <p:spTgt spid="3076"/>
                                        </p:tgtEl>
                                      </p:cBhvr>
                                    </p:animEffect>
                                  </p:childTnLst>
                                </p:cTn>
                              </p:par>
                              <p:par>
                                <p:cTn id="34" presetID="10" presetClass="entr" presetSubtype="0" fill="hold" nodeType="withEffect">
                                  <p:stCondLst>
                                    <p:cond delay="0"/>
                                  </p:stCondLst>
                                  <p:childTnLst>
                                    <p:set>
                                      <p:cBhvr>
                                        <p:cTn id="35" dur="1" fill="hold">
                                          <p:stCondLst>
                                            <p:cond delay="0"/>
                                          </p:stCondLst>
                                        </p:cTn>
                                        <p:tgtEl>
                                          <p:spTgt spid="3078"/>
                                        </p:tgtEl>
                                        <p:attrNameLst>
                                          <p:attrName>style.visibility</p:attrName>
                                        </p:attrNameLst>
                                      </p:cBhvr>
                                      <p:to>
                                        <p:strVal val="visible"/>
                                      </p:to>
                                    </p:set>
                                    <p:animEffect transition="in" filter="fade">
                                      <p:cBhvr>
                                        <p:cTn id="36" dur="500"/>
                                        <p:tgtEl>
                                          <p:spTgt spid="3078"/>
                                        </p:tgtEl>
                                      </p:cBhvr>
                                    </p:animEffect>
                                  </p:childTnLst>
                                </p:cTn>
                              </p:par>
                              <p:par>
                                <p:cTn id="37" presetID="10" presetClass="entr" presetSubtype="0" fill="hold" nodeType="withEffect">
                                  <p:stCondLst>
                                    <p:cond delay="0"/>
                                  </p:stCondLst>
                                  <p:childTnLst>
                                    <p:set>
                                      <p:cBhvr>
                                        <p:cTn id="38" dur="1" fill="hold">
                                          <p:stCondLst>
                                            <p:cond delay="0"/>
                                          </p:stCondLst>
                                        </p:cTn>
                                        <p:tgtEl>
                                          <p:spTgt spid="3080"/>
                                        </p:tgtEl>
                                        <p:attrNameLst>
                                          <p:attrName>style.visibility</p:attrName>
                                        </p:attrNameLst>
                                      </p:cBhvr>
                                      <p:to>
                                        <p:strVal val="visible"/>
                                      </p:to>
                                    </p:set>
                                    <p:animEffect transition="in" filter="fade">
                                      <p:cBhvr>
                                        <p:cTn id="39" dur="500"/>
                                        <p:tgtEl>
                                          <p:spTgt spid="3080"/>
                                        </p:tgtEl>
                                      </p:cBhvr>
                                    </p:animEffect>
                                  </p:childTnLst>
                                </p:cTn>
                              </p:par>
                              <p:par>
                                <p:cTn id="40" presetID="10" presetClass="entr" presetSubtype="0" fill="hold" nodeType="withEffect">
                                  <p:stCondLst>
                                    <p:cond delay="0"/>
                                  </p:stCondLst>
                                  <p:childTnLst>
                                    <p:set>
                                      <p:cBhvr>
                                        <p:cTn id="41" dur="1" fill="hold">
                                          <p:stCondLst>
                                            <p:cond delay="0"/>
                                          </p:stCondLst>
                                        </p:cTn>
                                        <p:tgtEl>
                                          <p:spTgt spid="3082"/>
                                        </p:tgtEl>
                                        <p:attrNameLst>
                                          <p:attrName>style.visibility</p:attrName>
                                        </p:attrNameLst>
                                      </p:cBhvr>
                                      <p:to>
                                        <p:strVal val="visible"/>
                                      </p:to>
                                    </p:set>
                                    <p:animEffect transition="in" filter="fade">
                                      <p:cBhvr>
                                        <p:cTn id="42"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283217" y="1879131"/>
            <a:ext cx="10608906" cy="449077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Maintenir, </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renforcer</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et </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adapter</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 dispositif </a:t>
            </a:r>
            <a:r>
              <a:rPr kumimoji="0" lang="fr-FR" sz="2800" b="1" i="0" u="none" strike="noStrike" kern="1200" cap="none" spc="0" normalizeH="0" baseline="0" noProof="0" dirty="0">
                <a:ln>
                  <a:noFill/>
                </a:ln>
                <a:solidFill>
                  <a:srgbClr val="63A537">
                    <a:lumMod val="75000"/>
                  </a:srgbClr>
                </a:solidFill>
                <a:effectLst/>
                <a:uLnTx/>
                <a:uFillTx/>
                <a:latin typeface="Montserrat" panose="00000500000000000000" pitchFamily="2" charset="0"/>
                <a:ea typeface="+mn-ea"/>
                <a:cs typeface="+mn-cs"/>
              </a:rPr>
              <a:t>parcelles démo</a:t>
            </a:r>
            <a:r>
              <a:rPr kumimoji="0" lang="fr-FR" sz="3600" b="0" i="0" u="none" strike="noStrike" kern="1200" cap="none" spc="0" normalizeH="0" baseline="0" noProof="0" dirty="0">
                <a:ln>
                  <a:noFill/>
                </a:ln>
                <a:solidFill>
                  <a:srgbClr val="63A537">
                    <a:lumMod val="75000"/>
                  </a:srgbClr>
                </a:solidFill>
                <a:effectLst/>
                <a:uLnTx/>
                <a:uFillTx/>
                <a:latin typeface="Montserrat" panose="00000500000000000000" pitchFamily="2" charset="0"/>
                <a:ea typeface="+mn-ea"/>
                <a:cs typeface="+mn-cs"/>
              </a:rPr>
              <a:t> </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pour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Evaluer les innovations dans plusieurs conditions pédoclimatiques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Former les techniciens par la pratique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Renforcer l’acquisition et la capitalisation </a:t>
            </a:r>
            <a:r>
              <a:rPr kumimoji="0" lang="fr-FR" sz="240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des données technico-économiques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Transférer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bonnes pratiques/innovations et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convaincre</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agriculteurs</a:t>
            </a:r>
          </a:p>
        </p:txBody>
      </p:sp>
      <p:sp>
        <p:nvSpPr>
          <p:cNvPr id="6" name="TextBox 1">
            <a:extLst>
              <a:ext uri="{FF2B5EF4-FFF2-40B4-BE49-F238E27FC236}">
                <a16:creationId xmlns:a16="http://schemas.microsoft.com/office/drawing/2014/main" id="{5E9525E5-94B6-F650-FDB0-4D269DEAB667}"/>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Tester/valider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chez les agriculteurs</a:t>
            </a:r>
          </a:p>
        </p:txBody>
      </p:sp>
      <p:sp>
        <p:nvSpPr>
          <p:cNvPr id="7" name="Rectangle 6">
            <a:extLst>
              <a:ext uri="{FF2B5EF4-FFF2-40B4-BE49-F238E27FC236}">
                <a16:creationId xmlns:a16="http://schemas.microsoft.com/office/drawing/2014/main" id="{F40EC7CF-02DD-FE58-7462-8B31D3CEF0AC}"/>
              </a:ext>
            </a:extLst>
          </p:cNvPr>
          <p:cNvSpPr/>
          <p:nvPr/>
        </p:nvSpPr>
        <p:spPr>
          <a:xfrm flipV="1">
            <a:off x="1558724" y="1544882"/>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10" name="Ellipse 9">
            <a:extLst>
              <a:ext uri="{FF2B5EF4-FFF2-40B4-BE49-F238E27FC236}">
                <a16:creationId xmlns:a16="http://schemas.microsoft.com/office/drawing/2014/main" id="{1D3EE102-37F7-F9E5-2B8E-0E5FF7A43F04}"/>
              </a:ext>
            </a:extLst>
          </p:cNvPr>
          <p:cNvSpPr/>
          <p:nvPr/>
        </p:nvSpPr>
        <p:spPr>
          <a:xfrm>
            <a:off x="2583512" y="621142"/>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pic>
        <p:nvPicPr>
          <p:cNvPr id="11" name="Image 10" descr="Une image contenant texte, Police, Graphique, graphisme&#10;&#10;Description générée automatiquement">
            <a:extLst>
              <a:ext uri="{FF2B5EF4-FFF2-40B4-BE49-F238E27FC236}">
                <a16:creationId xmlns:a16="http://schemas.microsoft.com/office/drawing/2014/main" id="{11755E7D-4911-F4FC-D0A9-F9A3438B6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pic>
        <p:nvPicPr>
          <p:cNvPr id="13" name="Image 12" descr="Une image contenant plein air, ciel, Véhicule terrestre, voiture&#10;&#10;Description générée automatiquement">
            <a:extLst>
              <a:ext uri="{FF2B5EF4-FFF2-40B4-BE49-F238E27FC236}">
                <a16:creationId xmlns:a16="http://schemas.microsoft.com/office/drawing/2014/main" id="{9E5236A5-BBA2-7295-0CCA-E764857A016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18646" y="2507743"/>
            <a:ext cx="2690138" cy="2017603"/>
          </a:xfrm>
          <a:prstGeom prst="rect">
            <a:avLst/>
          </a:prstGeom>
        </p:spPr>
      </p:pic>
    </p:spTree>
    <p:extLst>
      <p:ext uri="{BB962C8B-B14F-4D97-AF65-F5344CB8AC3E}">
        <p14:creationId xmlns:p14="http://schemas.microsoft.com/office/powerpoint/2010/main" val="2509612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646013" y="2046515"/>
            <a:ext cx="9094561"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45898" y="3155714"/>
            <a:ext cx="8894791" cy="106182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prstClr val="white"/>
                </a:solidFill>
                <a:effectLst/>
                <a:uLnTx/>
                <a:uFillTx/>
                <a:latin typeface="Century Gothic"/>
                <a:ea typeface="+mn-ea"/>
                <a:cs typeface="+mn-cs"/>
              </a:rPr>
              <a:t>Introduction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Century Gothic"/>
                <a:ea typeface="+mn-ea"/>
                <a:cs typeface="+mn-cs"/>
              </a:rPr>
              <a:t>DAAF – J. PARODI</a:t>
            </a:r>
            <a:endParaRPr kumimoji="0" lang="id-ID" sz="2400" b="0" i="1" u="none" strike="noStrike" kern="1200" cap="none" spc="0" normalizeH="0" baseline="0" noProof="0" dirty="0">
              <a:ln>
                <a:noFill/>
              </a:ln>
              <a:solidFill>
                <a:prstClr val="white"/>
              </a:solidFill>
              <a:effectLst/>
              <a:uLnTx/>
              <a:uFillTx/>
              <a:latin typeface="Century Gothic"/>
              <a:ea typeface="+mn-ea"/>
              <a:cs typeface="+mn-cs"/>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pic>
        <p:nvPicPr>
          <p:cNvPr id="8" name="Image 7">
            <a:extLst>
              <a:ext uri="{FF2B5EF4-FFF2-40B4-BE49-F238E27FC236}">
                <a16:creationId xmlns:a16="http://schemas.microsoft.com/office/drawing/2014/main" id="{B873FCB6-888B-44C6-9D08-A5DC60E49C1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553699" y="2660"/>
            <a:ext cx="1638301" cy="983451"/>
          </a:xfrm>
          <a:prstGeom prst="rect">
            <a:avLst/>
          </a:prstGeom>
        </p:spPr>
      </p:pic>
      <p:sp>
        <p:nvSpPr>
          <p:cNvPr id="9" name="Espace réservé du numéro de diapositive 5">
            <a:extLst>
              <a:ext uri="{FF2B5EF4-FFF2-40B4-BE49-F238E27FC236}">
                <a16:creationId xmlns:a16="http://schemas.microsoft.com/office/drawing/2014/main" id="{C8B0B092-DC4D-48E8-8DDB-DE736D989E8E}"/>
              </a:ext>
            </a:extLst>
          </p:cNvPr>
          <p:cNvSpPr>
            <a:spLocks noGrp="1"/>
          </p:cNvSpPr>
          <p:nvPr>
            <p:ph type="sldNum" sz="quarter" idx="12"/>
          </p:nvPr>
        </p:nvSpPr>
        <p:spPr>
          <a:xfrm>
            <a:off x="9074331" y="6496706"/>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Calibri Light"/>
                <a:ea typeface="+mn-ea"/>
                <a:cs typeface="+mn-cs"/>
              </a:rPr>
              <a:t>14</a:t>
            </a:r>
            <a:r>
              <a:rPr kumimoji="0" lang="fr-FR" sz="1200" b="0" i="1" u="none" strike="noStrike" kern="1200" cap="none" spc="0" normalizeH="0" baseline="30000" noProof="0" dirty="0">
                <a:ln>
                  <a:noFill/>
                </a:ln>
                <a:solidFill>
                  <a:prstClr val="white"/>
                </a:solidFill>
                <a:effectLst/>
                <a:uLnTx/>
                <a:uFillTx/>
                <a:latin typeface="Calibri Light"/>
                <a:ea typeface="+mn-ea"/>
                <a:cs typeface="+mn-cs"/>
              </a:rPr>
              <a:t>ème</a:t>
            </a:r>
            <a:r>
              <a:rPr kumimoji="0" lang="fr-FR" sz="1200" b="0" i="1" u="none" strike="noStrike" kern="1200" cap="none" spc="0" normalizeH="0" baseline="0" noProof="0" dirty="0">
                <a:ln>
                  <a:noFill/>
                </a:ln>
                <a:solidFill>
                  <a:prstClr val="white"/>
                </a:solidFill>
                <a:effectLst/>
                <a:uLnTx/>
                <a:uFillTx/>
                <a:latin typeface="Calibri Light"/>
                <a:ea typeface="+mn-ea"/>
                <a:cs typeface="+mn-cs"/>
              </a:rPr>
              <a:t> CPR Rita Canne – 22 juin 2023</a:t>
            </a:r>
          </a:p>
        </p:txBody>
      </p:sp>
    </p:spTree>
    <p:extLst>
      <p:ext uri="{BB962C8B-B14F-4D97-AF65-F5344CB8AC3E}">
        <p14:creationId xmlns:p14="http://schemas.microsoft.com/office/powerpoint/2010/main" val="1678181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8" name="ZoneTexte 7">
            <a:extLst>
              <a:ext uri="{FF2B5EF4-FFF2-40B4-BE49-F238E27FC236}">
                <a16:creationId xmlns:a16="http://schemas.microsoft.com/office/drawing/2014/main" id="{2E6DB9A2-7535-1B55-7570-E3B439E008AE}"/>
              </a:ext>
            </a:extLst>
          </p:cNvPr>
          <p:cNvSpPr txBox="1"/>
          <p:nvPr/>
        </p:nvSpPr>
        <p:spPr>
          <a:xfrm>
            <a:off x="478349" y="1663642"/>
            <a:ext cx="11034382"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BESOINS DES PLANTEURS </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t>
            </a:r>
            <a:r>
              <a:rPr kumimoji="0" lang="fr-FR" sz="3200" b="1" i="0" u="none" strike="noStrike" kern="1200" cap="none" spc="0" normalizeH="0" baseline="0" noProof="0" dirty="0">
                <a:ln>
                  <a:noFill/>
                </a:ln>
                <a:solidFill>
                  <a:srgbClr val="37A76F">
                    <a:lumMod val="75000"/>
                  </a:srgbClr>
                </a:solidFill>
                <a:effectLst/>
                <a:uLnTx/>
                <a:uFillTx/>
                <a:latin typeface="Montserrat" panose="00000500000000000000" pitchFamily="2" charset="0"/>
                <a:ea typeface="+mn-ea"/>
                <a:cs typeface="+mn-cs"/>
              </a:rPr>
              <a:t>Innover</a:t>
            </a: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sur leur exploitation </a:t>
            </a:r>
          </a:p>
          <a:p>
            <a:pPr marL="4484688"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Pour répondre à de nouveaux défis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Besoins techniques (désherbage, fertilisation , irrigation,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Diminution des temps de travaux</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Diminution des coûts de production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Augmentation de la productivité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Amélioration de la marge brute</a:t>
            </a:r>
          </a:p>
        </p:txBody>
      </p:sp>
      <p:sp>
        <p:nvSpPr>
          <p:cNvPr id="10" name="ZoneTexte 9">
            <a:extLst>
              <a:ext uri="{FF2B5EF4-FFF2-40B4-BE49-F238E27FC236}">
                <a16:creationId xmlns:a16="http://schemas.microsoft.com/office/drawing/2014/main" id="{F0D43CC7-BB7E-989C-6F6B-622BDBE873CE}"/>
              </a:ext>
            </a:extLst>
          </p:cNvPr>
          <p:cNvSpPr txBox="1"/>
          <p:nvPr/>
        </p:nvSpPr>
        <p:spPr>
          <a:xfrm>
            <a:off x="838200" y="4935224"/>
            <a:ext cx="1103438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Les planteurs se font parfois des idées partiellement erronées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de certaines pratiques, ou ne se sentent pas aptes à les mettre en œuvre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(coûts, difficulté, maîtrise technique, maintenance)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1"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donc …</a:t>
            </a:r>
          </a:p>
        </p:txBody>
      </p:sp>
      <p:sp>
        <p:nvSpPr>
          <p:cNvPr id="6" name="TextBox 1">
            <a:extLst>
              <a:ext uri="{FF2B5EF4-FFF2-40B4-BE49-F238E27FC236}">
                <a16:creationId xmlns:a16="http://schemas.microsoft.com/office/drawing/2014/main" id="{43BDECB5-850A-284D-9206-77EBC2DC39BA}"/>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Tester/valider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chez les agriculteurs</a:t>
            </a:r>
          </a:p>
        </p:txBody>
      </p:sp>
      <p:sp>
        <p:nvSpPr>
          <p:cNvPr id="7" name="Rectangle 6">
            <a:extLst>
              <a:ext uri="{FF2B5EF4-FFF2-40B4-BE49-F238E27FC236}">
                <a16:creationId xmlns:a16="http://schemas.microsoft.com/office/drawing/2014/main" id="{5576B319-0D9D-1B58-640C-08C2AB20C1F6}"/>
              </a:ext>
            </a:extLst>
          </p:cNvPr>
          <p:cNvSpPr/>
          <p:nvPr/>
        </p:nvSpPr>
        <p:spPr>
          <a:xfrm flipV="1">
            <a:off x="1558724" y="1544882"/>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11" name="Ellipse 10">
            <a:extLst>
              <a:ext uri="{FF2B5EF4-FFF2-40B4-BE49-F238E27FC236}">
                <a16:creationId xmlns:a16="http://schemas.microsoft.com/office/drawing/2014/main" id="{85185FBA-351C-8FAA-37BC-1D2F98F3D1C7}"/>
              </a:ext>
            </a:extLst>
          </p:cNvPr>
          <p:cNvSpPr/>
          <p:nvPr/>
        </p:nvSpPr>
        <p:spPr>
          <a:xfrm>
            <a:off x="2583512" y="621142"/>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pic>
        <p:nvPicPr>
          <p:cNvPr id="12" name="Image 11" descr="Une image contenant texte, Police, Graphique, graphisme&#10;&#10;Description générée automatiquement">
            <a:extLst>
              <a:ext uri="{FF2B5EF4-FFF2-40B4-BE49-F238E27FC236}">
                <a16:creationId xmlns:a16="http://schemas.microsoft.com/office/drawing/2014/main" id="{7F2B772B-BE7B-4967-C17F-DFFFB8E8B3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496227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ZoneTexte 5">
            <a:extLst>
              <a:ext uri="{FF2B5EF4-FFF2-40B4-BE49-F238E27FC236}">
                <a16:creationId xmlns:a16="http://schemas.microsoft.com/office/drawing/2014/main" id="{E0BED212-2365-68D4-5178-FC5F344E429A}"/>
              </a:ext>
            </a:extLst>
          </p:cNvPr>
          <p:cNvSpPr txBox="1"/>
          <p:nvPr/>
        </p:nvSpPr>
        <p:spPr>
          <a:xfrm>
            <a:off x="2690948" y="5292737"/>
            <a:ext cx="8662851"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63A537">
                    <a:lumMod val="75000"/>
                  </a:srgbClr>
                </a:solidFill>
                <a:effectLst/>
                <a:uLnTx/>
                <a:uFillTx/>
                <a:latin typeface="Montserrat" panose="00000500000000000000" pitchFamily="2" charset="0"/>
                <a:ea typeface="+mn-ea"/>
                <a:cs typeface="+mn-cs"/>
              </a:rPr>
              <a:t>les planteurs, dernier maillon (validation) de l’expérimentation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Feed-back pour améliorer les axes de travail d’innovation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des partenaires Rita </a:t>
            </a:r>
            <a:r>
              <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BESOINS AGRICULTEURS</a:t>
            </a:r>
            <a:endPar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12" name="ZoneTexte 11">
            <a:extLst>
              <a:ext uri="{FF2B5EF4-FFF2-40B4-BE49-F238E27FC236}">
                <a16:creationId xmlns:a16="http://schemas.microsoft.com/office/drawing/2014/main" id="{5426FD98-E987-E15D-2B87-E0971E0970C4}"/>
              </a:ext>
            </a:extLst>
          </p:cNvPr>
          <p:cNvSpPr txBox="1"/>
          <p:nvPr/>
        </p:nvSpPr>
        <p:spPr>
          <a:xfrm>
            <a:off x="444137" y="1638732"/>
            <a:ext cx="10807337" cy="1446550"/>
          </a:xfrm>
          <a:prstGeom prst="rect">
            <a:avLst/>
          </a:prstGeom>
          <a:noFill/>
        </p:spPr>
        <p:txBody>
          <a:bodyPr wrap="square" rtlCol="0">
            <a:spAutoFit/>
          </a:bodyPr>
          <a:lstStyle/>
          <a:p>
            <a:pPr marL="809625"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L’objectif est de les </a:t>
            </a: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associer</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à des « </a:t>
            </a:r>
            <a:r>
              <a:rPr kumimoji="0" lang="fr-FR" sz="2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essais</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au champ»,</a:t>
            </a:r>
          </a:p>
          <a:p>
            <a:pPr marL="809625"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dans le cadre d’actions de transfert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EB3CF">
                    <a:lumMod val="50000"/>
                  </a:srgbClr>
                </a:solidFill>
                <a:effectLst/>
                <a:uLnTx/>
                <a:uFillTx/>
                <a:latin typeface="Montserrat" panose="00000500000000000000" pitchFamily="2" charset="0"/>
                <a:ea typeface="+mn-ea"/>
                <a:cs typeface="+mn-cs"/>
              </a:rPr>
              <a:t>Pour qu’ils valident une(des) solution(s) technique(s) innovante(s) </a:t>
            </a:r>
            <a:r>
              <a:rPr kumimoji="0" lang="fr-FR" sz="2400" b="1" i="0" u="sng" strike="noStrike" kern="1200" cap="none" spc="0" normalizeH="0" baseline="0" noProof="0" dirty="0">
                <a:ln>
                  <a:noFill/>
                </a:ln>
                <a:solidFill>
                  <a:srgbClr val="4EB3CF">
                    <a:lumMod val="50000"/>
                  </a:srgbClr>
                </a:solidFill>
                <a:effectLst/>
                <a:uLnTx/>
                <a:uFillTx/>
                <a:latin typeface="Montserrat" panose="00000500000000000000" pitchFamily="2" charset="0"/>
                <a:ea typeface="+mn-ea"/>
                <a:cs typeface="+mn-cs"/>
              </a:rPr>
              <a:t>sur leur exploitation</a:t>
            </a:r>
            <a:r>
              <a:rPr kumimoji="0" lang="fr-FR" sz="2400" b="1" i="0" u="none" strike="noStrike" kern="1200" cap="none" spc="0" normalizeH="0" baseline="0" noProof="0" dirty="0">
                <a:ln>
                  <a:noFill/>
                </a:ln>
                <a:solidFill>
                  <a:srgbClr val="4EB3CF">
                    <a:lumMod val="50000"/>
                  </a:srgbClr>
                </a:solidFill>
                <a:effectLst/>
                <a:uLnTx/>
                <a:uFillTx/>
                <a:latin typeface="Montserrat" panose="00000500000000000000" pitchFamily="2" charset="0"/>
                <a:ea typeface="+mn-ea"/>
                <a:cs typeface="+mn-cs"/>
              </a:rPr>
              <a:t>.</a:t>
            </a:r>
          </a:p>
        </p:txBody>
      </p:sp>
      <p:sp>
        <p:nvSpPr>
          <p:cNvPr id="13" name="ZoneTexte 12">
            <a:extLst>
              <a:ext uri="{FF2B5EF4-FFF2-40B4-BE49-F238E27FC236}">
                <a16:creationId xmlns:a16="http://schemas.microsoft.com/office/drawing/2014/main" id="{C46DD3AD-5B83-6279-6B18-8E86CF9DE28E}"/>
              </a:ext>
            </a:extLst>
          </p:cNvPr>
          <p:cNvSpPr txBox="1"/>
          <p:nvPr/>
        </p:nvSpPr>
        <p:spPr>
          <a:xfrm>
            <a:off x="692331" y="3176011"/>
            <a:ext cx="10807337" cy="1754326"/>
          </a:xfrm>
          <a:prstGeom prst="rect">
            <a:avLst/>
          </a:prstGeom>
          <a:solidFill>
            <a:schemeClr val="accent4">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Les solutions techniques déjà validées et connues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Les innovations mises au point récemment (Rita, expé)</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Les améliorations techniques déjà identifiées par les planteurs présentant un intérêt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238375"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à mettre en œuvre </a:t>
            </a:r>
            <a:r>
              <a:rPr kumimoji="0" lang="fr-FR" sz="1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dans les diverses zones géographiques </a:t>
            </a: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 l’île  </a:t>
            </a:r>
          </a:p>
        </p:txBody>
      </p:sp>
      <p:sp>
        <p:nvSpPr>
          <p:cNvPr id="14" name="Flèche : droite 13">
            <a:extLst>
              <a:ext uri="{FF2B5EF4-FFF2-40B4-BE49-F238E27FC236}">
                <a16:creationId xmlns:a16="http://schemas.microsoft.com/office/drawing/2014/main" id="{3DA95651-E9CC-3097-D10A-A4AA67A721F1}"/>
              </a:ext>
            </a:extLst>
          </p:cNvPr>
          <p:cNvSpPr/>
          <p:nvPr/>
        </p:nvSpPr>
        <p:spPr>
          <a:xfrm>
            <a:off x="1009235" y="5287789"/>
            <a:ext cx="1573673" cy="39289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 name="TextBox 1">
            <a:extLst>
              <a:ext uri="{FF2B5EF4-FFF2-40B4-BE49-F238E27FC236}">
                <a16:creationId xmlns:a16="http://schemas.microsoft.com/office/drawing/2014/main" id="{76E091E2-362F-B4B2-46E7-CDDBF044E6A4}"/>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        Tester/valider</a:t>
            </a: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les innovations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chez les agriculteurs</a:t>
            </a:r>
          </a:p>
        </p:txBody>
      </p:sp>
      <p:sp>
        <p:nvSpPr>
          <p:cNvPr id="8" name="Rectangle 7">
            <a:extLst>
              <a:ext uri="{FF2B5EF4-FFF2-40B4-BE49-F238E27FC236}">
                <a16:creationId xmlns:a16="http://schemas.microsoft.com/office/drawing/2014/main" id="{7BE54A1B-0AD0-AB6C-2383-3E24DB305A57}"/>
              </a:ext>
            </a:extLst>
          </p:cNvPr>
          <p:cNvSpPr/>
          <p:nvPr/>
        </p:nvSpPr>
        <p:spPr>
          <a:xfrm flipV="1">
            <a:off x="1558724" y="1544882"/>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10" name="Ellipse 9">
            <a:extLst>
              <a:ext uri="{FF2B5EF4-FFF2-40B4-BE49-F238E27FC236}">
                <a16:creationId xmlns:a16="http://schemas.microsoft.com/office/drawing/2014/main" id="{4069F73A-428A-CA78-79C4-C41AA676C220}"/>
              </a:ext>
            </a:extLst>
          </p:cNvPr>
          <p:cNvSpPr/>
          <p:nvPr/>
        </p:nvSpPr>
        <p:spPr>
          <a:xfrm>
            <a:off x="2583512" y="621142"/>
            <a:ext cx="720000" cy="720000"/>
          </a:xfrm>
          <a:prstGeom prst="ellipse">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3</a:t>
            </a:r>
          </a:p>
        </p:txBody>
      </p:sp>
      <p:pic>
        <p:nvPicPr>
          <p:cNvPr id="11" name="Image 10" descr="Une image contenant texte, Police, Graphique, graphisme&#10;&#10;Description générée automatiquement">
            <a:extLst>
              <a:ext uri="{FF2B5EF4-FFF2-40B4-BE49-F238E27FC236}">
                <a16:creationId xmlns:a16="http://schemas.microsoft.com/office/drawing/2014/main" id="{47830076-02D7-F799-E6D3-1DAC35AEE1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115501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e 5">
            <a:extLst>
              <a:ext uri="{FF2B5EF4-FFF2-40B4-BE49-F238E27FC236}">
                <a16:creationId xmlns:a16="http://schemas.microsoft.com/office/drawing/2014/main" id="{4BB87CA9-E3C4-9EC9-1953-D498974096B3}"/>
              </a:ext>
            </a:extLst>
          </p:cNvPr>
          <p:cNvGraphicFramePr/>
          <p:nvPr/>
        </p:nvGraphicFramePr>
        <p:xfrm>
          <a:off x="1013461" y="200025"/>
          <a:ext cx="10674064" cy="5976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7" name="Groupe 36">
            <a:extLst>
              <a:ext uri="{FF2B5EF4-FFF2-40B4-BE49-F238E27FC236}">
                <a16:creationId xmlns:a16="http://schemas.microsoft.com/office/drawing/2014/main" id="{BFA8F6C8-45C0-4208-7100-6C285361CA89}"/>
              </a:ext>
            </a:extLst>
          </p:cNvPr>
          <p:cNvGrpSpPr/>
          <p:nvPr/>
        </p:nvGrpSpPr>
        <p:grpSpPr>
          <a:xfrm>
            <a:off x="10002682" y="3242463"/>
            <a:ext cx="906762" cy="820663"/>
            <a:chOff x="6565995" y="3390772"/>
            <a:chExt cx="1453872" cy="1453872"/>
          </a:xfrm>
        </p:grpSpPr>
        <p:sp>
          <p:nvSpPr>
            <p:cNvPr id="38" name="Ellipse 37">
              <a:extLst>
                <a:ext uri="{FF2B5EF4-FFF2-40B4-BE49-F238E27FC236}">
                  <a16:creationId xmlns:a16="http://schemas.microsoft.com/office/drawing/2014/main" id="{881B2C60-4C07-8072-66C8-613729139AA0}"/>
                </a:ext>
              </a:extLst>
            </p:cNvPr>
            <p:cNvSpPr/>
            <p:nvPr/>
          </p:nvSpPr>
          <p:spPr>
            <a:xfrm>
              <a:off x="6565995" y="3390772"/>
              <a:ext cx="1453872" cy="14538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39" name="Ellipse 4">
              <a:extLst>
                <a:ext uri="{FF2B5EF4-FFF2-40B4-BE49-F238E27FC236}">
                  <a16:creationId xmlns:a16="http://schemas.microsoft.com/office/drawing/2014/main" id="{D8617C13-AA47-3651-5C96-9D5D689E57B1}"/>
                </a:ext>
              </a:extLst>
            </p:cNvPr>
            <p:cNvSpPr txBox="1"/>
            <p:nvPr/>
          </p:nvSpPr>
          <p:spPr>
            <a:xfrm>
              <a:off x="6778909" y="3603688"/>
              <a:ext cx="1240958" cy="102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err="1">
                  <a:ln>
                    <a:noFill/>
                  </a:ln>
                  <a:solidFill>
                    <a:prstClr val="white"/>
                  </a:solidFill>
                  <a:effectLst/>
                  <a:uLnTx/>
                  <a:uFillTx/>
                  <a:latin typeface="Calibri Light"/>
                  <a:ea typeface="+mn-ea"/>
                  <a:cs typeface="+mn-cs"/>
                </a:rPr>
                <a:t>Agricult</a:t>
              </a:r>
              <a:r>
                <a:rPr kumimoji="0" lang="fr-FR" sz="1400" b="1" i="0" u="none" strike="noStrike" kern="1200" cap="none" spc="0" normalizeH="0" baseline="0" noProof="0" dirty="0">
                  <a:ln>
                    <a:noFill/>
                  </a:ln>
                  <a:solidFill>
                    <a:prstClr val="white"/>
                  </a:solidFill>
                  <a:effectLst/>
                  <a:uLnTx/>
                  <a:uFillTx/>
                  <a:latin typeface="Calibri Light"/>
                  <a:ea typeface="+mn-ea"/>
                  <a:cs typeface="+mn-cs"/>
                </a:rPr>
                <a:t>.</a:t>
              </a:r>
            </a:p>
          </p:txBody>
        </p:sp>
      </p:grpSp>
      <p:grpSp>
        <p:nvGrpSpPr>
          <p:cNvPr id="34" name="Groupe 33">
            <a:extLst>
              <a:ext uri="{FF2B5EF4-FFF2-40B4-BE49-F238E27FC236}">
                <a16:creationId xmlns:a16="http://schemas.microsoft.com/office/drawing/2014/main" id="{41708F24-7B5B-FDE8-D590-D9D69E198E30}"/>
              </a:ext>
            </a:extLst>
          </p:cNvPr>
          <p:cNvGrpSpPr/>
          <p:nvPr/>
        </p:nvGrpSpPr>
        <p:grpSpPr>
          <a:xfrm>
            <a:off x="2414036" y="1090377"/>
            <a:ext cx="939940" cy="787364"/>
            <a:chOff x="2654195" y="1056738"/>
            <a:chExt cx="1453872" cy="1453872"/>
          </a:xfrm>
        </p:grpSpPr>
        <p:sp>
          <p:nvSpPr>
            <p:cNvPr id="35" name="Ellipse 34">
              <a:extLst>
                <a:ext uri="{FF2B5EF4-FFF2-40B4-BE49-F238E27FC236}">
                  <a16:creationId xmlns:a16="http://schemas.microsoft.com/office/drawing/2014/main" id="{83F3456F-BB07-F7D8-823D-46F9E54F832B}"/>
                </a:ext>
              </a:extLst>
            </p:cNvPr>
            <p:cNvSpPr/>
            <p:nvPr/>
          </p:nvSpPr>
          <p:spPr>
            <a:xfrm>
              <a:off x="2654195" y="1056738"/>
              <a:ext cx="1453872" cy="1453872"/>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6" name="Ellipse 4">
              <a:extLst>
                <a:ext uri="{FF2B5EF4-FFF2-40B4-BE49-F238E27FC236}">
                  <a16:creationId xmlns:a16="http://schemas.microsoft.com/office/drawing/2014/main" id="{9CD9902D-F771-1099-A91F-A30E3F0663EC}"/>
                </a:ext>
              </a:extLst>
            </p:cNvPr>
            <p:cNvSpPr txBox="1"/>
            <p:nvPr/>
          </p:nvSpPr>
          <p:spPr>
            <a:xfrm>
              <a:off x="2867110" y="1269653"/>
              <a:ext cx="1028042" cy="102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100" b="1"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Org</a:t>
              </a:r>
              <a:r>
                <a:rPr kumimoji="0" lang="fr-FR" sz="11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Formation</a:t>
              </a:r>
            </a:p>
          </p:txBody>
        </p:sp>
      </p:grpSp>
      <p:sp>
        <p:nvSpPr>
          <p:cNvPr id="33" name="Ellipse 32">
            <a:extLst>
              <a:ext uri="{FF2B5EF4-FFF2-40B4-BE49-F238E27FC236}">
                <a16:creationId xmlns:a16="http://schemas.microsoft.com/office/drawing/2014/main" id="{35154697-41E6-AF0C-900D-F41535C760BD}"/>
              </a:ext>
            </a:extLst>
          </p:cNvPr>
          <p:cNvSpPr/>
          <p:nvPr/>
        </p:nvSpPr>
        <p:spPr>
          <a:xfrm>
            <a:off x="6948170" y="5753601"/>
            <a:ext cx="955384" cy="878753"/>
          </a:xfrm>
          <a:prstGeom prst="ellipse">
            <a:avLst/>
          </a:prstGeom>
          <a:solidFill>
            <a:srgbClr val="4EB3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Calibri Light"/>
                <a:ea typeface="+mn-ea"/>
                <a:cs typeface="+mn-cs"/>
              </a:rPr>
              <a:t>Autres </a:t>
            </a:r>
            <a:r>
              <a:rPr kumimoji="0" lang="fr-FR" sz="1200" b="0" i="0" u="none" strike="noStrike" kern="1200" cap="none" spc="0" normalizeH="0" baseline="0" noProof="0" dirty="0" err="1">
                <a:ln>
                  <a:noFill/>
                </a:ln>
                <a:solidFill>
                  <a:prstClr val="white"/>
                </a:solidFill>
                <a:effectLst/>
                <a:uLnTx/>
                <a:uFillTx/>
                <a:latin typeface="Calibri Light"/>
                <a:ea typeface="+mn-ea"/>
                <a:cs typeface="+mn-cs"/>
              </a:rPr>
              <a:t>inter-venants</a:t>
            </a:r>
            <a:endParaRPr kumimoji="0" lang="fr-FR" sz="12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93630"/>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pic>
        <p:nvPicPr>
          <p:cNvPr id="10" name="Image 9" descr="Une image contenant Graphique, Police, logo, graphisme&#10;&#10;Description générée automatiquement">
            <a:extLst>
              <a:ext uri="{FF2B5EF4-FFF2-40B4-BE49-F238E27FC236}">
                <a16:creationId xmlns:a16="http://schemas.microsoft.com/office/drawing/2014/main" id="{D36E5FC0-8AEF-C435-80BB-31481C3D74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52326" y="3945956"/>
            <a:ext cx="921350" cy="307717"/>
          </a:xfrm>
          <a:prstGeom prst="rect">
            <a:avLst/>
          </a:prstGeom>
        </p:spPr>
      </p:pic>
      <p:pic>
        <p:nvPicPr>
          <p:cNvPr id="11" name="Image 10" descr="Une image contenant texte, Graphique, graphisme, Police&#10;&#10;Description générée automatiquement">
            <a:extLst>
              <a:ext uri="{FF2B5EF4-FFF2-40B4-BE49-F238E27FC236}">
                <a16:creationId xmlns:a16="http://schemas.microsoft.com/office/drawing/2014/main" id="{6D490D2C-20B6-3702-FD60-7E3D70CF4C5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899760" y="3391676"/>
            <a:ext cx="564016" cy="642515"/>
          </a:xfrm>
          <a:prstGeom prst="rect">
            <a:avLst/>
          </a:prstGeom>
        </p:spPr>
      </p:pic>
      <p:pic>
        <p:nvPicPr>
          <p:cNvPr id="16" name="Image 15" descr="Une image contenant Graphique, texte, Police, graphisme&#10;&#10;Description générée automatiquement">
            <a:extLst>
              <a:ext uri="{FF2B5EF4-FFF2-40B4-BE49-F238E27FC236}">
                <a16:creationId xmlns:a16="http://schemas.microsoft.com/office/drawing/2014/main" id="{48CCFE3A-7DF1-444F-AB1F-8F3E7F6F8F3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03554" y="3523896"/>
            <a:ext cx="759816" cy="761531"/>
          </a:xfrm>
          <a:prstGeom prst="rect">
            <a:avLst/>
          </a:prstGeom>
        </p:spPr>
      </p:pic>
      <p:pic>
        <p:nvPicPr>
          <p:cNvPr id="18" name="Image 17">
            <a:extLst>
              <a:ext uri="{FF2B5EF4-FFF2-40B4-BE49-F238E27FC236}">
                <a16:creationId xmlns:a16="http://schemas.microsoft.com/office/drawing/2014/main" id="{02D42A78-7348-B99C-8207-E5ACFB75CFD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26708" y="5821978"/>
            <a:ext cx="1142086" cy="315977"/>
          </a:xfrm>
          <a:prstGeom prst="rect">
            <a:avLst/>
          </a:prstGeom>
        </p:spPr>
      </p:pic>
      <p:pic>
        <p:nvPicPr>
          <p:cNvPr id="19" name="Image 18" descr="Une image contenant Graphique, texte, Police, graphisme&#10;&#10;Description générée automatiquement">
            <a:extLst>
              <a:ext uri="{FF2B5EF4-FFF2-40B4-BE49-F238E27FC236}">
                <a16:creationId xmlns:a16="http://schemas.microsoft.com/office/drawing/2014/main" id="{E9212FE2-ACF0-BEF8-7797-1BD3EB4C661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45058" y="4432719"/>
            <a:ext cx="1010869" cy="1013150"/>
          </a:xfrm>
          <a:prstGeom prst="rect">
            <a:avLst/>
          </a:prstGeom>
        </p:spPr>
      </p:pic>
      <p:pic>
        <p:nvPicPr>
          <p:cNvPr id="20" name="Image 19" descr="Une image contenant Graphique, texte, Police, graphisme&#10;&#10;Description générée automatiquement">
            <a:extLst>
              <a:ext uri="{FF2B5EF4-FFF2-40B4-BE49-F238E27FC236}">
                <a16:creationId xmlns:a16="http://schemas.microsoft.com/office/drawing/2014/main" id="{FB2F4227-B579-1B78-DE53-D442DD32EA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2471" y="4099814"/>
            <a:ext cx="857600" cy="859536"/>
          </a:xfrm>
          <a:prstGeom prst="rect">
            <a:avLst/>
          </a:prstGeom>
        </p:spPr>
      </p:pic>
      <p:pic>
        <p:nvPicPr>
          <p:cNvPr id="21" name="Image 20" descr="Une image contenant Graphique, Police, logo, graphisme&#10;&#10;Description générée automatiquement">
            <a:extLst>
              <a:ext uri="{FF2B5EF4-FFF2-40B4-BE49-F238E27FC236}">
                <a16:creationId xmlns:a16="http://schemas.microsoft.com/office/drawing/2014/main" id="{327CBE41-30F8-0702-6549-AFAEB27EB24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187512" y="6217318"/>
            <a:ext cx="921350" cy="307717"/>
          </a:xfrm>
          <a:prstGeom prst="rect">
            <a:avLst/>
          </a:prstGeom>
        </p:spPr>
      </p:pic>
      <p:pic>
        <p:nvPicPr>
          <p:cNvPr id="22" name="Image 21" descr="Une image contenant texte, Graphique, graphisme, Police&#10;&#10;Description générée automatiquement">
            <a:extLst>
              <a:ext uri="{FF2B5EF4-FFF2-40B4-BE49-F238E27FC236}">
                <a16:creationId xmlns:a16="http://schemas.microsoft.com/office/drawing/2014/main" id="{28E3B770-B768-44B2-003C-3FC69159828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356424" y="5670507"/>
            <a:ext cx="506018" cy="576445"/>
          </a:xfrm>
          <a:prstGeom prst="rect">
            <a:avLst/>
          </a:prstGeom>
        </p:spPr>
      </p:pic>
      <p:pic>
        <p:nvPicPr>
          <p:cNvPr id="23" name="Image 22" descr="Une image contenant texte, Graphique, graphisme, Police&#10;&#10;Description générée automatiquement">
            <a:extLst>
              <a:ext uri="{FF2B5EF4-FFF2-40B4-BE49-F238E27FC236}">
                <a16:creationId xmlns:a16="http://schemas.microsoft.com/office/drawing/2014/main" id="{3FECDD67-562C-9F68-0BBC-701738EC551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63969" y="943651"/>
            <a:ext cx="379681" cy="432525"/>
          </a:xfrm>
          <a:prstGeom prst="rect">
            <a:avLst/>
          </a:prstGeom>
        </p:spPr>
      </p:pic>
      <p:pic>
        <p:nvPicPr>
          <p:cNvPr id="24" name="Image 23">
            <a:extLst>
              <a:ext uri="{FF2B5EF4-FFF2-40B4-BE49-F238E27FC236}">
                <a16:creationId xmlns:a16="http://schemas.microsoft.com/office/drawing/2014/main" id="{0AEB2005-9A80-9459-67C2-808748ADA30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04943" y="1911726"/>
            <a:ext cx="759816" cy="387309"/>
          </a:xfrm>
          <a:prstGeom prst="rect">
            <a:avLst/>
          </a:prstGeom>
        </p:spPr>
      </p:pic>
      <p:pic>
        <p:nvPicPr>
          <p:cNvPr id="27" name="Image 26" descr="Une image contenant Graphique, Police, typographie, conception&#10;&#10;Description générée automatiquement">
            <a:extLst>
              <a:ext uri="{FF2B5EF4-FFF2-40B4-BE49-F238E27FC236}">
                <a16:creationId xmlns:a16="http://schemas.microsoft.com/office/drawing/2014/main" id="{4E5890AA-30D4-E3AC-8C47-A4DF09518526}"/>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893226" y="4762902"/>
            <a:ext cx="955384" cy="198346"/>
          </a:xfrm>
          <a:prstGeom prst="rect">
            <a:avLst/>
          </a:prstGeom>
        </p:spPr>
      </p:pic>
      <p:pic>
        <p:nvPicPr>
          <p:cNvPr id="28" name="Image 27" descr="Une image contenant Graphique, Police, typographie, conception&#10;&#10;Description générée automatiquement">
            <a:extLst>
              <a:ext uri="{FF2B5EF4-FFF2-40B4-BE49-F238E27FC236}">
                <a16:creationId xmlns:a16="http://schemas.microsoft.com/office/drawing/2014/main" id="{7B29A747-C435-DB1B-B72E-E39626AE2EA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162820" y="6299975"/>
            <a:ext cx="955384" cy="225060"/>
          </a:xfrm>
          <a:prstGeom prst="rect">
            <a:avLst/>
          </a:prstGeom>
        </p:spPr>
      </p:pic>
      <p:pic>
        <p:nvPicPr>
          <p:cNvPr id="29" name="Image 28" descr="Une image contenant Graphique, Police, typographie, conception&#10;&#10;Description générée automatiquement">
            <a:extLst>
              <a:ext uri="{FF2B5EF4-FFF2-40B4-BE49-F238E27FC236}">
                <a16:creationId xmlns:a16="http://schemas.microsoft.com/office/drawing/2014/main" id="{97E9CF76-AE68-FFAD-984B-E6FF01B0803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992337" y="4592589"/>
            <a:ext cx="955384" cy="225060"/>
          </a:xfrm>
          <a:prstGeom prst="rect">
            <a:avLst/>
          </a:prstGeom>
        </p:spPr>
      </p:pic>
      <p:pic>
        <p:nvPicPr>
          <p:cNvPr id="30" name="Image 29">
            <a:extLst>
              <a:ext uri="{FF2B5EF4-FFF2-40B4-BE49-F238E27FC236}">
                <a16:creationId xmlns:a16="http://schemas.microsoft.com/office/drawing/2014/main" id="{D717375B-AD23-01A7-881D-88137CAB4F1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669357" y="1869635"/>
            <a:ext cx="939940" cy="241535"/>
          </a:xfrm>
          <a:prstGeom prst="rect">
            <a:avLst/>
          </a:prstGeom>
        </p:spPr>
      </p:pic>
      <p:grpSp>
        <p:nvGrpSpPr>
          <p:cNvPr id="40" name="Groupe 39">
            <a:extLst>
              <a:ext uri="{FF2B5EF4-FFF2-40B4-BE49-F238E27FC236}">
                <a16:creationId xmlns:a16="http://schemas.microsoft.com/office/drawing/2014/main" id="{17E987BC-9CE0-66D5-946E-1958000EB6B6}"/>
              </a:ext>
            </a:extLst>
          </p:cNvPr>
          <p:cNvGrpSpPr/>
          <p:nvPr/>
        </p:nvGrpSpPr>
        <p:grpSpPr>
          <a:xfrm>
            <a:off x="10625434" y="3497434"/>
            <a:ext cx="906762" cy="820663"/>
            <a:chOff x="6565995" y="3390772"/>
            <a:chExt cx="1453872" cy="1453872"/>
          </a:xfrm>
        </p:grpSpPr>
        <p:sp>
          <p:nvSpPr>
            <p:cNvPr id="41" name="Ellipse 40">
              <a:extLst>
                <a:ext uri="{FF2B5EF4-FFF2-40B4-BE49-F238E27FC236}">
                  <a16:creationId xmlns:a16="http://schemas.microsoft.com/office/drawing/2014/main" id="{A2F67E81-AEDC-B418-F2E0-C67603384BF5}"/>
                </a:ext>
              </a:extLst>
            </p:cNvPr>
            <p:cNvSpPr/>
            <p:nvPr/>
          </p:nvSpPr>
          <p:spPr>
            <a:xfrm>
              <a:off x="6565995" y="3390772"/>
              <a:ext cx="1453872" cy="14538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2" name="Ellipse 4">
              <a:extLst>
                <a:ext uri="{FF2B5EF4-FFF2-40B4-BE49-F238E27FC236}">
                  <a16:creationId xmlns:a16="http://schemas.microsoft.com/office/drawing/2014/main" id="{336EEE28-A697-6348-442A-C2AB93963E76}"/>
                </a:ext>
              </a:extLst>
            </p:cNvPr>
            <p:cNvSpPr txBox="1"/>
            <p:nvPr/>
          </p:nvSpPr>
          <p:spPr>
            <a:xfrm>
              <a:off x="6778909" y="3603688"/>
              <a:ext cx="1240958" cy="102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err="1">
                  <a:ln>
                    <a:noFill/>
                  </a:ln>
                  <a:solidFill>
                    <a:prstClr val="white"/>
                  </a:solidFill>
                  <a:effectLst/>
                  <a:uLnTx/>
                  <a:uFillTx/>
                  <a:latin typeface="Calibri Light"/>
                  <a:ea typeface="+mn-ea"/>
                  <a:cs typeface="+mn-cs"/>
                </a:rPr>
                <a:t>Agricult</a:t>
              </a:r>
              <a:r>
                <a:rPr kumimoji="0" lang="fr-FR" sz="1400" b="1" i="0" u="none" strike="noStrike" kern="1200" cap="none" spc="0" normalizeH="0" baseline="0" noProof="0" dirty="0">
                  <a:ln>
                    <a:noFill/>
                  </a:ln>
                  <a:solidFill>
                    <a:prstClr val="white"/>
                  </a:solidFill>
                  <a:effectLst/>
                  <a:uLnTx/>
                  <a:uFillTx/>
                  <a:latin typeface="Calibri Light"/>
                  <a:ea typeface="+mn-ea"/>
                  <a:cs typeface="+mn-cs"/>
                </a:rPr>
                <a:t>.</a:t>
              </a:r>
            </a:p>
          </p:txBody>
        </p:sp>
      </p:grpSp>
      <p:grpSp>
        <p:nvGrpSpPr>
          <p:cNvPr id="43" name="Groupe 42">
            <a:extLst>
              <a:ext uri="{FF2B5EF4-FFF2-40B4-BE49-F238E27FC236}">
                <a16:creationId xmlns:a16="http://schemas.microsoft.com/office/drawing/2014/main" id="{B8B5BFAA-3DC9-C072-A746-3F1E0A06731D}"/>
              </a:ext>
            </a:extLst>
          </p:cNvPr>
          <p:cNvGrpSpPr/>
          <p:nvPr/>
        </p:nvGrpSpPr>
        <p:grpSpPr>
          <a:xfrm>
            <a:off x="9681014" y="3583951"/>
            <a:ext cx="906762" cy="820663"/>
            <a:chOff x="6565995" y="3390772"/>
            <a:chExt cx="1453872" cy="1453872"/>
          </a:xfrm>
        </p:grpSpPr>
        <p:sp>
          <p:nvSpPr>
            <p:cNvPr id="44" name="Ellipse 43">
              <a:extLst>
                <a:ext uri="{FF2B5EF4-FFF2-40B4-BE49-F238E27FC236}">
                  <a16:creationId xmlns:a16="http://schemas.microsoft.com/office/drawing/2014/main" id="{9326C5E7-638D-A9C0-D914-C47E08413F1F}"/>
                </a:ext>
              </a:extLst>
            </p:cNvPr>
            <p:cNvSpPr/>
            <p:nvPr/>
          </p:nvSpPr>
          <p:spPr>
            <a:xfrm>
              <a:off x="6565995" y="3390772"/>
              <a:ext cx="1453872" cy="14538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Ellipse 4">
              <a:extLst>
                <a:ext uri="{FF2B5EF4-FFF2-40B4-BE49-F238E27FC236}">
                  <a16:creationId xmlns:a16="http://schemas.microsoft.com/office/drawing/2014/main" id="{AB4C9D9A-A025-0BCA-3CA1-A9C7CC7B5580}"/>
                </a:ext>
              </a:extLst>
            </p:cNvPr>
            <p:cNvSpPr txBox="1"/>
            <p:nvPr/>
          </p:nvSpPr>
          <p:spPr>
            <a:xfrm>
              <a:off x="6778909" y="3603688"/>
              <a:ext cx="1240958" cy="102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err="1">
                  <a:ln>
                    <a:noFill/>
                  </a:ln>
                  <a:solidFill>
                    <a:prstClr val="white"/>
                  </a:solidFill>
                  <a:effectLst/>
                  <a:uLnTx/>
                  <a:uFillTx/>
                  <a:latin typeface="Calibri Light"/>
                  <a:ea typeface="+mn-ea"/>
                  <a:cs typeface="+mn-cs"/>
                </a:rPr>
                <a:t>Agricult</a:t>
              </a:r>
              <a:r>
                <a:rPr kumimoji="0" lang="fr-FR" sz="1400" b="1" i="0" u="none" strike="noStrike" kern="1200" cap="none" spc="0" normalizeH="0" baseline="0" noProof="0" dirty="0">
                  <a:ln>
                    <a:noFill/>
                  </a:ln>
                  <a:solidFill>
                    <a:prstClr val="white"/>
                  </a:solidFill>
                  <a:effectLst/>
                  <a:uLnTx/>
                  <a:uFillTx/>
                  <a:latin typeface="Calibri Light"/>
                  <a:ea typeface="+mn-ea"/>
                  <a:cs typeface="+mn-cs"/>
                </a:rPr>
                <a:t>.</a:t>
              </a:r>
            </a:p>
          </p:txBody>
        </p:sp>
      </p:grpSp>
      <p:grpSp>
        <p:nvGrpSpPr>
          <p:cNvPr id="46" name="Groupe 45">
            <a:extLst>
              <a:ext uri="{FF2B5EF4-FFF2-40B4-BE49-F238E27FC236}">
                <a16:creationId xmlns:a16="http://schemas.microsoft.com/office/drawing/2014/main" id="{3F9F2C87-41B4-714C-2644-4E16D846F541}"/>
              </a:ext>
            </a:extLst>
          </p:cNvPr>
          <p:cNvGrpSpPr/>
          <p:nvPr/>
        </p:nvGrpSpPr>
        <p:grpSpPr>
          <a:xfrm>
            <a:off x="9833414" y="3736351"/>
            <a:ext cx="906762" cy="820663"/>
            <a:chOff x="6565995" y="3390772"/>
            <a:chExt cx="1453872" cy="1453872"/>
          </a:xfrm>
        </p:grpSpPr>
        <p:sp>
          <p:nvSpPr>
            <p:cNvPr id="47" name="Ellipse 46">
              <a:extLst>
                <a:ext uri="{FF2B5EF4-FFF2-40B4-BE49-F238E27FC236}">
                  <a16:creationId xmlns:a16="http://schemas.microsoft.com/office/drawing/2014/main" id="{ECEC6017-EF72-4223-F894-24DC7618D510}"/>
                </a:ext>
              </a:extLst>
            </p:cNvPr>
            <p:cNvSpPr/>
            <p:nvPr/>
          </p:nvSpPr>
          <p:spPr>
            <a:xfrm>
              <a:off x="6565995" y="3390772"/>
              <a:ext cx="1453872" cy="14538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8" name="Ellipse 4">
              <a:extLst>
                <a:ext uri="{FF2B5EF4-FFF2-40B4-BE49-F238E27FC236}">
                  <a16:creationId xmlns:a16="http://schemas.microsoft.com/office/drawing/2014/main" id="{54E046B5-5507-59BD-6CFE-3545E4CA3F1A}"/>
                </a:ext>
              </a:extLst>
            </p:cNvPr>
            <p:cNvSpPr txBox="1"/>
            <p:nvPr/>
          </p:nvSpPr>
          <p:spPr>
            <a:xfrm>
              <a:off x="6778909" y="3603688"/>
              <a:ext cx="1240958" cy="102804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780" tIns="17780" rIns="17780" bIns="1778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fr-FR" sz="1400" b="1" i="0" u="none" strike="noStrike" kern="1200" cap="none" spc="0" normalizeH="0" baseline="0" noProof="0" dirty="0" err="1">
                  <a:ln>
                    <a:noFill/>
                  </a:ln>
                  <a:solidFill>
                    <a:prstClr val="white"/>
                  </a:solidFill>
                  <a:effectLst/>
                  <a:uLnTx/>
                  <a:uFillTx/>
                  <a:latin typeface="Calibri Light"/>
                  <a:ea typeface="+mn-ea"/>
                  <a:cs typeface="+mn-cs"/>
                </a:rPr>
                <a:t>Agricult</a:t>
              </a:r>
              <a:r>
                <a:rPr kumimoji="0" lang="fr-FR" sz="1400" b="1" i="0" u="none" strike="noStrike" kern="1200" cap="none" spc="0" normalizeH="0" baseline="0" noProof="0" dirty="0">
                  <a:ln>
                    <a:noFill/>
                  </a:ln>
                  <a:solidFill>
                    <a:prstClr val="white"/>
                  </a:solidFill>
                  <a:effectLst/>
                  <a:uLnTx/>
                  <a:uFillTx/>
                  <a:latin typeface="Calibri Light"/>
                  <a:ea typeface="+mn-ea"/>
                  <a:cs typeface="+mn-cs"/>
                </a:rPr>
                <a:t>.</a:t>
              </a:r>
            </a:p>
          </p:txBody>
        </p:sp>
      </p:grpSp>
      <p:pic>
        <p:nvPicPr>
          <p:cNvPr id="17" name="Image 16">
            <a:extLst>
              <a:ext uri="{FF2B5EF4-FFF2-40B4-BE49-F238E27FC236}">
                <a16:creationId xmlns:a16="http://schemas.microsoft.com/office/drawing/2014/main" id="{13588C4D-C969-175E-9A6A-EE5275E3390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862742" y="4116742"/>
            <a:ext cx="1142086" cy="315977"/>
          </a:xfrm>
          <a:prstGeom prst="rect">
            <a:avLst/>
          </a:prstGeom>
        </p:spPr>
      </p:pic>
      <p:pic>
        <p:nvPicPr>
          <p:cNvPr id="49" name="Image 48" descr="Une image contenant Graphique, texte, Police, graphisme&#10;&#10;Description générée automatiquement">
            <a:extLst>
              <a:ext uri="{FF2B5EF4-FFF2-40B4-BE49-F238E27FC236}">
                <a16:creationId xmlns:a16="http://schemas.microsoft.com/office/drawing/2014/main" id="{C2706871-0CEE-43C0-3E71-102520F1E9B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951279" y="1869635"/>
            <a:ext cx="759816" cy="761531"/>
          </a:xfrm>
          <a:prstGeom prst="rect">
            <a:avLst/>
          </a:prstGeom>
        </p:spPr>
      </p:pic>
      <p:sp>
        <p:nvSpPr>
          <p:cNvPr id="50" name="Arc 49">
            <a:extLst>
              <a:ext uri="{FF2B5EF4-FFF2-40B4-BE49-F238E27FC236}">
                <a16:creationId xmlns:a16="http://schemas.microsoft.com/office/drawing/2014/main" id="{C2D2F8AF-1F1D-7CFB-2B21-AF637BC27921}"/>
              </a:ext>
            </a:extLst>
          </p:cNvPr>
          <p:cNvSpPr/>
          <p:nvPr/>
        </p:nvSpPr>
        <p:spPr>
          <a:xfrm>
            <a:off x="8044335" y="2045167"/>
            <a:ext cx="2156456" cy="2286653"/>
          </a:xfrm>
          <a:prstGeom prst="arc">
            <a:avLst/>
          </a:prstGeom>
          <a:ln w="76200">
            <a:solidFill>
              <a:schemeClr val="accent4">
                <a:lumMod val="75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pic>
        <p:nvPicPr>
          <p:cNvPr id="7" name="Image 6" descr="Une image contenant texte, Graphique, logo, Police&#10;&#10;Description générée automatiquement">
            <a:extLst>
              <a:ext uri="{FF2B5EF4-FFF2-40B4-BE49-F238E27FC236}">
                <a16:creationId xmlns:a16="http://schemas.microsoft.com/office/drawing/2014/main" id="{16C4D5C6-27EB-3795-2E0D-6B9FCD7A5A0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13225" y="5261134"/>
            <a:ext cx="380582" cy="538218"/>
          </a:xfrm>
          <a:prstGeom prst="rect">
            <a:avLst/>
          </a:prstGeom>
        </p:spPr>
      </p:pic>
      <p:pic>
        <p:nvPicPr>
          <p:cNvPr id="12" name="Image 11" descr="Une image contenant texte, Graphique, Police, graphisme&#10;&#10;Description générée automatiquement">
            <a:extLst>
              <a:ext uri="{FF2B5EF4-FFF2-40B4-BE49-F238E27FC236}">
                <a16:creationId xmlns:a16="http://schemas.microsoft.com/office/drawing/2014/main" id="{102301B8-70FE-849F-5744-54D97D6D4C24}"/>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074663" y="670275"/>
            <a:ext cx="1101857" cy="222250"/>
          </a:xfrm>
          <a:prstGeom prst="rect">
            <a:avLst/>
          </a:prstGeom>
        </p:spPr>
      </p:pic>
      <p:pic>
        <p:nvPicPr>
          <p:cNvPr id="25" name="Image 24" descr="Une image contenant texte, logo, graphisme, Graphique&#10;&#10;Description générée automatiquement">
            <a:extLst>
              <a:ext uri="{FF2B5EF4-FFF2-40B4-BE49-F238E27FC236}">
                <a16:creationId xmlns:a16="http://schemas.microsoft.com/office/drawing/2014/main" id="{A05C62FB-09EC-D656-6318-8AF845AD5603}"/>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680717" y="1119698"/>
            <a:ext cx="622804" cy="562942"/>
          </a:xfrm>
          <a:prstGeom prst="rect">
            <a:avLst/>
          </a:prstGeom>
        </p:spPr>
      </p:pic>
      <p:pic>
        <p:nvPicPr>
          <p:cNvPr id="31" name="Image 30" descr="Une image contenant vert, logo, conception&#10;&#10;Description générée automatiquement">
            <a:extLst>
              <a:ext uri="{FF2B5EF4-FFF2-40B4-BE49-F238E27FC236}">
                <a16:creationId xmlns:a16="http://schemas.microsoft.com/office/drawing/2014/main" id="{7B05F52C-6BA7-45E3-5182-BC54BB7C9C4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66538" y="5965203"/>
            <a:ext cx="598528" cy="488798"/>
          </a:xfrm>
          <a:prstGeom prst="rect">
            <a:avLst/>
          </a:prstGeom>
        </p:spPr>
      </p:pic>
      <p:pic>
        <p:nvPicPr>
          <p:cNvPr id="51" name="Image 50" descr="Une image contenant texte, Police, Graphique, graphisme&#10;&#10;Description générée automatiquement">
            <a:extLst>
              <a:ext uri="{FF2B5EF4-FFF2-40B4-BE49-F238E27FC236}">
                <a16:creationId xmlns:a16="http://schemas.microsoft.com/office/drawing/2014/main" id="{B99C1C69-48CF-7138-4E44-8D240C7F9E24}"/>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56870" y="6563265"/>
            <a:ext cx="925716" cy="209212"/>
          </a:xfrm>
          <a:prstGeom prst="rect">
            <a:avLst/>
          </a:prstGeom>
        </p:spPr>
      </p:pic>
      <p:pic>
        <p:nvPicPr>
          <p:cNvPr id="53" name="Image 52" descr="Une image contenant texte, Police, graphisme, Graphique&#10;&#10;Description générée automatiquement">
            <a:extLst>
              <a:ext uri="{FF2B5EF4-FFF2-40B4-BE49-F238E27FC236}">
                <a16:creationId xmlns:a16="http://schemas.microsoft.com/office/drawing/2014/main" id="{E2C16170-FEB3-49F5-C359-8B0951106E88}"/>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113343" y="5899930"/>
            <a:ext cx="1092921" cy="593239"/>
          </a:xfrm>
          <a:prstGeom prst="rect">
            <a:avLst/>
          </a:prstGeom>
        </p:spPr>
      </p:pic>
      <p:pic>
        <p:nvPicPr>
          <p:cNvPr id="55" name="Image 54" descr="Une image contenant Police, texte, logo, Graphique&#10;&#10;Description générée automatiquement">
            <a:extLst>
              <a:ext uri="{FF2B5EF4-FFF2-40B4-BE49-F238E27FC236}">
                <a16:creationId xmlns:a16="http://schemas.microsoft.com/office/drawing/2014/main" id="{69267F41-A3C4-01E9-154C-A5D019D263AA}"/>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7457" y="6591230"/>
            <a:ext cx="618829" cy="237617"/>
          </a:xfrm>
          <a:prstGeom prst="rect">
            <a:avLst/>
          </a:prstGeom>
        </p:spPr>
      </p:pic>
      <p:pic>
        <p:nvPicPr>
          <p:cNvPr id="4098" name="Picture 2" descr="Maison familiale rurale — Wikipédia">
            <a:extLst>
              <a:ext uri="{FF2B5EF4-FFF2-40B4-BE49-F238E27FC236}">
                <a16:creationId xmlns:a16="http://schemas.microsoft.com/office/drawing/2014/main" id="{CD2419D3-DF55-9459-AC44-994276D1A5EA}"/>
              </a:ext>
            </a:extLst>
          </p:cNvPr>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989161" y="757863"/>
            <a:ext cx="653278" cy="6739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DSEA de l'Ile de la Réunion - Officiel | Saint-Pierre Réunion">
            <a:extLst>
              <a:ext uri="{FF2B5EF4-FFF2-40B4-BE49-F238E27FC236}">
                <a16:creationId xmlns:a16="http://schemas.microsoft.com/office/drawing/2014/main" id="{2DBE8A8F-2D47-11AA-78F5-9AC4CED3C27D}"/>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952723" y="1434931"/>
            <a:ext cx="476795" cy="4767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Accueil - Armeflhor">
            <a:extLst>
              <a:ext uri="{FF2B5EF4-FFF2-40B4-BE49-F238E27FC236}">
                <a16:creationId xmlns:a16="http://schemas.microsoft.com/office/drawing/2014/main" id="{97EB9328-3455-97CC-8525-1B4A4A296A64}"/>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649323" y="5630983"/>
            <a:ext cx="1035476" cy="1822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erres d'ici - FRCA - YouTube">
            <a:extLst>
              <a:ext uri="{FF2B5EF4-FFF2-40B4-BE49-F238E27FC236}">
                <a16:creationId xmlns:a16="http://schemas.microsoft.com/office/drawing/2014/main" id="{7B627EB6-9D56-8BD6-FC3D-74BF784516BD}"/>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618107" y="5090759"/>
            <a:ext cx="507585" cy="50758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CTCS Guadeloupe | Centre Technique de la Canne à Sucre">
            <a:extLst>
              <a:ext uri="{FF2B5EF4-FFF2-40B4-BE49-F238E27FC236}">
                <a16:creationId xmlns:a16="http://schemas.microsoft.com/office/drawing/2014/main" id="{1524C59E-6DD1-D4C6-766A-A9D5A348266B}"/>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229114" y="4838005"/>
            <a:ext cx="418398" cy="32909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Association de coordination technique agricole — Wikipédia">
            <a:extLst>
              <a:ext uri="{FF2B5EF4-FFF2-40B4-BE49-F238E27FC236}">
                <a16:creationId xmlns:a16="http://schemas.microsoft.com/office/drawing/2014/main" id="{13D873C9-08CA-49CF-65AD-27C4F26EE421}"/>
              </a:ext>
            </a:extLst>
          </p:cNvPr>
          <p:cNvPicPr>
            <a:picLocks noChangeAspect="1" noChangeArrowheads="1"/>
          </p:cNvPicPr>
          <p:nvPr/>
        </p:nvPicPr>
        <p:blipFill>
          <a:blip r:embed="rId28" cstate="screen">
            <a:extLst>
              <a:ext uri="{28A0092B-C50C-407E-A947-70E740481C1C}">
                <a14:useLocalDpi xmlns:a14="http://schemas.microsoft.com/office/drawing/2010/main"/>
              </a:ext>
            </a:extLst>
          </a:blip>
          <a:srcRect/>
          <a:stretch>
            <a:fillRect/>
          </a:stretch>
        </p:blipFill>
        <p:spPr bwMode="auto">
          <a:xfrm>
            <a:off x="1167061" y="5246100"/>
            <a:ext cx="448233" cy="23568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Gouvernance – Martinique Développement">
            <a:extLst>
              <a:ext uri="{FF2B5EF4-FFF2-40B4-BE49-F238E27FC236}">
                <a16:creationId xmlns:a16="http://schemas.microsoft.com/office/drawing/2014/main" id="{E879070E-EE01-DA77-AF99-002AEC71FB21}"/>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795656" y="4842318"/>
            <a:ext cx="1010870" cy="270217"/>
          </a:xfrm>
          <a:prstGeom prst="rect">
            <a:avLst/>
          </a:prstGeom>
          <a:noFill/>
          <a:extLst>
            <a:ext uri="{909E8E84-426E-40DD-AFC4-6F175D3DCCD1}">
              <a14:hiddenFill xmlns:a14="http://schemas.microsoft.com/office/drawing/2010/main">
                <a:solidFill>
                  <a:srgbClr val="FFFFFF"/>
                </a:solidFill>
              </a14:hiddenFill>
            </a:ext>
          </a:extLst>
        </p:spPr>
      </p:pic>
      <p:sp>
        <p:nvSpPr>
          <p:cNvPr id="58" name="ZoneTexte 57">
            <a:extLst>
              <a:ext uri="{FF2B5EF4-FFF2-40B4-BE49-F238E27FC236}">
                <a16:creationId xmlns:a16="http://schemas.microsoft.com/office/drawing/2014/main" id="{6A28D09B-B019-93EE-D04F-8F3C886D10F9}"/>
              </a:ext>
            </a:extLst>
          </p:cNvPr>
          <p:cNvSpPr txBox="1"/>
          <p:nvPr/>
        </p:nvSpPr>
        <p:spPr>
          <a:xfrm>
            <a:off x="123825" y="4262682"/>
            <a:ext cx="17412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srgbClr val="C05504"/>
                </a:solidFill>
                <a:effectLst/>
                <a:uLnTx/>
                <a:uFillTx/>
                <a:latin typeface="Montserrat" panose="00000500000000000000" pitchFamily="2" charset="0"/>
                <a:ea typeface="+mn-ea"/>
                <a:cs typeface="+mn-cs"/>
              </a:rPr>
              <a:t>Autres partenaires locaux ou nationaux</a:t>
            </a:r>
          </a:p>
        </p:txBody>
      </p:sp>
      <p:pic>
        <p:nvPicPr>
          <p:cNvPr id="59" name="Image 58" descr="Une image contenant texte, Police, Graphique, graphisme&#10;&#10;Description générée automatiquement">
            <a:extLst>
              <a:ext uri="{FF2B5EF4-FFF2-40B4-BE49-F238E27FC236}">
                <a16:creationId xmlns:a16="http://schemas.microsoft.com/office/drawing/2014/main" id="{9BAE272A-FF40-7CBD-BE5A-FC535E461B9F}"/>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544429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VOLET TRANSFERT RITA</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Le </a:t>
            </a:r>
            <a:r>
              <a:rPr kumimoji="0" lang="fr-FR" sz="28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a:t>
            </a: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du RITA</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Déjà présenté précédemment</a:t>
            </a:r>
          </a:p>
        </p:txBody>
      </p:sp>
      <p:graphicFrame>
        <p:nvGraphicFramePr>
          <p:cNvPr id="6" name="Graphique 5">
            <a:extLst>
              <a:ext uri="{FF2B5EF4-FFF2-40B4-BE49-F238E27FC236}">
                <a16:creationId xmlns:a16="http://schemas.microsoft.com/office/drawing/2014/main" id="{E8AE6DA7-658B-C40F-D066-844CF12D4BEF}"/>
              </a:ext>
            </a:extLst>
          </p:cNvPr>
          <p:cNvGraphicFramePr>
            <a:graphicFrameLocks/>
          </p:cNvGraphicFramePr>
          <p:nvPr/>
        </p:nvGraphicFramePr>
        <p:xfrm>
          <a:off x="2582019" y="3735501"/>
          <a:ext cx="6889152" cy="3036410"/>
        </p:xfrm>
        <a:graphic>
          <a:graphicData uri="http://schemas.openxmlformats.org/drawingml/2006/chart">
            <c:chart xmlns:c="http://schemas.openxmlformats.org/drawingml/2006/chart" xmlns:r="http://schemas.openxmlformats.org/officeDocument/2006/relationships" r:id="rId3"/>
          </a:graphicData>
        </a:graphic>
      </p:graphicFrame>
      <p:sp>
        <p:nvSpPr>
          <p:cNvPr id="8" name="ZoneTexte 7">
            <a:extLst>
              <a:ext uri="{FF2B5EF4-FFF2-40B4-BE49-F238E27FC236}">
                <a16:creationId xmlns:a16="http://schemas.microsoft.com/office/drawing/2014/main" id="{49E10C32-EAEC-154F-518D-CF466E920B6C}"/>
              </a:ext>
            </a:extLst>
          </p:cNvPr>
          <p:cNvSpPr txBox="1"/>
          <p:nvPr/>
        </p:nvSpPr>
        <p:spPr>
          <a:xfrm>
            <a:off x="1762125" y="2608662"/>
            <a:ext cx="182434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Expérimentateurs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Chercheurs</a:t>
            </a:r>
          </a:p>
        </p:txBody>
      </p:sp>
      <p:sp>
        <p:nvSpPr>
          <p:cNvPr id="10" name="ZoneTexte 9">
            <a:extLst>
              <a:ext uri="{FF2B5EF4-FFF2-40B4-BE49-F238E27FC236}">
                <a16:creationId xmlns:a16="http://schemas.microsoft.com/office/drawing/2014/main" id="{E374ABA6-D541-BDF5-27FB-75BB0287E65B}"/>
              </a:ext>
            </a:extLst>
          </p:cNvPr>
          <p:cNvSpPr txBox="1"/>
          <p:nvPr/>
        </p:nvSpPr>
        <p:spPr>
          <a:xfrm>
            <a:off x="5713539" y="2741382"/>
            <a:ext cx="129330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Techniciens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Formateurs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Enseignants</a:t>
            </a:r>
          </a:p>
        </p:txBody>
      </p:sp>
      <p:sp>
        <p:nvSpPr>
          <p:cNvPr id="11" name="ZoneTexte 10">
            <a:extLst>
              <a:ext uri="{FF2B5EF4-FFF2-40B4-BE49-F238E27FC236}">
                <a16:creationId xmlns:a16="http://schemas.microsoft.com/office/drawing/2014/main" id="{1DD11475-0EF0-A279-7F0C-1F0BD1E5AA05}"/>
              </a:ext>
            </a:extLst>
          </p:cNvPr>
          <p:cNvSpPr txBox="1"/>
          <p:nvPr/>
        </p:nvSpPr>
        <p:spPr>
          <a:xfrm>
            <a:off x="8661173" y="2476169"/>
            <a:ext cx="12968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Light"/>
                <a:ea typeface="+mn-ea"/>
                <a:cs typeface="+mn-cs"/>
              </a:rPr>
              <a:t>Agriculteurs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Light"/>
                <a:ea typeface="+mn-ea"/>
                <a:cs typeface="+mn-cs"/>
              </a:rPr>
              <a:t>Apprenants</a:t>
            </a:r>
          </a:p>
        </p:txBody>
      </p:sp>
      <p:cxnSp>
        <p:nvCxnSpPr>
          <p:cNvPr id="13" name="Connecteur droit avec flèche 12">
            <a:extLst>
              <a:ext uri="{FF2B5EF4-FFF2-40B4-BE49-F238E27FC236}">
                <a16:creationId xmlns:a16="http://schemas.microsoft.com/office/drawing/2014/main" id="{BD94C303-FAD6-EEBD-8A32-7BC5ADE990F4}"/>
              </a:ext>
            </a:extLst>
          </p:cNvPr>
          <p:cNvCxnSpPr>
            <a:cxnSpLocks/>
          </p:cNvCxnSpPr>
          <p:nvPr/>
        </p:nvCxnSpPr>
        <p:spPr>
          <a:xfrm>
            <a:off x="4009776" y="2843932"/>
            <a:ext cx="1510018" cy="167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B862F1D5-FA35-5A60-A57C-DF287C7886CB}"/>
              </a:ext>
            </a:extLst>
          </p:cNvPr>
          <p:cNvCxnSpPr/>
          <p:nvPr/>
        </p:nvCxnSpPr>
        <p:spPr>
          <a:xfrm>
            <a:off x="7081544" y="2843932"/>
            <a:ext cx="1199626" cy="0"/>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31D80AFD-609C-3C24-B1A8-97FCB9278FF1}"/>
              </a:ext>
            </a:extLst>
          </p:cNvPr>
          <p:cNvSpPr txBox="1"/>
          <p:nvPr/>
        </p:nvSpPr>
        <p:spPr>
          <a:xfrm rot="348416">
            <a:off x="4479492" y="2660836"/>
            <a:ext cx="661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Light"/>
                <a:ea typeface="+mn-ea"/>
                <a:cs typeface="+mn-cs"/>
              </a:rPr>
              <a:t>collectif</a:t>
            </a:r>
          </a:p>
        </p:txBody>
      </p:sp>
      <p:cxnSp>
        <p:nvCxnSpPr>
          <p:cNvPr id="16" name="Connecteur droit avec flèche 15">
            <a:extLst>
              <a:ext uri="{FF2B5EF4-FFF2-40B4-BE49-F238E27FC236}">
                <a16:creationId xmlns:a16="http://schemas.microsoft.com/office/drawing/2014/main" id="{B645C754-5214-212D-8223-9B5DAD33A1BB}"/>
              </a:ext>
            </a:extLst>
          </p:cNvPr>
          <p:cNvCxnSpPr>
            <a:cxnSpLocks/>
          </p:cNvCxnSpPr>
          <p:nvPr/>
        </p:nvCxnSpPr>
        <p:spPr>
          <a:xfrm>
            <a:off x="4069898" y="2698081"/>
            <a:ext cx="42112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B936234A-0BCD-01C4-E988-7B5DA25ACE53}"/>
              </a:ext>
            </a:extLst>
          </p:cNvPr>
          <p:cNvSpPr txBox="1"/>
          <p:nvPr/>
        </p:nvSpPr>
        <p:spPr>
          <a:xfrm>
            <a:off x="7253945" y="2872960"/>
            <a:ext cx="910827"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51C3F9"/>
                </a:solidFill>
                <a:effectLst/>
                <a:uLnTx/>
                <a:uFillTx/>
                <a:latin typeface="Calibri Light"/>
                <a:ea typeface="+mn-ea"/>
                <a:cs typeface="+mn-cs"/>
              </a:rPr>
              <a:t>collectif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rgbClr val="51C3F9"/>
                </a:solidFill>
                <a:effectLst/>
                <a:uLnTx/>
                <a:uFillTx/>
                <a:latin typeface="Calibri Light"/>
                <a:ea typeface="+mn-ea"/>
                <a:cs typeface="+mn-cs"/>
              </a:rPr>
              <a:t>&amp; individuel</a:t>
            </a:r>
          </a:p>
        </p:txBody>
      </p:sp>
      <p:sp>
        <p:nvSpPr>
          <p:cNvPr id="27" name="ZoneTexte 26">
            <a:extLst>
              <a:ext uri="{FF2B5EF4-FFF2-40B4-BE49-F238E27FC236}">
                <a16:creationId xmlns:a16="http://schemas.microsoft.com/office/drawing/2014/main" id="{36BC1872-E825-6BAE-52DC-70A8EA008B61}"/>
              </a:ext>
            </a:extLst>
          </p:cNvPr>
          <p:cNvSpPr txBox="1"/>
          <p:nvPr/>
        </p:nvSpPr>
        <p:spPr>
          <a:xfrm>
            <a:off x="4491809" y="2404174"/>
            <a:ext cx="6612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Light"/>
                <a:ea typeface="+mn-ea"/>
                <a:cs typeface="+mn-cs"/>
              </a:rPr>
              <a:t>collectif</a:t>
            </a:r>
          </a:p>
        </p:txBody>
      </p:sp>
      <p:pic>
        <p:nvPicPr>
          <p:cNvPr id="7" name="Image 6" descr="Une image contenant texte, Police, Graphique, graphisme&#10;&#10;Description générée automatiquement">
            <a:extLst>
              <a:ext uri="{FF2B5EF4-FFF2-40B4-BE49-F238E27FC236}">
                <a16:creationId xmlns:a16="http://schemas.microsoft.com/office/drawing/2014/main" id="{B48E1131-794E-4E99-88C2-756D23ED00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715387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Merci pour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votre</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attention</a:t>
            </a: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381000" y="1570578"/>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800" b="0" i="0" u="none" strike="noStrike" kern="1200" cap="none" spc="0" normalizeH="0" baseline="0" noProof="0" dirty="0">
                <a:ln>
                  <a:noFill/>
                </a:ln>
                <a:solidFill>
                  <a:schemeClr val="accent4"/>
                </a:solidFill>
                <a:effectLst/>
                <a:uLnTx/>
                <a:uFillTx/>
                <a:latin typeface="Montserrat" panose="00000500000000000000" pitchFamily="2" charset="0"/>
                <a:ea typeface="+mn-ea"/>
                <a:cs typeface="+mn-cs"/>
              </a:rPr>
              <a:t>Des questions ?</a:t>
            </a:r>
          </a:p>
        </p:txBody>
      </p:sp>
      <p:pic>
        <p:nvPicPr>
          <p:cNvPr id="12" name="Image 11">
            <a:extLst>
              <a:ext uri="{FF2B5EF4-FFF2-40B4-BE49-F238E27FC236}">
                <a16:creationId xmlns:a16="http://schemas.microsoft.com/office/drawing/2014/main" id="{5CBCD909-9FC2-81E9-1B61-A24BD00E73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50320" y="2506824"/>
            <a:ext cx="2580237" cy="3600000"/>
          </a:xfrm>
          <a:prstGeom prst="rect">
            <a:avLst/>
          </a:prstGeom>
        </p:spPr>
      </p:pic>
      <p:pic>
        <p:nvPicPr>
          <p:cNvPr id="18" name="Image 17">
            <a:extLst>
              <a:ext uri="{FF2B5EF4-FFF2-40B4-BE49-F238E27FC236}">
                <a16:creationId xmlns:a16="http://schemas.microsoft.com/office/drawing/2014/main" id="{BAFAA674-887E-B1CB-A915-19A2CCBBDB1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59795" y="2506824"/>
            <a:ext cx="2536051" cy="3600000"/>
          </a:xfrm>
          <a:prstGeom prst="rect">
            <a:avLst/>
          </a:prstGeom>
        </p:spPr>
      </p:pic>
      <p:pic>
        <p:nvPicPr>
          <p:cNvPr id="19" name="Image 18" descr="Une image contenant texte, Police, Graphique, graphisme&#10;&#10;Description générée automatiquement">
            <a:extLst>
              <a:ext uri="{FF2B5EF4-FFF2-40B4-BE49-F238E27FC236}">
                <a16:creationId xmlns:a16="http://schemas.microsoft.com/office/drawing/2014/main" id="{88DDD319-4C69-1856-9FB4-D28C37C76F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67876" y="200025"/>
            <a:ext cx="840907" cy="461748"/>
          </a:xfrm>
          <a:prstGeom prst="rect">
            <a:avLst/>
          </a:prstGeom>
        </p:spPr>
      </p:pic>
    </p:spTree>
    <p:extLst>
      <p:ext uri="{BB962C8B-B14F-4D97-AF65-F5344CB8AC3E}">
        <p14:creationId xmlns:p14="http://schemas.microsoft.com/office/powerpoint/2010/main" val="3699221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646013" y="2046515"/>
            <a:ext cx="9094561"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45898" y="2763299"/>
            <a:ext cx="8894791" cy="184665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Désherbage de la canne à sucre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Vivien PRESCHOUX, Marion SCHWARTZ,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Jean Jo ESTHER, Mathias CHRISTINA</a:t>
            </a:r>
            <a:endParaRPr kumimoji="0" lang="id-ID" sz="2400" b="1" i="1"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white"/>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white"/>
                </a:solidFill>
                <a:effectLst/>
                <a:uLnTx/>
                <a:uFillTx/>
                <a:latin typeface="Calibri" panose="020F0502020204030204" pitchFamily="34" charset="0"/>
                <a:ea typeface="+mn-ea"/>
                <a:cs typeface="+mn-cs"/>
              </a:rPr>
              <a:t> CPR Rita Canne – 22 juin 2023</a:t>
            </a:r>
          </a:p>
        </p:txBody>
      </p:sp>
    </p:spTree>
    <p:extLst>
      <p:ext uri="{BB962C8B-B14F-4D97-AF65-F5344CB8AC3E}">
        <p14:creationId xmlns:p14="http://schemas.microsoft.com/office/powerpoint/2010/main" val="779305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Contexte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452870" y="1330159"/>
            <a:ext cx="11358130" cy="518563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Adventices = </a:t>
            </a:r>
            <a:r>
              <a:rPr kumimoji="0" lang="fr-FR"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bioagresseurs</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les plus nuisibles de la canne à sucre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Importantes pertes de rendement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Réduction de l’usage des herbicides : </a:t>
            </a:r>
            <a:r>
              <a:rPr kumimoji="0" lang="fr-FR" sz="2800" b="1" i="0" u="sng" strike="noStrike" kern="1200" cap="none" spc="0" normalizeH="0" baseline="0" noProof="0" dirty="0">
                <a:ln>
                  <a:noFill/>
                </a:ln>
                <a:solidFill>
                  <a:srgbClr val="99CB38"/>
                </a:solidFill>
                <a:effectLst/>
                <a:uLnTx/>
                <a:uFillTx/>
                <a:latin typeface="Calibri" panose="020F0502020204030204" pitchFamily="34" charset="0"/>
                <a:ea typeface="+mn-ea"/>
                <a:cs typeface="Calibri" panose="020F0502020204030204" pitchFamily="34" charset="0"/>
              </a:rPr>
              <a:t>Plan ECOPHYTO II+</a:t>
            </a:r>
            <a:r>
              <a:rPr kumimoji="0" lang="fr-FR" sz="2800" b="0" i="0" u="none" strike="noStrike" kern="1200" cap="none" spc="0" normalizeH="0" baseline="0" noProof="0" dirty="0">
                <a:ln>
                  <a:noFill/>
                </a:ln>
                <a:solidFill>
                  <a:srgbClr val="99CB38"/>
                </a:solidFill>
                <a:effectLst/>
                <a:uLnTx/>
                <a:uFillTx/>
                <a:latin typeface="Calibri" panose="020F0502020204030204" pitchFamily="34" charset="0"/>
                <a:ea typeface="+mn-ea"/>
                <a:cs typeface="Calibri" panose="020F0502020204030204" pitchFamily="34" charset="0"/>
              </a:rPr>
              <a:t>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(- 50% d’ici 2025)</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Enjeux de </a:t>
            </a:r>
            <a:r>
              <a:rPr kumimoji="0" lang="fr-FR" sz="2800" b="1" i="0" u="sng" strike="noStrike" kern="1200" cap="none" spc="0" normalizeH="0" baseline="0" noProof="0" dirty="0">
                <a:ln>
                  <a:noFill/>
                </a:ln>
                <a:solidFill>
                  <a:srgbClr val="99CB38"/>
                </a:solidFill>
                <a:effectLst/>
                <a:uLnTx/>
                <a:uFillTx/>
                <a:latin typeface="Calibri" panose="020F0502020204030204" pitchFamily="34" charset="0"/>
                <a:ea typeface="+mn-ea"/>
                <a:cs typeface="Calibri" panose="020F0502020204030204" pitchFamily="34" charset="0"/>
              </a:rPr>
              <a:t>protection des ressources naturelles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 de la santé publique</a:t>
            </a:r>
          </a:p>
        </p:txBody>
      </p:sp>
      <p:graphicFrame>
        <p:nvGraphicFramePr>
          <p:cNvPr id="6" name="Object 2">
            <a:extLst>
              <a:ext uri="{FF2B5EF4-FFF2-40B4-BE49-F238E27FC236}">
                <a16:creationId xmlns:a16="http://schemas.microsoft.com/office/drawing/2014/main" id="{2507EFB7-6644-4434-A6DA-1218BFBDD46E}"/>
              </a:ext>
            </a:extLst>
          </p:cNvPr>
          <p:cNvGraphicFramePr>
            <a:graphicFrameLocks noChangeAspect="1"/>
          </p:cNvGraphicFramePr>
          <p:nvPr/>
        </p:nvGraphicFramePr>
        <p:xfrm>
          <a:off x="5514110" y="1884212"/>
          <a:ext cx="5440218" cy="2870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Box 4">
            <a:extLst>
              <a:ext uri="{FF2B5EF4-FFF2-40B4-BE49-F238E27FC236}">
                <a16:creationId xmlns:a16="http://schemas.microsoft.com/office/drawing/2014/main" id="{AA31DFA9-213D-4754-9DFB-6C5F0772BC4D}"/>
              </a:ext>
            </a:extLst>
          </p:cNvPr>
          <p:cNvSpPr txBox="1">
            <a:spLocks noChangeArrowheads="1"/>
          </p:cNvSpPr>
          <p:nvPr/>
        </p:nvSpPr>
        <p:spPr bwMode="auto">
          <a:xfrm>
            <a:off x="9086263" y="1733475"/>
            <a:ext cx="2442142" cy="83099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600">
                <a:solidFill>
                  <a:srgbClr val="FFFF00"/>
                </a:solidFill>
                <a:latin typeface="Arial" panose="020B0604020202020204" pitchFamily="34" charset="0"/>
              </a:defRPr>
            </a:lvl1pPr>
            <a:lvl2pPr marL="742950" indent="-285750" eaLnBrk="0" hangingPunct="0">
              <a:spcBef>
                <a:spcPct val="20000"/>
              </a:spcBef>
              <a:buFont typeface="Wingdings" panose="05000000000000000000" pitchFamily="2" charset="2"/>
              <a:buChar char="ü"/>
              <a:defRPr sz="3200">
                <a:solidFill>
                  <a:srgbClr val="00CCFF"/>
                </a:solidFill>
                <a:latin typeface="Arial" panose="020B0604020202020204" pitchFamily="34" charset="0"/>
              </a:defRPr>
            </a:lvl2pPr>
            <a:lvl3pPr marL="1143000" indent="-228600" eaLnBrk="0" hangingPunct="0">
              <a:spcBef>
                <a:spcPct val="20000"/>
              </a:spcBef>
              <a:buChar char="•"/>
              <a:defRPr sz="2800">
                <a:solidFill>
                  <a:schemeClr val="bg1"/>
                </a:solidFill>
                <a:latin typeface="Arial" panose="020B0604020202020204" pitchFamily="34" charset="0"/>
              </a:defRPr>
            </a:lvl3pPr>
            <a:lvl4pPr marL="1600200" indent="-228600" eaLnBrk="0" hangingPunct="0">
              <a:spcBef>
                <a:spcPct val="20000"/>
              </a:spcBef>
              <a:buChar char="–"/>
              <a:defRPr sz="2000">
                <a:solidFill>
                  <a:srgbClr val="FF0066"/>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a:ln>
                  <a:noFill/>
                </a:ln>
                <a:solidFill>
                  <a:srgbClr val="37A76F"/>
                </a:solidFill>
                <a:effectLst/>
                <a:uLnTx/>
                <a:uFillTx/>
                <a:latin typeface="Calibri" panose="020F0502020204030204" pitchFamily="34" charset="0"/>
                <a:ea typeface="+mn-ea"/>
                <a:cs typeface="+mn-cs"/>
              </a:rPr>
              <a:t>400 à 500 kg / ha</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400" b="1" i="0" u="none" strike="noStrike" kern="1200" cap="none" spc="0" normalizeH="0" baseline="0" noProof="0" dirty="0">
                <a:ln>
                  <a:noFill/>
                </a:ln>
                <a:solidFill>
                  <a:srgbClr val="37A76F"/>
                </a:solidFill>
                <a:effectLst/>
                <a:uLnTx/>
                <a:uFillTx/>
                <a:latin typeface="Calibri" panose="020F0502020204030204" pitchFamily="34" charset="0"/>
                <a:ea typeface="+mn-ea"/>
                <a:cs typeface="+mn-cs"/>
              </a:rPr>
              <a:t>par jour de retard</a:t>
            </a:r>
          </a:p>
        </p:txBody>
      </p:sp>
    </p:spTree>
    <p:extLst>
      <p:ext uri="{BB962C8B-B14F-4D97-AF65-F5344CB8AC3E}">
        <p14:creationId xmlns:p14="http://schemas.microsoft.com/office/powerpoint/2010/main" val="4287417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Besoins</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des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agriculteurs</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381000" y="1517860"/>
            <a:ext cx="11430000" cy="5238521"/>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100" b="1" i="0" u="none" strike="noStrike" kern="1200" cap="none" spc="0" normalizeH="0" baseline="0" noProof="0" dirty="0">
                <a:ln>
                  <a:noFill/>
                </a:ln>
                <a:solidFill>
                  <a:srgbClr val="37A76F"/>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fr-FR" sz="3100" b="1" i="0" u="none" strike="noStrike" kern="1200" cap="none" spc="0" normalizeH="0" baseline="0" noProof="0" dirty="0">
                <a:ln>
                  <a:noFill/>
                </a:ln>
                <a:solidFill>
                  <a:srgbClr val="37A76F"/>
                </a:solidFill>
                <a:effectLst/>
                <a:uLnTx/>
                <a:uFillTx/>
                <a:latin typeface="Calibri" panose="020F0502020204030204" pitchFamily="34" charset="0"/>
                <a:ea typeface="+mn-ea"/>
                <a:cs typeface="Calibri" panose="020F0502020204030204" pitchFamily="34" charset="0"/>
              </a:rPr>
              <a:t>Maintenir ou atteindre leurs objectifs de production (rendement)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3000" b="1" i="0" u="sng" strike="noStrike" kern="1200" cap="none" spc="0" normalizeH="0" baseline="0" noProof="0" dirty="0">
              <a:ln>
                <a:noFill/>
              </a:ln>
              <a:solidFill>
                <a:srgbClr val="37A76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000" b="1" i="0" u="none" strike="noStrike" kern="1200" cap="none" spc="0" normalizeH="0" baseline="0" noProof="0" dirty="0">
                <a:ln>
                  <a:noFill/>
                </a:ln>
                <a:solidFill>
                  <a:srgbClr val="37A76F"/>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fr-FR" sz="3000" b="1" i="0" u="none" strike="noStrike" kern="1200" cap="none" spc="0" normalizeH="0" baseline="0" noProof="0" dirty="0">
                <a:ln>
                  <a:noFill/>
                </a:ln>
                <a:solidFill>
                  <a:srgbClr val="37A76F"/>
                </a:solidFill>
                <a:effectLst/>
                <a:uLnTx/>
                <a:uFillTx/>
                <a:latin typeface="Calibri" panose="020F0502020204030204" pitchFamily="34" charset="0"/>
                <a:ea typeface="+mn-ea"/>
                <a:cs typeface="Calibri" panose="020F0502020204030204" pitchFamily="34" charset="0"/>
              </a:rPr>
              <a:t>Difficultés pour maitriser les adventices  : </a:t>
            </a:r>
            <a:endParaRPr kumimoji="0" lang="fr-FR" sz="2800" b="0"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Moins de produits homologués</a:t>
            </a:r>
          </a:p>
          <a:p>
            <a:pPr marL="895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Peu de prélevées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gestion des petites et grandes graminées difficile</a:t>
            </a:r>
          </a:p>
          <a:p>
            <a:pPr marL="89535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Arrêt du glyphosate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quelles solutions pour maitriser le chiendent (</a:t>
            </a:r>
            <a:r>
              <a:rPr kumimoji="0" lang="fr-FR" sz="24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Cynodon</a:t>
            </a:r>
            <a:r>
              <a:rPr kumimoji="0" lang="fr-FR" sz="24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fr-FR" sz="2400" b="0"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dactylon</a:t>
            </a:r>
            <a:r>
              <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a:p>
            <a:pPr marL="534988"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Réduction des doses homologuées et baisse d’efficacité des produits</a:t>
            </a: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Peu de main d’œuvre disponible</a:t>
            </a: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534988"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Nouvelles adventices problématiques </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Wingdings" panose="05000000000000000000" pitchFamily="2" charset="2"/>
              </a:rPr>
              <a:t></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lianes</a:t>
            </a:r>
          </a:p>
        </p:txBody>
      </p:sp>
    </p:spTree>
    <p:extLst>
      <p:ext uri="{BB962C8B-B14F-4D97-AF65-F5344CB8AC3E}">
        <p14:creationId xmlns:p14="http://schemas.microsoft.com/office/powerpoint/2010/main" val="16383066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désherbage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 : AVANT</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8" name="ZoneTexte 7">
            <a:extLst>
              <a:ext uri="{FF2B5EF4-FFF2-40B4-BE49-F238E27FC236}">
                <a16:creationId xmlns:a16="http://schemas.microsoft.com/office/drawing/2014/main" id="{2D787F7B-CC40-4229-84A8-9B0C7CE6A771}"/>
              </a:ext>
            </a:extLst>
          </p:cNvPr>
          <p:cNvSpPr txBox="1"/>
          <p:nvPr/>
        </p:nvSpPr>
        <p:spPr>
          <a:xfrm>
            <a:off x="7158634" y="5736167"/>
            <a:ext cx="2710165" cy="584775"/>
          </a:xfrm>
          <a:prstGeom prst="rect">
            <a:avLst/>
          </a:prstGeom>
          <a:solidFill>
            <a:srgbClr val="FF0000"/>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INTERVENTION</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sp>
        <p:nvSpPr>
          <p:cNvPr id="11" name="ZoneTexte 10">
            <a:extLst>
              <a:ext uri="{FF2B5EF4-FFF2-40B4-BE49-F238E27FC236}">
                <a16:creationId xmlns:a16="http://schemas.microsoft.com/office/drawing/2014/main" id="{313C8E0C-8915-47A5-902E-E0F3BE9BF479}"/>
              </a:ext>
            </a:extLst>
          </p:cNvPr>
          <p:cNvSpPr txBox="1"/>
          <p:nvPr/>
        </p:nvSpPr>
        <p:spPr>
          <a:xfrm>
            <a:off x="1351943" y="3326150"/>
            <a:ext cx="2247086" cy="830997"/>
          </a:xfrm>
          <a:prstGeom prst="rect">
            <a:avLst/>
          </a:prstGeom>
          <a:solidFill>
            <a:srgbClr val="CC0066"/>
          </a:solidFill>
          <a:scene3d>
            <a:camera prst="orthographicFront"/>
            <a:lightRig rig="threePt" dir="t"/>
          </a:scene3d>
          <a:sp3d>
            <a:bevelT/>
          </a:sp3d>
        </p:spPr>
        <p:txBody>
          <a:bodyPr wrap="square" rtlCol="0">
            <a:spAutoFit/>
          </a:bodyPr>
          <a:lstStyle>
            <a:defPPr>
              <a:defRPr lang="fr-FR"/>
            </a:defPPr>
            <a:lvl1pPr>
              <a:defRPr sz="24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Perception de la nuisibilité</a:t>
            </a:r>
          </a:p>
        </p:txBody>
      </p:sp>
      <p:sp>
        <p:nvSpPr>
          <p:cNvPr id="12" name="ZoneTexte 11">
            <a:extLst>
              <a:ext uri="{FF2B5EF4-FFF2-40B4-BE49-F238E27FC236}">
                <a16:creationId xmlns:a16="http://schemas.microsoft.com/office/drawing/2014/main" id="{6DC83D2C-86DD-4F45-B863-38C51E4A3BAD}"/>
              </a:ext>
            </a:extLst>
          </p:cNvPr>
          <p:cNvSpPr txBox="1"/>
          <p:nvPr/>
        </p:nvSpPr>
        <p:spPr>
          <a:xfrm>
            <a:off x="5617539" y="3826466"/>
            <a:ext cx="2390323"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d’intervention</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11" idx="2"/>
          </p:cNvCxnSpPr>
          <p:nvPr/>
        </p:nvCxnSpPr>
        <p:spPr>
          <a:xfrm flipV="1">
            <a:off x="2411393" y="4157147"/>
            <a:ext cx="64093" cy="1931168"/>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617CD64-93F0-42C8-9CFD-9E8BAA16C0C0}"/>
              </a:ext>
            </a:extLst>
          </p:cNvPr>
          <p:cNvCxnSpPr>
            <a:cxnSpLocks/>
            <a:stCxn id="11" idx="0"/>
            <a:endCxn id="7" idx="2"/>
          </p:cNvCxnSpPr>
          <p:nvPr/>
        </p:nvCxnSpPr>
        <p:spPr>
          <a:xfrm flipV="1">
            <a:off x="2475486" y="2536293"/>
            <a:ext cx="731793" cy="78985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F49A445-7147-470E-88C7-5027ED106C6C}"/>
              </a:ext>
            </a:extLst>
          </p:cNvPr>
          <p:cNvCxnSpPr>
            <a:cxnSpLocks/>
            <a:stCxn id="18" idx="2"/>
            <a:endCxn id="12" idx="0"/>
          </p:cNvCxnSpPr>
          <p:nvPr/>
        </p:nvCxnSpPr>
        <p:spPr>
          <a:xfrm flipH="1">
            <a:off x="6812701" y="2536293"/>
            <a:ext cx="1652361" cy="129017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4AE677D-D1C7-4C4F-A8AE-D6D09E0D1FFD}"/>
              </a:ext>
            </a:extLst>
          </p:cNvPr>
          <p:cNvCxnSpPr>
            <a:cxnSpLocks/>
            <a:stCxn id="12" idx="2"/>
            <a:endCxn id="8" idx="0"/>
          </p:cNvCxnSpPr>
          <p:nvPr/>
        </p:nvCxnSpPr>
        <p:spPr>
          <a:xfrm>
            <a:off x="6812701" y="4657463"/>
            <a:ext cx="1701016" cy="107870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produits chimiques</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chemeClr val="bg1">
              <a:lumMod val="65000"/>
            </a:schemeClr>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0" name="Connecteur droit avec flèche 19">
            <a:extLst>
              <a:ext uri="{FF2B5EF4-FFF2-40B4-BE49-F238E27FC236}">
                <a16:creationId xmlns:a16="http://schemas.microsoft.com/office/drawing/2014/main" id="{91D9C1A9-83DE-45F1-824F-F8B739162BDB}"/>
              </a:ext>
            </a:extLst>
          </p:cNvPr>
          <p:cNvCxnSpPr>
            <a:cxnSpLocks/>
            <a:stCxn id="19" idx="2"/>
            <a:endCxn id="8" idx="0"/>
          </p:cNvCxnSpPr>
          <p:nvPr/>
        </p:nvCxnSpPr>
        <p:spPr>
          <a:xfrm flipH="1">
            <a:off x="8513717" y="4657462"/>
            <a:ext cx="1653833" cy="10787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10" idx="0"/>
          </p:cNvCxnSpPr>
          <p:nvPr/>
        </p:nvCxnSpPr>
        <p:spPr>
          <a:xfrm flipV="1">
            <a:off x="2411393" y="2536293"/>
            <a:ext cx="4512221" cy="3552022"/>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83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 AVANT</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8" name="ZoneTexte 7">
            <a:extLst>
              <a:ext uri="{FF2B5EF4-FFF2-40B4-BE49-F238E27FC236}">
                <a16:creationId xmlns:a16="http://schemas.microsoft.com/office/drawing/2014/main" id="{2D787F7B-CC40-4229-84A8-9B0C7CE6A771}"/>
              </a:ext>
            </a:extLst>
          </p:cNvPr>
          <p:cNvSpPr txBox="1"/>
          <p:nvPr/>
        </p:nvSpPr>
        <p:spPr>
          <a:xfrm>
            <a:off x="7158634" y="5736167"/>
            <a:ext cx="2710165" cy="584775"/>
          </a:xfrm>
          <a:prstGeom prst="rect">
            <a:avLst/>
          </a:prstGeom>
          <a:solidFill>
            <a:srgbClr val="FF0000"/>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INTERVENTION</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sp>
        <p:nvSpPr>
          <p:cNvPr id="11" name="ZoneTexte 10">
            <a:extLst>
              <a:ext uri="{FF2B5EF4-FFF2-40B4-BE49-F238E27FC236}">
                <a16:creationId xmlns:a16="http://schemas.microsoft.com/office/drawing/2014/main" id="{313C8E0C-8915-47A5-902E-E0F3BE9BF479}"/>
              </a:ext>
            </a:extLst>
          </p:cNvPr>
          <p:cNvSpPr txBox="1"/>
          <p:nvPr/>
        </p:nvSpPr>
        <p:spPr>
          <a:xfrm>
            <a:off x="1351943" y="3326150"/>
            <a:ext cx="2247086" cy="830997"/>
          </a:xfrm>
          <a:prstGeom prst="rect">
            <a:avLst/>
          </a:prstGeom>
          <a:solidFill>
            <a:srgbClr val="CC0066"/>
          </a:solidFill>
          <a:scene3d>
            <a:camera prst="orthographicFront"/>
            <a:lightRig rig="threePt" dir="t"/>
          </a:scene3d>
          <a:sp3d>
            <a:bevelT/>
          </a:sp3d>
        </p:spPr>
        <p:txBody>
          <a:bodyPr wrap="square" rtlCol="0">
            <a:spAutoFit/>
          </a:bodyPr>
          <a:lstStyle>
            <a:defPPr>
              <a:defRPr lang="fr-FR"/>
            </a:defPPr>
            <a:lvl1pPr>
              <a:defRPr sz="24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Perception de la nuisibilité</a:t>
            </a:r>
          </a:p>
        </p:txBody>
      </p:sp>
      <p:sp>
        <p:nvSpPr>
          <p:cNvPr id="12" name="ZoneTexte 11">
            <a:extLst>
              <a:ext uri="{FF2B5EF4-FFF2-40B4-BE49-F238E27FC236}">
                <a16:creationId xmlns:a16="http://schemas.microsoft.com/office/drawing/2014/main" id="{6DC83D2C-86DD-4F45-B863-38C51E4A3BAD}"/>
              </a:ext>
            </a:extLst>
          </p:cNvPr>
          <p:cNvSpPr txBox="1"/>
          <p:nvPr/>
        </p:nvSpPr>
        <p:spPr>
          <a:xfrm>
            <a:off x="5617539" y="3826466"/>
            <a:ext cx="2390323"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d’intervention</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11" idx="2"/>
          </p:cNvCxnSpPr>
          <p:nvPr/>
        </p:nvCxnSpPr>
        <p:spPr>
          <a:xfrm flipV="1">
            <a:off x="2411393" y="4157147"/>
            <a:ext cx="64093" cy="1931168"/>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13">
            <a:extLst>
              <a:ext uri="{FF2B5EF4-FFF2-40B4-BE49-F238E27FC236}">
                <a16:creationId xmlns:a16="http://schemas.microsoft.com/office/drawing/2014/main" id="{4617CD64-93F0-42C8-9CFD-9E8BAA16C0C0}"/>
              </a:ext>
            </a:extLst>
          </p:cNvPr>
          <p:cNvCxnSpPr>
            <a:cxnSpLocks/>
            <a:stCxn id="11" idx="0"/>
            <a:endCxn id="7" idx="2"/>
          </p:cNvCxnSpPr>
          <p:nvPr/>
        </p:nvCxnSpPr>
        <p:spPr>
          <a:xfrm flipV="1">
            <a:off x="2475486" y="2536293"/>
            <a:ext cx="731793" cy="789857"/>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F49A445-7147-470E-88C7-5027ED106C6C}"/>
              </a:ext>
            </a:extLst>
          </p:cNvPr>
          <p:cNvCxnSpPr>
            <a:cxnSpLocks/>
            <a:stCxn id="18" idx="2"/>
            <a:endCxn id="12" idx="0"/>
          </p:cNvCxnSpPr>
          <p:nvPr/>
        </p:nvCxnSpPr>
        <p:spPr>
          <a:xfrm flipH="1">
            <a:off x="6812701" y="2536293"/>
            <a:ext cx="1652361" cy="129017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4AE677D-D1C7-4C4F-A8AE-D6D09E0D1FFD}"/>
              </a:ext>
            </a:extLst>
          </p:cNvPr>
          <p:cNvCxnSpPr>
            <a:cxnSpLocks/>
            <a:stCxn id="12" idx="2"/>
            <a:endCxn id="8" idx="0"/>
          </p:cNvCxnSpPr>
          <p:nvPr/>
        </p:nvCxnSpPr>
        <p:spPr>
          <a:xfrm>
            <a:off x="6812701" y="4657463"/>
            <a:ext cx="1701016" cy="107870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produits chimiques</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chemeClr val="bg1">
              <a:lumMod val="65000"/>
            </a:schemeClr>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0" name="Connecteur droit avec flèche 19">
            <a:extLst>
              <a:ext uri="{FF2B5EF4-FFF2-40B4-BE49-F238E27FC236}">
                <a16:creationId xmlns:a16="http://schemas.microsoft.com/office/drawing/2014/main" id="{91D9C1A9-83DE-45F1-824F-F8B739162BDB}"/>
              </a:ext>
            </a:extLst>
          </p:cNvPr>
          <p:cNvCxnSpPr>
            <a:cxnSpLocks/>
            <a:stCxn id="19" idx="2"/>
            <a:endCxn id="8" idx="0"/>
          </p:cNvCxnSpPr>
          <p:nvPr/>
        </p:nvCxnSpPr>
        <p:spPr>
          <a:xfrm flipH="1">
            <a:off x="8513717" y="4657462"/>
            <a:ext cx="1653833" cy="10787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10" idx="0"/>
          </p:cNvCxnSpPr>
          <p:nvPr/>
        </p:nvCxnSpPr>
        <p:spPr>
          <a:xfrm flipV="1">
            <a:off x="2411393" y="2536293"/>
            <a:ext cx="4512221" cy="3552022"/>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370B8F8-FC6A-430D-85B1-29517511E099}"/>
              </a:ext>
            </a:extLst>
          </p:cNvPr>
          <p:cNvSpPr/>
          <p:nvPr/>
        </p:nvSpPr>
        <p:spPr>
          <a:xfrm>
            <a:off x="0" y="1274618"/>
            <a:ext cx="12192000" cy="5583382"/>
          </a:xfrm>
          <a:prstGeom prst="rect">
            <a:avLst/>
          </a:prstGeom>
          <a:solidFill>
            <a:schemeClr val="bg1">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4" name="Rectangle 23">
            <a:extLst>
              <a:ext uri="{FF2B5EF4-FFF2-40B4-BE49-F238E27FC236}">
                <a16:creationId xmlns:a16="http://schemas.microsoft.com/office/drawing/2014/main" id="{59B46B1E-0825-4C20-ABF5-A316BC2AC8AF}"/>
              </a:ext>
            </a:extLst>
          </p:cNvPr>
          <p:cNvSpPr/>
          <p:nvPr/>
        </p:nvSpPr>
        <p:spPr>
          <a:xfrm>
            <a:off x="2185491" y="2528295"/>
            <a:ext cx="8182495" cy="3046988"/>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Repenser ce schéma de prise de décision pour un système en réduction d’usage des herbicides</a:t>
            </a:r>
          </a:p>
        </p:txBody>
      </p:sp>
    </p:spTree>
    <p:extLst>
      <p:ext uri="{BB962C8B-B14F-4D97-AF65-F5344CB8AC3E}">
        <p14:creationId xmlns:p14="http://schemas.microsoft.com/office/powerpoint/2010/main" val="915892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Approbation PV 13ème CPR</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6" name="ZoneTexte 5">
            <a:extLst>
              <a:ext uri="{FF2B5EF4-FFF2-40B4-BE49-F238E27FC236}">
                <a16:creationId xmlns:a16="http://schemas.microsoft.com/office/drawing/2014/main" id="{FD00EB8C-A1F6-49A4-8075-06C041A50684}"/>
              </a:ext>
            </a:extLst>
          </p:cNvPr>
          <p:cNvSpPr txBox="1"/>
          <p:nvPr/>
        </p:nvSpPr>
        <p:spPr>
          <a:xfrm>
            <a:off x="1569720" y="2190841"/>
            <a:ext cx="9215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Des remarques, modifications à apporter ?</a:t>
            </a:r>
          </a:p>
        </p:txBody>
      </p:sp>
      <p:sp>
        <p:nvSpPr>
          <p:cNvPr id="12" name="ZoneTexte 11">
            <a:extLst>
              <a:ext uri="{FF2B5EF4-FFF2-40B4-BE49-F238E27FC236}">
                <a16:creationId xmlns:a16="http://schemas.microsoft.com/office/drawing/2014/main" id="{60F1BD6C-DC40-4548-93F0-D1D9B465B3E1}"/>
              </a:ext>
            </a:extLst>
          </p:cNvPr>
          <p:cNvSpPr txBox="1"/>
          <p:nvPr/>
        </p:nvSpPr>
        <p:spPr>
          <a:xfrm>
            <a:off x="1569720" y="4505864"/>
            <a:ext cx="9215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Qui s’abstient ?</a:t>
            </a:r>
          </a:p>
        </p:txBody>
      </p:sp>
      <p:sp>
        <p:nvSpPr>
          <p:cNvPr id="13" name="ZoneTexte 12">
            <a:extLst>
              <a:ext uri="{FF2B5EF4-FFF2-40B4-BE49-F238E27FC236}">
                <a16:creationId xmlns:a16="http://schemas.microsoft.com/office/drawing/2014/main" id="{0A343CDC-E2E6-47C6-92CC-28E2592A1610}"/>
              </a:ext>
            </a:extLst>
          </p:cNvPr>
          <p:cNvSpPr txBox="1"/>
          <p:nvPr/>
        </p:nvSpPr>
        <p:spPr>
          <a:xfrm>
            <a:off x="1558724" y="3302632"/>
            <a:ext cx="92159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Qui est contre ?</a:t>
            </a:r>
          </a:p>
        </p:txBody>
      </p:sp>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9074331" y="6496706"/>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Light"/>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Light"/>
                <a:ea typeface="+mn-ea"/>
                <a:cs typeface="+mn-cs"/>
              </a:rPr>
              <a:t>ème</a:t>
            </a:r>
            <a:r>
              <a:rPr kumimoji="0" lang="fr-FR" sz="1200" b="0" i="1" u="none" strike="noStrike" kern="1200" cap="none" spc="0" normalizeH="0" baseline="0" noProof="0" dirty="0">
                <a:ln>
                  <a:noFill/>
                </a:ln>
                <a:solidFill>
                  <a:prstClr val="black"/>
                </a:solidFill>
                <a:effectLst/>
                <a:uLnTx/>
                <a:uFillTx/>
                <a:latin typeface="Calibri Light"/>
                <a:ea typeface="+mn-ea"/>
                <a:cs typeface="+mn-cs"/>
              </a:rPr>
              <a:t> CPR Rita Canne – 22 juin 2023</a:t>
            </a:r>
          </a:p>
        </p:txBody>
      </p:sp>
    </p:spTree>
    <p:extLst>
      <p:ext uri="{BB962C8B-B14F-4D97-AF65-F5344CB8AC3E}">
        <p14:creationId xmlns:p14="http://schemas.microsoft.com/office/powerpoint/2010/main" val="2558661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91EBD68F-543B-4F49-8A7F-7518C9765FC4}"/>
              </a:ext>
            </a:extLst>
          </p:cNvPr>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9236" y="4440348"/>
            <a:ext cx="596666" cy="590100"/>
          </a:xfrm>
          <a:prstGeom prst="rect">
            <a:avLst/>
          </a:prstGeom>
        </p:spPr>
      </p:pic>
      <p:sp>
        <p:nvSpPr>
          <p:cNvPr id="33" name="Rectangle 32">
            <a:extLst>
              <a:ext uri="{FF2B5EF4-FFF2-40B4-BE49-F238E27FC236}">
                <a16:creationId xmlns:a16="http://schemas.microsoft.com/office/drawing/2014/main" id="{090E6713-5300-4E26-ADE7-1BFD913FDC77}"/>
              </a:ext>
            </a:extLst>
          </p:cNvPr>
          <p:cNvSpPr/>
          <p:nvPr/>
        </p:nvSpPr>
        <p:spPr>
          <a:xfrm>
            <a:off x="495728" y="3954216"/>
            <a:ext cx="2679386"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EB3CF"/>
                </a:solidFill>
                <a:effectLst/>
                <a:uLnTx/>
                <a:uFillTx/>
                <a:latin typeface="Calibri" panose="020F0502020204030204" pitchFamily="34" charset="0"/>
                <a:ea typeface="+mn-ea"/>
                <a:cs typeface="+mn-cs"/>
              </a:rPr>
              <a:t>Interactions cultures-adventices</a:t>
            </a:r>
          </a:p>
        </p:txBody>
      </p:sp>
      <p:sp>
        <p:nvSpPr>
          <p:cNvPr id="16" name="Espace réservé du contenu 2">
            <a:extLst>
              <a:ext uri="{FF2B5EF4-FFF2-40B4-BE49-F238E27FC236}">
                <a16:creationId xmlns:a16="http://schemas.microsoft.com/office/drawing/2014/main" id="{2A110364-5FF6-4B94-8F2D-364BBC7C3692}"/>
              </a:ext>
            </a:extLst>
          </p:cNvPr>
          <p:cNvSpPr txBox="1">
            <a:spLocks/>
          </p:cNvSpPr>
          <p:nvPr/>
        </p:nvSpPr>
        <p:spPr>
          <a:xfrm>
            <a:off x="5355145" y="2490024"/>
            <a:ext cx="6685472" cy="4274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
                <a:srgbClr val="E30A7D"/>
              </a:buClr>
              <a:buSzPct val="105000"/>
              <a:buFont typeface="Wingdings" panose="05000000000000000000" pitchFamily="2" charset="2"/>
              <a:buChar char="§"/>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Etudier la biologie des adventices : « Mieux connaitre son ennemi pour mieux le combattre »</a:t>
            </a:r>
          </a:p>
          <a:p>
            <a:pPr marL="742950" marR="0" lvl="1" indent="-285750" algn="l" defTabSz="914400" rtl="0" eaLnBrk="1" fontAlgn="auto" latinLnBrk="0" hangingPunct="1">
              <a:lnSpc>
                <a:spcPct val="90000"/>
              </a:lnSpc>
              <a:spcBef>
                <a:spcPts val="500"/>
              </a:spcBef>
              <a:spcAft>
                <a:spcPts val="0"/>
              </a:spcAft>
              <a:buClr>
                <a:srgbClr val="E30A7D"/>
              </a:buClr>
              <a:buSzPct val="105000"/>
              <a:buFont typeface="Wingdings" panose="05000000000000000000" pitchFamily="2" charset="2"/>
              <a:buChar char="§"/>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Réfléchir son désherbage en fonction des espèces</a:t>
            </a:r>
          </a:p>
          <a:p>
            <a:pPr marL="742950" marR="0" lvl="1" indent="-285750" algn="l" defTabSz="914400" rtl="0" eaLnBrk="1" fontAlgn="auto" latinLnBrk="0" hangingPunct="1">
              <a:lnSpc>
                <a:spcPct val="90000"/>
              </a:lnSpc>
              <a:spcBef>
                <a:spcPts val="500"/>
              </a:spcBef>
              <a:spcAft>
                <a:spcPts val="0"/>
              </a:spcAft>
              <a:buClr>
                <a:srgbClr val="E30A7D"/>
              </a:buClr>
              <a:buSzPct val="105000"/>
              <a:buFont typeface="Wingdings" panose="05000000000000000000" pitchFamily="2" charset="2"/>
              <a:buChar char="§"/>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Améliorer l’efficacité des méthodes de désherbage</a:t>
            </a:r>
          </a:p>
          <a:p>
            <a:pPr marL="0" marR="0" lvl="0" indent="0" algn="l" defTabSz="914400" rtl="0" eaLnBrk="1" fontAlgn="auto" latinLnBrk="0" hangingPunct="1">
              <a:lnSpc>
                <a:spcPct val="90000"/>
              </a:lnSpc>
              <a:spcBef>
                <a:spcPts val="1000"/>
              </a:spcBef>
              <a:spcAft>
                <a:spcPts val="0"/>
              </a:spcAft>
              <a:buClr>
                <a:srgbClr val="E30A7D"/>
              </a:buClr>
              <a:buSzPct val="105000"/>
              <a:buFont typeface="Arial" panose="020B0604020202020204" pitchFamily="34" charset="0"/>
              <a:buNone/>
              <a:tabLst/>
              <a:defRPr/>
            </a:pPr>
            <a:endParaRPr kumimoji="0" lang="fr-FR"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a:p>
            <a:pPr marL="285750" marR="0" lvl="0" indent="-285750" algn="l" defTabSz="914400" rtl="0" eaLnBrk="1" fontAlgn="auto" latinLnBrk="0" hangingPunct="1">
              <a:lnSpc>
                <a:spcPct val="90000"/>
              </a:lnSpc>
              <a:spcBef>
                <a:spcPts val="1000"/>
              </a:spcBef>
              <a:spcAft>
                <a:spcPts val="0"/>
              </a:spcAft>
              <a:buClr>
                <a:srgbClr val="E30A7D"/>
              </a:buClr>
              <a:buSzPct val="105000"/>
              <a:buFont typeface="Wingdings" panose="05000000000000000000" pitchFamily="2" charset="2"/>
              <a:buChar char="§"/>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Etudier la nuisibilité directe des adventices pour :</a:t>
            </a:r>
          </a:p>
          <a:p>
            <a:pPr marL="720725" marR="0" lvl="0" indent="-342900" algn="l" defTabSz="914400" rtl="0" eaLnBrk="1" fontAlgn="auto" latinLnBrk="0" hangingPunct="1">
              <a:lnSpc>
                <a:spcPct val="90000"/>
              </a:lnSpc>
              <a:spcBef>
                <a:spcPts val="1000"/>
              </a:spcBef>
              <a:spcAft>
                <a:spcPts val="0"/>
              </a:spcAft>
              <a:buClr>
                <a:srgbClr val="E30A7D"/>
              </a:buClr>
              <a:buSzPct val="105000"/>
              <a:buFont typeface="+mj-lt"/>
              <a:buAutoNum type="arabicParenR"/>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Évaluer les impacts des adventices sur les systèmes de culture </a:t>
            </a:r>
          </a:p>
          <a:p>
            <a:pPr marL="720725" marR="0" lvl="0" indent="-342900" algn="l" defTabSz="914400" rtl="0" eaLnBrk="1" fontAlgn="auto" latinLnBrk="0" hangingPunct="1">
              <a:lnSpc>
                <a:spcPct val="90000"/>
              </a:lnSpc>
              <a:spcBef>
                <a:spcPts val="1000"/>
              </a:spcBef>
              <a:spcAft>
                <a:spcPts val="0"/>
              </a:spcAft>
              <a:buClr>
                <a:srgbClr val="E30A7D"/>
              </a:buClr>
              <a:buSzPct val="105000"/>
              <a:buFont typeface="+mj-lt"/>
              <a:buAutoNum type="arabicParenR"/>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sym typeface="Wingdings" panose="05000000000000000000" pitchFamily="2" charset="2"/>
              </a:rPr>
              <a:t>Déterminer le potentiel de nuisibilité par espèces / type d’espèces</a:t>
            </a:r>
          </a:p>
          <a:p>
            <a:pPr marL="720725" marR="0" lvl="0" indent="-342900" algn="l" defTabSz="914400" rtl="0" eaLnBrk="1" fontAlgn="auto" latinLnBrk="0" hangingPunct="1">
              <a:lnSpc>
                <a:spcPct val="90000"/>
              </a:lnSpc>
              <a:spcBef>
                <a:spcPts val="1000"/>
              </a:spcBef>
              <a:spcAft>
                <a:spcPts val="0"/>
              </a:spcAft>
              <a:buClr>
                <a:srgbClr val="E30A7D"/>
              </a:buClr>
              <a:buSzPct val="105000"/>
              <a:buFont typeface="+mj-lt"/>
              <a:buAutoNum type="arabicParenR"/>
              <a:tabLst/>
              <a:defRPr/>
            </a:pPr>
            <a:r>
              <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sym typeface="Wingdings" panose="05000000000000000000" pitchFamily="2" charset="2"/>
              </a:rPr>
              <a:t>Adapter le désherbage pour optimiser le ratio coût / bénéfices</a:t>
            </a:r>
            <a:endParaRPr kumimoji="0" lang="fr-FR" sz="18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994296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13CC74D4-3102-4E5A-AAE3-1BE4E5AB3927}"/>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cxnSp>
        <p:nvCxnSpPr>
          <p:cNvPr id="31" name="Connecteur droit avec flèche 30">
            <a:extLst>
              <a:ext uri="{FF2B5EF4-FFF2-40B4-BE49-F238E27FC236}">
                <a16:creationId xmlns:a16="http://schemas.microsoft.com/office/drawing/2014/main" id="{64EBFC1E-7A2C-4B6A-BFAF-7B5235E6A60F}"/>
              </a:ext>
            </a:extLst>
          </p:cNvPr>
          <p:cNvCxnSpPr>
            <a:cxnSpLocks/>
            <a:stCxn id="58" idx="0"/>
            <a:endCxn id="30" idx="2"/>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540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sp>
        <p:nvSpPr>
          <p:cNvPr id="30" name="ZoneTexte 29">
            <a:extLst>
              <a:ext uri="{FF2B5EF4-FFF2-40B4-BE49-F238E27FC236}">
                <a16:creationId xmlns:a16="http://schemas.microsoft.com/office/drawing/2014/main" id="{777AC728-A639-4C05-AC51-01F4E93EDC2D}"/>
              </a:ext>
            </a:extLst>
          </p:cNvPr>
          <p:cNvSpPr txBox="1"/>
          <p:nvPr/>
        </p:nvSpPr>
        <p:spPr>
          <a:xfrm>
            <a:off x="10104582" y="1766851"/>
            <a:ext cx="20874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Chimique et complémentaires</a:t>
            </a:r>
          </a:p>
        </p:txBody>
      </p:sp>
      <p:cxnSp>
        <p:nvCxnSpPr>
          <p:cNvPr id="32" name="Connecteur droit avec flèche 31">
            <a:extLst>
              <a:ext uri="{FF2B5EF4-FFF2-40B4-BE49-F238E27FC236}">
                <a16:creationId xmlns:a16="http://schemas.microsoft.com/office/drawing/2014/main" id="{DB4EE7F5-D3A5-4FB0-86C0-6A644AB60D6A}"/>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971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7">
            <a:extLst>
              <a:ext uri="{FF2B5EF4-FFF2-40B4-BE49-F238E27FC236}">
                <a16:creationId xmlns:a16="http://schemas.microsoft.com/office/drawing/2014/main" id="{D85B690B-F10E-4C4B-928E-2E5CA3594C9C}"/>
              </a:ext>
            </a:extLst>
          </p:cNvPr>
          <p:cNvSpPr txBox="1">
            <a:spLocks noChangeArrowheads="1"/>
          </p:cNvSpPr>
          <p:nvPr/>
        </p:nvSpPr>
        <p:spPr bwMode="auto">
          <a:xfrm>
            <a:off x="4532359" y="5477193"/>
            <a:ext cx="2536813" cy="831850"/>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Convaincre les firmes de déposer des dossiers d’AMM</a:t>
            </a:r>
          </a:p>
        </p:txBody>
      </p:sp>
      <p:sp>
        <p:nvSpPr>
          <p:cNvPr id="2" name="TextBox 1">
            <a:extLst>
              <a:ext uri="{FF2B5EF4-FFF2-40B4-BE49-F238E27FC236}">
                <a16:creationId xmlns:a16="http://schemas.microsoft.com/office/drawing/2014/main" id="{21A07BE1-B97A-441E-A678-B4774D17393D}"/>
              </a:ext>
            </a:extLst>
          </p:cNvPr>
          <p:cNvSpPr txBox="1"/>
          <p:nvPr/>
        </p:nvSpPr>
        <p:spPr>
          <a:xfrm>
            <a:off x="532746" y="1037926"/>
            <a:ext cx="11430000" cy="43088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Répondre aux besoins des agriculteurs : trois grands axes</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8" name="Espace réservé du contenu 2">
            <a:extLst>
              <a:ext uri="{FF2B5EF4-FFF2-40B4-BE49-F238E27FC236}">
                <a16:creationId xmlns:a16="http://schemas.microsoft.com/office/drawing/2014/main" id="{C3558153-9323-405B-90A4-731655D7A5A7}"/>
              </a:ext>
            </a:extLst>
          </p:cNvPr>
          <p:cNvSpPr txBox="1">
            <a:spLocks/>
          </p:cNvSpPr>
          <p:nvPr/>
        </p:nvSpPr>
        <p:spPr>
          <a:xfrm>
            <a:off x="823947" y="1809857"/>
            <a:ext cx="2713038" cy="993101"/>
          </a:xfrm>
          <a:prstGeom prst="rect">
            <a:avLst/>
          </a:prstGeom>
          <a:ln>
            <a:solidFill>
              <a:schemeClr val="tx1"/>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altLang="fr-FR"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Elargissement de la gamme des produits homologués : </a:t>
            </a:r>
          </a:p>
        </p:txBody>
      </p:sp>
      <p:sp>
        <p:nvSpPr>
          <p:cNvPr id="10" name="Espace réservé du contenu 3">
            <a:extLst>
              <a:ext uri="{FF2B5EF4-FFF2-40B4-BE49-F238E27FC236}">
                <a16:creationId xmlns:a16="http://schemas.microsoft.com/office/drawing/2014/main" id="{F9EC37DB-6189-4458-A695-544077E4F2D7}"/>
              </a:ext>
            </a:extLst>
          </p:cNvPr>
          <p:cNvSpPr txBox="1">
            <a:spLocks/>
          </p:cNvSpPr>
          <p:nvPr/>
        </p:nvSpPr>
        <p:spPr>
          <a:xfrm>
            <a:off x="8064534" y="1806951"/>
            <a:ext cx="2536825" cy="1015999"/>
          </a:xfrm>
          <a:prstGeom prst="rect">
            <a:avLst/>
          </a:prstGeom>
          <a:ln>
            <a:solidFill>
              <a:schemeClr val="tx1"/>
            </a:solidFill>
            <a:miter lim="800000"/>
            <a:headEnd/>
            <a:tailEnd/>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altLang="fr-FR"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Optimisation de l’emploi des herbicides:  </a:t>
            </a:r>
            <a:endParaRPr kumimoji="0" lang="fr-FR" alt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1" name="ZoneTexte 4">
            <a:extLst>
              <a:ext uri="{FF2B5EF4-FFF2-40B4-BE49-F238E27FC236}">
                <a16:creationId xmlns:a16="http://schemas.microsoft.com/office/drawing/2014/main" id="{63E0FF0A-EB51-4497-AF24-CDCBE9F36924}"/>
              </a:ext>
            </a:extLst>
          </p:cNvPr>
          <p:cNvSpPr txBox="1">
            <a:spLocks noChangeArrowheads="1"/>
          </p:cNvSpPr>
          <p:nvPr/>
        </p:nvSpPr>
        <p:spPr bwMode="auto">
          <a:xfrm>
            <a:off x="4532347" y="1806951"/>
            <a:ext cx="2536825" cy="101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Dialogue avec les firmes : identifier de nouvelles molécules </a:t>
            </a:r>
            <a:endParaRPr kumimoji="0" lang="fr-FR" altLang="fr-F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ZoneTexte 32">
            <a:extLst>
              <a:ext uri="{FF2B5EF4-FFF2-40B4-BE49-F238E27FC236}">
                <a16:creationId xmlns:a16="http://schemas.microsoft.com/office/drawing/2014/main" id="{DCBD231D-2045-4D67-8A38-EF4899EA1716}"/>
              </a:ext>
            </a:extLst>
          </p:cNvPr>
          <p:cNvSpPr txBox="1">
            <a:spLocks noChangeArrowheads="1"/>
          </p:cNvSpPr>
          <p:nvPr/>
        </p:nvSpPr>
        <p:spPr bwMode="auto">
          <a:xfrm>
            <a:off x="823947" y="4543324"/>
            <a:ext cx="2713038" cy="338554"/>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Essais efficacité/sensibilité</a:t>
            </a:r>
            <a:endParaRPr kumimoji="0" lang="fr-FR" alt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4" name="ZoneTexte 32">
            <a:extLst>
              <a:ext uri="{FF2B5EF4-FFF2-40B4-BE49-F238E27FC236}">
                <a16:creationId xmlns:a16="http://schemas.microsoft.com/office/drawing/2014/main" id="{34ECE345-C680-4963-8BB8-F9E43DD7E7B8}"/>
              </a:ext>
            </a:extLst>
          </p:cNvPr>
          <p:cNvSpPr txBox="1">
            <a:spLocks noChangeArrowheads="1"/>
          </p:cNvSpPr>
          <p:nvPr/>
        </p:nvSpPr>
        <p:spPr bwMode="auto">
          <a:xfrm>
            <a:off x="823947" y="3141512"/>
            <a:ext cx="2713038" cy="584200"/>
          </a:xfrm>
          <a:prstGeom prst="rect">
            <a:avLst/>
          </a:prstGeom>
          <a:noFill/>
          <a:ln w="19050">
            <a:solidFill>
              <a:srgbClr val="FF99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Essais BPE commandé par les firmes ou la DGAL</a:t>
            </a:r>
          </a:p>
        </p:txBody>
      </p:sp>
      <p:cxnSp>
        <p:nvCxnSpPr>
          <p:cNvPr id="15" name="Connecteur droit avec flèche 6">
            <a:extLst>
              <a:ext uri="{FF2B5EF4-FFF2-40B4-BE49-F238E27FC236}">
                <a16:creationId xmlns:a16="http://schemas.microsoft.com/office/drawing/2014/main" id="{DDA1ED51-0404-4940-8701-125B4AE97934}"/>
              </a:ext>
            </a:extLst>
          </p:cNvPr>
          <p:cNvCxnSpPr>
            <a:cxnSpLocks/>
            <a:stCxn id="8" idx="2"/>
            <a:endCxn id="14" idx="0"/>
          </p:cNvCxnSpPr>
          <p:nvPr/>
        </p:nvCxnSpPr>
        <p:spPr bwMode="auto">
          <a:xfrm>
            <a:off x="2180466" y="2802958"/>
            <a:ext cx="0" cy="338554"/>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16" name="Connecteur droit avec flèche 10">
            <a:extLst>
              <a:ext uri="{FF2B5EF4-FFF2-40B4-BE49-F238E27FC236}">
                <a16:creationId xmlns:a16="http://schemas.microsoft.com/office/drawing/2014/main" id="{F94D4A9E-85B1-4EA4-B8A4-AED52BD97D63}"/>
              </a:ext>
            </a:extLst>
          </p:cNvPr>
          <p:cNvCxnSpPr>
            <a:cxnSpLocks/>
            <a:stCxn id="14" idx="2"/>
            <a:endCxn id="13" idx="0"/>
          </p:cNvCxnSpPr>
          <p:nvPr/>
        </p:nvCxnSpPr>
        <p:spPr bwMode="auto">
          <a:xfrm>
            <a:off x="2180466" y="3725712"/>
            <a:ext cx="0" cy="817612"/>
          </a:xfrm>
          <a:prstGeom prst="straightConnector1">
            <a:avLst/>
          </a:prstGeom>
          <a:noFill/>
          <a:ln w="19050"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17" name="ZoneTexte 12">
            <a:extLst>
              <a:ext uri="{FF2B5EF4-FFF2-40B4-BE49-F238E27FC236}">
                <a16:creationId xmlns:a16="http://schemas.microsoft.com/office/drawing/2014/main" id="{3CB689AC-D318-4DD8-AF6E-B7578DF54640}"/>
              </a:ext>
            </a:extLst>
          </p:cNvPr>
          <p:cNvSpPr txBox="1">
            <a:spLocks noChangeArrowheads="1"/>
          </p:cNvSpPr>
          <p:nvPr/>
        </p:nvSpPr>
        <p:spPr bwMode="auto">
          <a:xfrm>
            <a:off x="823947" y="5466078"/>
            <a:ext cx="2713038" cy="830262"/>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Plusieurs dossiers d’extension d’usage en cours dont 3 en phase d’aboutir </a:t>
            </a:r>
          </a:p>
        </p:txBody>
      </p:sp>
      <p:sp>
        <p:nvSpPr>
          <p:cNvPr id="18" name="ZoneTexte 9">
            <a:extLst>
              <a:ext uri="{FF2B5EF4-FFF2-40B4-BE49-F238E27FC236}">
                <a16:creationId xmlns:a16="http://schemas.microsoft.com/office/drawing/2014/main" id="{CDAE2100-206E-4C6C-9ECA-D29B4D827CFD}"/>
              </a:ext>
            </a:extLst>
          </p:cNvPr>
          <p:cNvSpPr txBox="1">
            <a:spLocks noChangeArrowheads="1"/>
          </p:cNvSpPr>
          <p:nvPr/>
        </p:nvSpPr>
        <p:spPr bwMode="auto">
          <a:xfrm>
            <a:off x="4533795" y="4168605"/>
            <a:ext cx="2536817" cy="1077218"/>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Identifier de nouveaux  herbicides  présentant un intérêt en canne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 produits en tests)</a:t>
            </a:r>
          </a:p>
        </p:txBody>
      </p:sp>
      <p:sp>
        <p:nvSpPr>
          <p:cNvPr id="19" name="ZoneTexte 21">
            <a:extLst>
              <a:ext uri="{FF2B5EF4-FFF2-40B4-BE49-F238E27FC236}">
                <a16:creationId xmlns:a16="http://schemas.microsoft.com/office/drawing/2014/main" id="{0385AFE5-07EC-4716-B316-E63F28F88F2E}"/>
              </a:ext>
            </a:extLst>
          </p:cNvPr>
          <p:cNvSpPr txBox="1">
            <a:spLocks noChangeArrowheads="1"/>
          </p:cNvSpPr>
          <p:nvPr/>
        </p:nvSpPr>
        <p:spPr bwMode="auto">
          <a:xfrm>
            <a:off x="4533794" y="3259931"/>
            <a:ext cx="2536820" cy="338138"/>
          </a:xfrm>
          <a:prstGeom prst="rect">
            <a:avLst/>
          </a:prstGeom>
          <a:noFill/>
          <a:ln w="19050">
            <a:solidFill>
              <a:srgbClr val="FF99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eRcane</a:t>
            </a: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cxnSp>
        <p:nvCxnSpPr>
          <p:cNvPr id="20" name="Connecteur droit avec flèche 23">
            <a:extLst>
              <a:ext uri="{FF2B5EF4-FFF2-40B4-BE49-F238E27FC236}">
                <a16:creationId xmlns:a16="http://schemas.microsoft.com/office/drawing/2014/main" id="{95695389-E371-4063-A072-DD377BD58868}"/>
              </a:ext>
            </a:extLst>
          </p:cNvPr>
          <p:cNvCxnSpPr>
            <a:cxnSpLocks/>
            <a:stCxn id="18" idx="2"/>
            <a:endCxn id="22" idx="0"/>
          </p:cNvCxnSpPr>
          <p:nvPr/>
        </p:nvCxnSpPr>
        <p:spPr bwMode="auto">
          <a:xfrm flipH="1">
            <a:off x="5800766" y="5245823"/>
            <a:ext cx="1438" cy="231370"/>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1" name="Connecteur droit avec flèche 26">
            <a:extLst>
              <a:ext uri="{FF2B5EF4-FFF2-40B4-BE49-F238E27FC236}">
                <a16:creationId xmlns:a16="http://schemas.microsoft.com/office/drawing/2014/main" id="{FC836FE3-AA0A-4B4F-9C35-D036FC833CB5}"/>
              </a:ext>
            </a:extLst>
          </p:cNvPr>
          <p:cNvCxnSpPr>
            <a:cxnSpLocks/>
            <a:stCxn id="19" idx="2"/>
            <a:endCxn id="18" idx="0"/>
          </p:cNvCxnSpPr>
          <p:nvPr/>
        </p:nvCxnSpPr>
        <p:spPr bwMode="auto">
          <a:xfrm>
            <a:off x="5802204" y="3598069"/>
            <a:ext cx="0" cy="570536"/>
          </a:xfrm>
          <a:prstGeom prst="straightConnector1">
            <a:avLst/>
          </a:prstGeom>
          <a:noFill/>
          <a:ln w="19050"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23" name="ZoneTexte 5">
            <a:extLst>
              <a:ext uri="{FF2B5EF4-FFF2-40B4-BE49-F238E27FC236}">
                <a16:creationId xmlns:a16="http://schemas.microsoft.com/office/drawing/2014/main" id="{EE42F605-D49C-483E-856B-01DAA969CA74}"/>
              </a:ext>
            </a:extLst>
          </p:cNvPr>
          <p:cNvSpPr txBox="1">
            <a:spLocks noChangeArrowheads="1"/>
          </p:cNvSpPr>
          <p:nvPr/>
        </p:nvSpPr>
        <p:spPr bwMode="auto">
          <a:xfrm>
            <a:off x="8055370" y="3098825"/>
            <a:ext cx="2555149" cy="584200"/>
          </a:xfrm>
          <a:prstGeom prst="rect">
            <a:avLst/>
          </a:prstGeom>
          <a:noFill/>
          <a:ln w="19050">
            <a:solidFill>
              <a:srgbClr val="FF9900"/>
            </a:solidFill>
            <a:prstDash val="lg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Réseau herbicides sur l’ensemble de l’</a:t>
            </a:r>
            <a:r>
              <a:rPr kumimoji="0" lang="fr-FR" altLang="fr-FR" sz="16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ïle</a:t>
            </a:r>
            <a:endPar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4" name="ZoneTexte 3">
            <a:extLst>
              <a:ext uri="{FF2B5EF4-FFF2-40B4-BE49-F238E27FC236}">
                <a16:creationId xmlns:a16="http://schemas.microsoft.com/office/drawing/2014/main" id="{17D2ACFF-B13D-496C-B367-9C5EA81C1D1B}"/>
              </a:ext>
            </a:extLst>
          </p:cNvPr>
          <p:cNvSpPr txBox="1">
            <a:spLocks noChangeArrowheads="1"/>
          </p:cNvSpPr>
          <p:nvPr/>
        </p:nvSpPr>
        <p:spPr bwMode="auto">
          <a:xfrm>
            <a:off x="8055371" y="4045227"/>
            <a:ext cx="2555148" cy="1323975"/>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Optimisation à l’emploi des herbicides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réduction des doses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nouveaux mélanges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évaluation des mouillants </a:t>
            </a:r>
          </a:p>
        </p:txBody>
      </p:sp>
      <p:cxnSp>
        <p:nvCxnSpPr>
          <p:cNvPr id="25" name="Connecteur droit avec flèche 31">
            <a:extLst>
              <a:ext uri="{FF2B5EF4-FFF2-40B4-BE49-F238E27FC236}">
                <a16:creationId xmlns:a16="http://schemas.microsoft.com/office/drawing/2014/main" id="{11E7C72E-8D93-43C6-94DF-B3F7DD419470}"/>
              </a:ext>
            </a:extLst>
          </p:cNvPr>
          <p:cNvCxnSpPr>
            <a:cxnSpLocks/>
            <a:stCxn id="13" idx="2"/>
            <a:endCxn id="17" idx="0"/>
          </p:cNvCxnSpPr>
          <p:nvPr/>
        </p:nvCxnSpPr>
        <p:spPr bwMode="auto">
          <a:xfrm>
            <a:off x="2180466" y="4881878"/>
            <a:ext cx="0" cy="584200"/>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7" name="Connecteur droit avec flèche 38">
            <a:extLst>
              <a:ext uri="{FF2B5EF4-FFF2-40B4-BE49-F238E27FC236}">
                <a16:creationId xmlns:a16="http://schemas.microsoft.com/office/drawing/2014/main" id="{73CDA92C-76CB-4850-9FC0-CF8664D286B5}"/>
              </a:ext>
            </a:extLst>
          </p:cNvPr>
          <p:cNvCxnSpPr>
            <a:cxnSpLocks/>
            <a:stCxn id="24" idx="2"/>
            <a:endCxn id="31" idx="0"/>
          </p:cNvCxnSpPr>
          <p:nvPr/>
        </p:nvCxnSpPr>
        <p:spPr bwMode="auto">
          <a:xfrm>
            <a:off x="9332945" y="5369202"/>
            <a:ext cx="1" cy="344526"/>
          </a:xfrm>
          <a:prstGeom prst="straightConnector1">
            <a:avLst/>
          </a:prstGeom>
          <a:noFill/>
          <a:ln w="19050" algn="ctr">
            <a:solidFill>
              <a:srgbClr val="00B050"/>
            </a:solidFill>
            <a:round/>
            <a:headEnd/>
            <a:tailEnd type="triangle" w="med" len="med"/>
          </a:ln>
          <a:extLst>
            <a:ext uri="{909E8E84-426E-40DD-AFC4-6F175D3DCCD1}">
              <a14:hiddenFill xmlns:a14="http://schemas.microsoft.com/office/drawing/2010/main">
                <a:noFill/>
              </a14:hiddenFill>
            </a:ext>
          </a:extLst>
        </p:spPr>
      </p:cxnSp>
      <p:cxnSp>
        <p:nvCxnSpPr>
          <p:cNvPr id="29" name="Connecteur droit avec flèche 46">
            <a:extLst>
              <a:ext uri="{FF2B5EF4-FFF2-40B4-BE49-F238E27FC236}">
                <a16:creationId xmlns:a16="http://schemas.microsoft.com/office/drawing/2014/main" id="{D36BA832-1213-4A56-81C1-AA5DC8657441}"/>
              </a:ext>
            </a:extLst>
          </p:cNvPr>
          <p:cNvCxnSpPr>
            <a:cxnSpLocks/>
            <a:stCxn id="23" idx="2"/>
            <a:endCxn id="24" idx="0"/>
          </p:cNvCxnSpPr>
          <p:nvPr/>
        </p:nvCxnSpPr>
        <p:spPr bwMode="auto">
          <a:xfrm>
            <a:off x="9332945" y="3683025"/>
            <a:ext cx="0" cy="362202"/>
          </a:xfrm>
          <a:prstGeom prst="straightConnector1">
            <a:avLst/>
          </a:prstGeom>
          <a:noFill/>
          <a:ln w="19050" algn="ctr">
            <a:solidFill>
              <a:srgbClr val="FF9900"/>
            </a:solidFill>
            <a:round/>
            <a:headEnd/>
            <a:tailEnd type="triangle" w="med" len="med"/>
          </a:ln>
          <a:extLst>
            <a:ext uri="{909E8E84-426E-40DD-AFC4-6F175D3DCCD1}">
              <a14:hiddenFill xmlns:a14="http://schemas.microsoft.com/office/drawing/2010/main">
                <a:noFill/>
              </a14:hiddenFill>
            </a:ext>
          </a:extLst>
        </p:spPr>
      </p:cxnSp>
      <p:sp>
        <p:nvSpPr>
          <p:cNvPr id="31" name="ZoneTexte 18">
            <a:extLst>
              <a:ext uri="{FF2B5EF4-FFF2-40B4-BE49-F238E27FC236}">
                <a16:creationId xmlns:a16="http://schemas.microsoft.com/office/drawing/2014/main" id="{8E4A5A97-2FE8-467B-88DC-17F200EEB5BC}"/>
              </a:ext>
            </a:extLst>
          </p:cNvPr>
          <p:cNvSpPr txBox="1">
            <a:spLocks noChangeArrowheads="1"/>
          </p:cNvSpPr>
          <p:nvPr/>
        </p:nvSpPr>
        <p:spPr bwMode="auto">
          <a:xfrm>
            <a:off x="8089933" y="5713728"/>
            <a:ext cx="2486025" cy="584200"/>
          </a:xfrm>
          <a:prstGeom prst="rect">
            <a:avLst/>
          </a:prstGeom>
          <a:noFill/>
          <a:ln w="19050">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altLang="fr-FR" sz="1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Nouvelle plaquette de préconisation herbicide</a:t>
            </a:r>
          </a:p>
        </p:txBody>
      </p:sp>
      <p:sp>
        <p:nvSpPr>
          <p:cNvPr id="32" name="TextBox 1">
            <a:extLst>
              <a:ext uri="{FF2B5EF4-FFF2-40B4-BE49-F238E27FC236}">
                <a16:creationId xmlns:a16="http://schemas.microsoft.com/office/drawing/2014/main" id="{3D6A82BD-D9A2-440D-98A9-D17EC0571DF0}"/>
              </a:ext>
            </a:extLst>
          </p:cNvPr>
          <p:cNvSpPr txBox="1"/>
          <p:nvPr/>
        </p:nvSpPr>
        <p:spPr>
          <a:xfrm>
            <a:off x="942975" y="501437"/>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Choix méthodes désherbage : </a:t>
            </a:r>
            <a:r>
              <a:rPr kumimoji="0" lang="fr-FR" sz="3200" b="1" i="0" u="none" strike="noStrike" kern="1200" cap="none" spc="0" normalizeH="0" baseline="0" noProof="0" dirty="0">
                <a:ln>
                  <a:noFill/>
                </a:ln>
                <a:solidFill>
                  <a:srgbClr val="E2DFCC">
                    <a:lumMod val="50000"/>
                  </a:srgbClr>
                </a:solidFill>
                <a:effectLst/>
                <a:uLnTx/>
                <a:uFillTx/>
                <a:latin typeface="Calibri" panose="020F0502020204030204" pitchFamily="34" charset="0"/>
                <a:ea typeface="+mn-ea"/>
                <a:cs typeface="+mn-cs"/>
              </a:rPr>
              <a:t>Désherbage chimique</a:t>
            </a:r>
            <a:endParaRPr kumimoji="0" lang="en-US" sz="3200" b="1" i="0" u="none" strike="noStrike" kern="1200" cap="none" spc="0" normalizeH="0" baseline="0" noProof="0" dirty="0">
              <a:ln>
                <a:noFill/>
              </a:ln>
              <a:solidFill>
                <a:srgbClr val="E2DFCC">
                  <a:lumMod val="50000"/>
                </a:srgbClr>
              </a:solidFill>
              <a:effectLst/>
              <a:uLnTx/>
              <a:uFillTx/>
              <a:latin typeface="Calibri" panose="020F0502020204030204" pitchFamily="34" charset="0"/>
              <a:ea typeface="+mn-ea"/>
              <a:cs typeface="+mn-cs"/>
            </a:endParaRPr>
          </a:p>
        </p:txBody>
      </p:sp>
      <p:cxnSp>
        <p:nvCxnSpPr>
          <p:cNvPr id="60" name="Connecteur droit avec flèche 6">
            <a:extLst>
              <a:ext uri="{FF2B5EF4-FFF2-40B4-BE49-F238E27FC236}">
                <a16:creationId xmlns:a16="http://schemas.microsoft.com/office/drawing/2014/main" id="{52E787BB-EEBF-4420-9E03-A3C647187844}"/>
              </a:ext>
            </a:extLst>
          </p:cNvPr>
          <p:cNvCxnSpPr>
            <a:cxnSpLocks/>
            <a:stCxn id="11" idx="2"/>
            <a:endCxn id="19" idx="0"/>
          </p:cNvCxnSpPr>
          <p:nvPr/>
        </p:nvCxnSpPr>
        <p:spPr bwMode="auto">
          <a:xfrm>
            <a:off x="5800760" y="2822951"/>
            <a:ext cx="1444" cy="436980"/>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64" name="Connecteur droit avec flèche 6">
            <a:extLst>
              <a:ext uri="{FF2B5EF4-FFF2-40B4-BE49-F238E27FC236}">
                <a16:creationId xmlns:a16="http://schemas.microsoft.com/office/drawing/2014/main" id="{EE5841D5-ECE5-485A-AEA3-0C7FEE1E8520}"/>
              </a:ext>
            </a:extLst>
          </p:cNvPr>
          <p:cNvCxnSpPr>
            <a:cxnSpLocks/>
            <a:stCxn id="10" idx="2"/>
            <a:endCxn id="23" idx="0"/>
          </p:cNvCxnSpPr>
          <p:nvPr/>
        </p:nvCxnSpPr>
        <p:spPr bwMode="auto">
          <a:xfrm flipH="1">
            <a:off x="9332945" y="2822950"/>
            <a:ext cx="2" cy="275875"/>
          </a:xfrm>
          <a:prstGeom prst="straightConnector1">
            <a:avLst/>
          </a:prstGeom>
          <a:noFill/>
          <a:ln w="19050" algn="ctr">
            <a:solidFill>
              <a:srgbClr val="FF0000"/>
            </a:solidFill>
            <a:round/>
            <a:headEnd/>
            <a:tailEnd type="triangle" w="med" len="med"/>
          </a:ln>
          <a:extLst>
            <a:ext uri="{909E8E84-426E-40DD-AFC4-6F175D3DCCD1}">
              <a14:hiddenFill xmlns:a14="http://schemas.microsoft.com/office/drawing/2010/main">
                <a:noFill/>
              </a14:hiddenFill>
            </a:ext>
          </a:extLst>
        </p:spPr>
      </p:cxnSp>
      <p:pic>
        <p:nvPicPr>
          <p:cNvPr id="28" name="Image 27">
            <a:extLst>
              <a:ext uri="{FF2B5EF4-FFF2-40B4-BE49-F238E27FC236}">
                <a16:creationId xmlns:a16="http://schemas.microsoft.com/office/drawing/2014/main" id="{4D9B2EB1-118F-4DC7-B562-B809D524DF90}"/>
              </a:ext>
            </a:extLst>
          </p:cNvPr>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6829081" y="2518405"/>
            <a:ext cx="596666" cy="590100"/>
          </a:xfrm>
          <a:prstGeom prst="rect">
            <a:avLst/>
          </a:prstGeom>
        </p:spPr>
      </p:pic>
    </p:spTree>
    <p:extLst>
      <p:ext uri="{BB962C8B-B14F-4D97-AF65-F5344CB8AC3E}">
        <p14:creationId xmlns:p14="http://schemas.microsoft.com/office/powerpoint/2010/main" val="423390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0" grpId="0" animBg="1"/>
      <p:bldP spid="11" grpId="0" animBg="1"/>
      <p:bldP spid="18" grpId="0" animBg="1"/>
      <p:bldP spid="19" grpId="0" animBg="1"/>
      <p:bldP spid="23" grpId="0" animBg="1"/>
      <p:bldP spid="24" grpId="0" animBg="1"/>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62488D79-7D81-4D98-B613-09D1BC04BAFC}"/>
              </a:ext>
            </a:extLst>
          </p:cNvPr>
          <p:cNvSpPr/>
          <p:nvPr/>
        </p:nvSpPr>
        <p:spPr>
          <a:xfrm>
            <a:off x="3657600" y="3429000"/>
            <a:ext cx="8153400" cy="3182815"/>
          </a:xfrm>
          <a:prstGeom prst="ellipse">
            <a:avLst/>
          </a:prstGeom>
          <a:solidFill>
            <a:srgbClr val="99CB38">
              <a:alpha val="50196"/>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1A07BE1-B97A-441E-A678-B4774D17393D}"/>
              </a:ext>
            </a:extLst>
          </p:cNvPr>
          <p:cNvSpPr txBox="1"/>
          <p:nvPr/>
        </p:nvSpPr>
        <p:spPr>
          <a:xfrm>
            <a:off x="942975" y="501437"/>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Choix méthodes désherbage : </a:t>
            </a:r>
            <a:r>
              <a:rPr kumimoji="0" lang="fr-FR" sz="3200" b="1" i="0" u="none" strike="noStrike" kern="1200" cap="none" spc="0" normalizeH="0" baseline="0" noProof="0" dirty="0">
                <a:ln>
                  <a:noFill/>
                </a:ln>
                <a:solidFill>
                  <a:srgbClr val="E2DFCC">
                    <a:lumMod val="50000"/>
                  </a:srgbClr>
                </a:solidFill>
                <a:effectLst/>
                <a:uLnTx/>
                <a:uFillTx/>
                <a:latin typeface="Calibri" panose="020F0502020204030204" pitchFamily="34" charset="0"/>
                <a:ea typeface="+mn-ea"/>
                <a:cs typeface="+mn-cs"/>
              </a:rPr>
              <a:t>Désherbage mécanique</a:t>
            </a:r>
            <a:endParaRPr kumimoji="0" lang="en-US" sz="3200" b="1" i="0" u="none" strike="noStrike" kern="1200" cap="none" spc="0" normalizeH="0" baseline="0" noProof="0" dirty="0">
              <a:ln>
                <a:noFill/>
              </a:ln>
              <a:solidFill>
                <a:srgbClr val="E2DFCC">
                  <a:lumMod val="50000"/>
                </a:srgb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8" name="ZoneTexte 7">
            <a:extLst>
              <a:ext uri="{FF2B5EF4-FFF2-40B4-BE49-F238E27FC236}">
                <a16:creationId xmlns:a16="http://schemas.microsoft.com/office/drawing/2014/main" id="{CB8111F0-9C9D-4026-9DE8-D13A841096DE}"/>
              </a:ext>
            </a:extLst>
          </p:cNvPr>
          <p:cNvSpPr txBox="1"/>
          <p:nvPr/>
        </p:nvSpPr>
        <p:spPr>
          <a:xfrm>
            <a:off x="4103022" y="1391486"/>
            <a:ext cx="4364182" cy="101566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Désherbage Thermique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0" name="Espace réservé du contenu 2">
            <a:extLst>
              <a:ext uri="{FF2B5EF4-FFF2-40B4-BE49-F238E27FC236}">
                <a16:creationId xmlns:a16="http://schemas.microsoft.com/office/drawing/2014/main" id="{B0254741-7A55-459F-AF78-F0D0DAF1A469}"/>
              </a:ext>
            </a:extLst>
          </p:cNvPr>
          <p:cNvSpPr txBox="1">
            <a:spLocks/>
          </p:cNvSpPr>
          <p:nvPr/>
        </p:nvSpPr>
        <p:spPr>
          <a:xfrm>
            <a:off x="4574327" y="4136052"/>
            <a:ext cx="6298584" cy="16344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Itinéraires Techniques performants</a:t>
            </a: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11" name="Diagramme 10">
            <a:extLst>
              <a:ext uri="{FF2B5EF4-FFF2-40B4-BE49-F238E27FC236}">
                <a16:creationId xmlns:a16="http://schemas.microsoft.com/office/drawing/2014/main" id="{22FDD035-12BA-4C8B-8F9D-CDDAC3D01B31}"/>
              </a:ext>
            </a:extLst>
          </p:cNvPr>
          <p:cNvGraphicFramePr/>
          <p:nvPr/>
        </p:nvGraphicFramePr>
        <p:xfrm>
          <a:off x="2609041" y="1511143"/>
          <a:ext cx="7530406" cy="232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Flèche : droite rayée 11">
            <a:extLst>
              <a:ext uri="{FF2B5EF4-FFF2-40B4-BE49-F238E27FC236}">
                <a16:creationId xmlns:a16="http://schemas.microsoft.com/office/drawing/2014/main" id="{330CA50B-0D51-4A70-A248-368005E87924}"/>
              </a:ext>
            </a:extLst>
          </p:cNvPr>
          <p:cNvSpPr/>
          <p:nvPr/>
        </p:nvSpPr>
        <p:spPr>
          <a:xfrm rot="5400000">
            <a:off x="5957975" y="3172428"/>
            <a:ext cx="832535" cy="905933"/>
          </a:xfrm>
          <a:prstGeom prst="stripedRightArrow">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100000" b="100000"/>
            </a:path>
            <a:tileRect t="-100000" r="-100000"/>
          </a:gradFill>
          <a:ln w="19050" cap="flat" cmpd="sng" algn="ctr">
            <a:solidFill>
              <a:schemeClr val="accent6">
                <a:lumMod val="75000"/>
              </a:schemeClr>
            </a:solidFill>
            <a:prstDash val="solid"/>
            <a:miter lim="800000"/>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3" name="Flèche : droite rayée 12">
            <a:extLst>
              <a:ext uri="{FF2B5EF4-FFF2-40B4-BE49-F238E27FC236}">
                <a16:creationId xmlns:a16="http://schemas.microsoft.com/office/drawing/2014/main" id="{AFA8B18C-30E3-4E91-9FFB-5581918B637A}"/>
              </a:ext>
            </a:extLst>
          </p:cNvPr>
          <p:cNvSpPr/>
          <p:nvPr/>
        </p:nvSpPr>
        <p:spPr>
          <a:xfrm>
            <a:off x="3435345" y="4857756"/>
            <a:ext cx="862719" cy="356636"/>
          </a:xfrm>
          <a:prstGeom prst="stripedRightArrow">
            <a:avLst>
              <a:gd name="adj1" fmla="val 45984"/>
              <a:gd name="adj2" fmla="val 92097"/>
            </a:avLst>
          </a:prstGeom>
          <a:gradFill flip="none" rotWithShape="1">
            <a:gsLst>
              <a:gs pos="0">
                <a:schemeClr val="accent6">
                  <a:lumMod val="0"/>
                  <a:lumOff val="100000"/>
                </a:schemeClr>
              </a:gs>
              <a:gs pos="35000">
                <a:schemeClr val="accent6">
                  <a:lumMod val="0"/>
                  <a:lumOff val="100000"/>
                </a:schemeClr>
              </a:gs>
              <a:gs pos="100000">
                <a:schemeClr val="bg1">
                  <a:lumMod val="65000"/>
                </a:schemeClr>
              </a:gs>
            </a:gsLst>
            <a:path path="circle">
              <a:fillToRect l="100000" b="100000"/>
            </a:path>
            <a:tileRect t="-100000" r="-100000"/>
          </a:gradFill>
          <a:ln w="19050" cap="flat" cmpd="sng" algn="ctr">
            <a:solidFill>
              <a:schemeClr val="tx1"/>
            </a:solidFill>
            <a:prstDash val="solid"/>
            <a:miter lim="800000"/>
          </a:ln>
          <a:effectLst>
            <a:outerShdw blurRad="57150" dist="19050" dir="5400000" algn="ctr" rotWithShape="0">
              <a:srgbClr val="000000">
                <a:alpha val="63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4" name="Rectangle 13">
            <a:extLst>
              <a:ext uri="{FF2B5EF4-FFF2-40B4-BE49-F238E27FC236}">
                <a16:creationId xmlns:a16="http://schemas.microsoft.com/office/drawing/2014/main" id="{FA938C05-9743-4B66-BA48-92B96C4534DF}"/>
              </a:ext>
            </a:extLst>
          </p:cNvPr>
          <p:cNvSpPr/>
          <p:nvPr/>
        </p:nvSpPr>
        <p:spPr>
          <a:xfrm>
            <a:off x="538786" y="4175707"/>
            <a:ext cx="2761209" cy="1720734"/>
          </a:xfrm>
          <a:prstGeom prst="rect">
            <a:avLst/>
          </a:prstGeom>
          <a:solidFill>
            <a:schemeClr val="accent6">
              <a:lumMod val="20000"/>
              <a:lumOff val="80000"/>
            </a:schemeClr>
          </a:solidFill>
        </p:spPr>
        <p:style>
          <a:lnRef idx="0">
            <a:schemeClr val="lt1">
              <a:hueOff val="0"/>
              <a:satOff val="0"/>
              <a:lumOff val="0"/>
              <a:alphaOff val="0"/>
            </a:schemeClr>
          </a:lnRef>
          <a:fillRef idx="1">
            <a:scrgbClr r="0" g="0" b="0"/>
          </a:fillRef>
          <a:effectRef idx="3">
            <a:schemeClr val="accent1">
              <a:tint val="50000"/>
              <a:hueOff val="0"/>
              <a:satOff val="0"/>
              <a:lumOff val="0"/>
              <a:alphaOff val="0"/>
            </a:schemeClr>
          </a:effectRef>
          <a:fontRef idx="minor">
            <a:schemeClr val="lt1">
              <a:hueOff val="0"/>
              <a:satOff val="0"/>
              <a:lumOff val="0"/>
              <a:alphaOff val="0"/>
            </a:schemeClr>
          </a:fontRef>
        </p:style>
      </p:sp>
      <p:sp>
        <p:nvSpPr>
          <p:cNvPr id="15" name="Espace réservé du contenu 2">
            <a:extLst>
              <a:ext uri="{FF2B5EF4-FFF2-40B4-BE49-F238E27FC236}">
                <a16:creationId xmlns:a16="http://schemas.microsoft.com/office/drawing/2014/main" id="{4F61667E-450C-4766-98F4-F4D402F40F9B}"/>
              </a:ext>
            </a:extLst>
          </p:cNvPr>
          <p:cNvSpPr txBox="1">
            <a:spLocks/>
          </p:cNvSpPr>
          <p:nvPr/>
        </p:nvSpPr>
        <p:spPr>
          <a:xfrm>
            <a:off x="381000" y="4303545"/>
            <a:ext cx="3076783" cy="155133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Techniques</a:t>
            </a:r>
            <a:r>
              <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23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complémentaires</a:t>
            </a:r>
            <a:r>
              <a:rPr kumimoji="0" lang="fr-FR"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fr-FR" sz="3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mécaniques</a:t>
            </a: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Désherbage de l’IR</a:t>
            </a:r>
            <a:endPar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sym typeface="Wingdings" panose="05000000000000000000" pitchFamily="2" charset="2"/>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6" name="Rectangle : avec coins rognés en diagonale 15">
            <a:extLst>
              <a:ext uri="{FF2B5EF4-FFF2-40B4-BE49-F238E27FC236}">
                <a16:creationId xmlns:a16="http://schemas.microsoft.com/office/drawing/2014/main" id="{C2972C36-FE30-412C-BE48-3843E8C50EB7}"/>
              </a:ext>
            </a:extLst>
          </p:cNvPr>
          <p:cNvSpPr/>
          <p:nvPr/>
        </p:nvSpPr>
        <p:spPr>
          <a:xfrm>
            <a:off x="4940155" y="4899469"/>
            <a:ext cx="1962242" cy="688303"/>
          </a:xfrm>
          <a:prstGeom prst="snip2DiagRect">
            <a:avLst>
              <a:gd name="adj1" fmla="val 0"/>
              <a:gd name="adj2" fmla="val 27559"/>
            </a:avLst>
          </a:prstGeom>
          <a:solidFill>
            <a:schemeClr val="accent2">
              <a:lumMod val="60000"/>
              <a:lumOff val="4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sym typeface="Wingdings" panose="05000000000000000000" pitchFamily="2" charset="2"/>
              </a:rPr>
              <a:t>Enherbement maîtrisé</a:t>
            </a: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endParaRPr>
          </a:p>
        </p:txBody>
      </p:sp>
      <p:sp>
        <p:nvSpPr>
          <p:cNvPr id="17" name="Rectangle : avec coins rognés en diagonale 16">
            <a:extLst>
              <a:ext uri="{FF2B5EF4-FFF2-40B4-BE49-F238E27FC236}">
                <a16:creationId xmlns:a16="http://schemas.microsoft.com/office/drawing/2014/main" id="{9017CF56-595F-4AA9-B8FB-C9617DC82E88}"/>
              </a:ext>
            </a:extLst>
          </p:cNvPr>
          <p:cNvSpPr/>
          <p:nvPr/>
        </p:nvSpPr>
        <p:spPr>
          <a:xfrm>
            <a:off x="7229684" y="5353734"/>
            <a:ext cx="1611273" cy="616398"/>
          </a:xfrm>
          <a:prstGeom prst="snip2DiagRect">
            <a:avLst>
              <a:gd name="adj1" fmla="val 0"/>
              <a:gd name="adj2" fmla="val 27559"/>
            </a:avLst>
          </a:prstGeom>
          <a:solidFill>
            <a:schemeClr val="accent2">
              <a:lumMod val="60000"/>
              <a:lumOff val="4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sym typeface="Wingdings" panose="05000000000000000000" pitchFamily="2" charset="2"/>
              </a:rPr>
              <a:t>Coûts limités</a:t>
            </a: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endParaRPr>
          </a:p>
        </p:txBody>
      </p:sp>
      <p:sp>
        <p:nvSpPr>
          <p:cNvPr id="18" name="Rectangle : avec coins rognés en diagonale 17">
            <a:extLst>
              <a:ext uri="{FF2B5EF4-FFF2-40B4-BE49-F238E27FC236}">
                <a16:creationId xmlns:a16="http://schemas.microsoft.com/office/drawing/2014/main" id="{C576D071-73D3-48B4-8F67-ED3717356563}"/>
              </a:ext>
            </a:extLst>
          </p:cNvPr>
          <p:cNvSpPr/>
          <p:nvPr/>
        </p:nvSpPr>
        <p:spPr>
          <a:xfrm>
            <a:off x="9048976" y="4879592"/>
            <a:ext cx="1611273" cy="616398"/>
          </a:xfrm>
          <a:prstGeom prst="snip2DiagRect">
            <a:avLst>
              <a:gd name="adj1" fmla="val 0"/>
              <a:gd name="adj2" fmla="val 27559"/>
            </a:avLst>
          </a:prstGeom>
          <a:solidFill>
            <a:schemeClr val="accent2">
              <a:lumMod val="60000"/>
              <a:lumOff val="4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sym typeface="Wingdings" panose="05000000000000000000" pitchFamily="2" charset="2"/>
              </a:rPr>
              <a:t>         </a:t>
            </a:r>
            <a:r>
              <a:rPr kumimoji="0" lang="fr-FR" sz="24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sym typeface="Wingdings" panose="05000000000000000000" pitchFamily="2" charset="2"/>
              </a:rPr>
              <a:t>IFTh</a:t>
            </a:r>
            <a:endParaRPr kumimoji="0" lang="fr-FR"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mn-cs"/>
            </a:endParaRPr>
          </a:p>
        </p:txBody>
      </p:sp>
      <p:pic>
        <p:nvPicPr>
          <p:cNvPr id="19" name="Graphique 18" descr="Ligne fléchée : courbe dans le sens des aiguilles d’une montre">
            <a:extLst>
              <a:ext uri="{FF2B5EF4-FFF2-40B4-BE49-F238E27FC236}">
                <a16:creationId xmlns:a16="http://schemas.microsoft.com/office/drawing/2014/main" id="{6ACDF9E7-3A44-4B9F-B3FA-B15529915AD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9210132">
            <a:off x="9103559" y="4819204"/>
            <a:ext cx="719938" cy="719938"/>
          </a:xfrm>
          <a:prstGeom prst="rect">
            <a:avLst/>
          </a:prstGeom>
        </p:spPr>
      </p:pic>
      <p:pic>
        <p:nvPicPr>
          <p:cNvPr id="20" name="Image 19">
            <a:extLst>
              <a:ext uri="{FF2B5EF4-FFF2-40B4-BE49-F238E27FC236}">
                <a16:creationId xmlns:a16="http://schemas.microsoft.com/office/drawing/2014/main" id="{914C60C7-D5E4-4046-A5DB-DFF92A09CCD5}"/>
              </a:ext>
            </a:extLst>
          </p:cNvPr>
          <p:cNvPicPr>
            <a:picLocks noChangeAspect="1"/>
          </p:cNvPicPr>
          <p:nvPr/>
        </p:nvPicPr>
        <p:blipFill rotWithShape="1">
          <a:blip r:embed="rId10" cstate="screen">
            <a:duotone>
              <a:schemeClr val="accent6">
                <a:shade val="45000"/>
                <a:satMod val="135000"/>
              </a:schemeClr>
              <a:prstClr val="white"/>
            </a:duotone>
            <a:extLst>
              <a:ext uri="{BEBA8EAE-BF5A-486C-A8C5-ECC9F3942E4B}">
                <a14:imgProps xmlns:a14="http://schemas.microsoft.com/office/drawing/2010/main">
                  <a14:imgLayer r:embed="rId11">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10175251" y="3793807"/>
            <a:ext cx="596666" cy="590100"/>
          </a:xfrm>
          <a:prstGeom prst="rect">
            <a:avLst/>
          </a:prstGeom>
        </p:spPr>
      </p:pic>
    </p:spTree>
    <p:extLst>
      <p:ext uri="{BB962C8B-B14F-4D97-AF65-F5344CB8AC3E}">
        <p14:creationId xmlns:p14="http://schemas.microsoft.com/office/powerpoint/2010/main" val="2301290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1C3EA0B5-72FF-49A6-9E2A-1F7B2B95B430}"/>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3825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B63F941-E280-4285-BD26-963971290D17}"/>
              </a:ext>
            </a:extLst>
          </p:cNvPr>
          <p:cNvSpPr/>
          <p:nvPr/>
        </p:nvSpPr>
        <p:spPr>
          <a:xfrm>
            <a:off x="5088396" y="3545273"/>
            <a:ext cx="534956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EB3CF"/>
                </a:solidFill>
                <a:effectLst/>
                <a:uLnTx/>
                <a:uFillTx/>
                <a:latin typeface="Calibri" panose="020F0502020204030204" pitchFamily="34" charset="0"/>
                <a:ea typeface="+mn-ea"/>
                <a:cs typeface="+mn-cs"/>
              </a:rPr>
              <a:t>Evaluation de l’efficacité de méthodes complémentaires de désherbage sur les espèces d’adventices </a:t>
            </a:r>
          </a:p>
        </p:txBody>
      </p:sp>
      <p:pic>
        <p:nvPicPr>
          <p:cNvPr id="33" name="Image 32">
            <a:extLst>
              <a:ext uri="{FF2B5EF4-FFF2-40B4-BE49-F238E27FC236}">
                <a16:creationId xmlns:a16="http://schemas.microsoft.com/office/drawing/2014/main" id="{294B7E19-006F-4E0E-84CB-12D70C53E216}"/>
              </a:ext>
            </a:extLst>
          </p:cNvPr>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4696646" y="3222515"/>
            <a:ext cx="596666" cy="590100"/>
          </a:xfrm>
          <a:prstGeom prst="rect">
            <a:avLst/>
          </a:prstGeom>
        </p:spPr>
      </p:pic>
      <p:cxnSp>
        <p:nvCxnSpPr>
          <p:cNvPr id="35" name="Connecteur droit avec flèche 34">
            <a:extLst>
              <a:ext uri="{FF2B5EF4-FFF2-40B4-BE49-F238E27FC236}">
                <a16:creationId xmlns:a16="http://schemas.microsoft.com/office/drawing/2014/main" id="{26A00F59-AB16-403B-ACFE-1755B92A1B85}"/>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838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rgbClr val="92D050"/>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pic>
        <p:nvPicPr>
          <p:cNvPr id="31" name="Image 30">
            <a:extLst>
              <a:ext uri="{FF2B5EF4-FFF2-40B4-BE49-F238E27FC236}">
                <a16:creationId xmlns:a16="http://schemas.microsoft.com/office/drawing/2014/main" id="{5EFF8409-B579-44A6-AA7E-0148A96238D5}"/>
              </a:ext>
            </a:extLst>
          </p:cNvPr>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11273371" y="3531415"/>
            <a:ext cx="596666" cy="590100"/>
          </a:xfrm>
          <a:prstGeom prst="rect">
            <a:avLst/>
          </a:prstGeom>
        </p:spPr>
      </p:pic>
      <p:sp>
        <p:nvSpPr>
          <p:cNvPr id="32" name="Rectangle 31">
            <a:extLst>
              <a:ext uri="{FF2B5EF4-FFF2-40B4-BE49-F238E27FC236}">
                <a16:creationId xmlns:a16="http://schemas.microsoft.com/office/drawing/2014/main" id="{1DC43AA7-64DC-4545-98D5-CE849E22119C}"/>
              </a:ext>
            </a:extLst>
          </p:cNvPr>
          <p:cNvSpPr/>
          <p:nvPr/>
        </p:nvSpPr>
        <p:spPr>
          <a:xfrm>
            <a:off x="10489512" y="2753272"/>
            <a:ext cx="170248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4EB3CF"/>
                </a:solidFill>
                <a:effectLst/>
                <a:uLnTx/>
                <a:uFillTx/>
                <a:latin typeface="Calibri" panose="020F0502020204030204" pitchFamily="34" charset="0"/>
                <a:ea typeface="+mn-ea"/>
                <a:cs typeface="+mn-cs"/>
              </a:rPr>
              <a:t>Evaluation multicritère</a:t>
            </a:r>
          </a:p>
        </p:txBody>
      </p:sp>
      <p:cxnSp>
        <p:nvCxnSpPr>
          <p:cNvPr id="33" name="Connecteur droit avec flèche 32">
            <a:extLst>
              <a:ext uri="{FF2B5EF4-FFF2-40B4-BE49-F238E27FC236}">
                <a16:creationId xmlns:a16="http://schemas.microsoft.com/office/drawing/2014/main" id="{479CE1DA-34C2-4844-960D-2598CA2ACBBC}"/>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532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Evaluation multi-</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rPr>
              <a:t>critères</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Calibri" panose="020F0502020204030204" pitchFamily="34"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a:off x="1558724" y="1024764"/>
            <a:ext cx="10252276"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Avoir une vue globale sur les systèmes proposés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Image 6">
            <a:extLst>
              <a:ext uri="{FF2B5EF4-FFF2-40B4-BE49-F238E27FC236}">
                <a16:creationId xmlns:a16="http://schemas.microsoft.com/office/drawing/2014/main" id="{0A12FE12-055F-465E-BEA3-C4B6E2E636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6542" y="3064889"/>
            <a:ext cx="45719" cy="52250"/>
          </a:xfrm>
          <a:prstGeom prst="rect">
            <a:avLst/>
          </a:prstGeom>
        </p:spPr>
      </p:pic>
      <p:sp>
        <p:nvSpPr>
          <p:cNvPr id="17" name="Ellipse 16">
            <a:extLst>
              <a:ext uri="{FF2B5EF4-FFF2-40B4-BE49-F238E27FC236}">
                <a16:creationId xmlns:a16="http://schemas.microsoft.com/office/drawing/2014/main" id="{DD9561D6-B369-AF3A-0F24-0BF7BBE209A6}"/>
              </a:ext>
            </a:extLst>
          </p:cNvPr>
          <p:cNvSpPr/>
          <p:nvPr/>
        </p:nvSpPr>
        <p:spPr>
          <a:xfrm>
            <a:off x="-27535" y="2558288"/>
            <a:ext cx="4452752" cy="4165567"/>
          </a:xfrm>
          <a:prstGeom prst="ellipse">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8" name="Ellipse 17">
            <a:extLst>
              <a:ext uri="{FF2B5EF4-FFF2-40B4-BE49-F238E27FC236}">
                <a16:creationId xmlns:a16="http://schemas.microsoft.com/office/drawing/2014/main" id="{8F6C9DE4-837C-B4B5-8FBF-C253F9EB3C04}"/>
              </a:ext>
            </a:extLst>
          </p:cNvPr>
          <p:cNvSpPr/>
          <p:nvPr/>
        </p:nvSpPr>
        <p:spPr>
          <a:xfrm>
            <a:off x="429174" y="2496092"/>
            <a:ext cx="3728375" cy="3598467"/>
          </a:xfrm>
          <a:prstGeom prst="ellipse">
            <a:avLst/>
          </a:prstGeom>
          <a:solidFill>
            <a:srgbClr val="E4E9DF"/>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grpSp>
        <p:nvGrpSpPr>
          <p:cNvPr id="19" name="Groupe 18">
            <a:extLst>
              <a:ext uri="{FF2B5EF4-FFF2-40B4-BE49-F238E27FC236}">
                <a16:creationId xmlns:a16="http://schemas.microsoft.com/office/drawing/2014/main" id="{64E6BAAA-A283-5B0A-17EC-B266B06580BC}"/>
              </a:ext>
            </a:extLst>
          </p:cNvPr>
          <p:cNvGrpSpPr/>
          <p:nvPr/>
        </p:nvGrpSpPr>
        <p:grpSpPr>
          <a:xfrm>
            <a:off x="220637" y="2284191"/>
            <a:ext cx="4933038" cy="4713760"/>
            <a:chOff x="5716597" y="7867641"/>
            <a:chExt cx="19811096" cy="11530458"/>
          </a:xfrm>
        </p:grpSpPr>
        <p:grpSp>
          <p:nvGrpSpPr>
            <p:cNvPr id="20" name="Groupe 19">
              <a:extLst>
                <a:ext uri="{FF2B5EF4-FFF2-40B4-BE49-F238E27FC236}">
                  <a16:creationId xmlns:a16="http://schemas.microsoft.com/office/drawing/2014/main" id="{B2F58E68-D0DD-C483-16F0-7BAE6D0406DB}"/>
                </a:ext>
              </a:extLst>
            </p:cNvPr>
            <p:cNvGrpSpPr/>
            <p:nvPr/>
          </p:nvGrpSpPr>
          <p:grpSpPr>
            <a:xfrm>
              <a:off x="5716597" y="7867641"/>
              <a:ext cx="19811096" cy="11530458"/>
              <a:chOff x="2253322" y="1629692"/>
              <a:chExt cx="10338822" cy="6216251"/>
            </a:xfrm>
          </p:grpSpPr>
          <p:graphicFrame>
            <p:nvGraphicFramePr>
              <p:cNvPr id="26" name="Graphique 25">
                <a:extLst>
                  <a:ext uri="{FF2B5EF4-FFF2-40B4-BE49-F238E27FC236}">
                    <a16:creationId xmlns:a16="http://schemas.microsoft.com/office/drawing/2014/main" id="{AB574DB1-3422-7CC2-4122-35A24B18D8F3}"/>
                  </a:ext>
                </a:extLst>
              </p:cNvPr>
              <p:cNvGraphicFramePr/>
              <p:nvPr/>
            </p:nvGraphicFramePr>
            <p:xfrm>
              <a:off x="2253322" y="1629692"/>
              <a:ext cx="10338822" cy="6216251"/>
            </p:xfrm>
            <a:graphic>
              <a:graphicData uri="http://schemas.openxmlformats.org/drawingml/2006/chart">
                <c:chart xmlns:c="http://schemas.openxmlformats.org/drawingml/2006/chart" xmlns:r="http://schemas.openxmlformats.org/officeDocument/2006/relationships" r:id="rId4"/>
              </a:graphicData>
            </a:graphic>
          </p:graphicFrame>
          <p:sp>
            <p:nvSpPr>
              <p:cNvPr id="27" name="ZoneTexte 2">
                <a:extLst>
                  <a:ext uri="{FF2B5EF4-FFF2-40B4-BE49-F238E27FC236}">
                    <a16:creationId xmlns:a16="http://schemas.microsoft.com/office/drawing/2014/main" id="{066EA215-29F6-8F9C-0842-A07BAE4DBDCB}"/>
                  </a:ext>
                </a:extLst>
              </p:cNvPr>
              <p:cNvSpPr txBox="1"/>
              <p:nvPr/>
            </p:nvSpPr>
            <p:spPr>
              <a:xfrm>
                <a:off x="4633056" y="2413238"/>
                <a:ext cx="2061809" cy="12610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3A537"/>
                    </a:solidFill>
                    <a:effectLst/>
                    <a:uLnTx/>
                    <a:uFillTx/>
                    <a:latin typeface="Calibri" panose="020F0502020204030204" pitchFamily="34" charset="0"/>
                    <a:ea typeface="+mn-ea"/>
                    <a:cs typeface="+mn-cs"/>
                  </a:rPr>
                  <a:t>- 52%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a:ln>
                      <a:noFill/>
                    </a:ln>
                    <a:solidFill>
                      <a:srgbClr val="63A537"/>
                    </a:solidFill>
                    <a:effectLst/>
                    <a:uLnTx/>
                    <a:uFillTx/>
                    <a:latin typeface="Calibri" panose="020F0502020204030204" pitchFamily="34" charset="0"/>
                    <a:ea typeface="+mn-ea"/>
                    <a:cs typeface="+mn-cs"/>
                  </a:rPr>
                  <a:t>- 2 IFTH</a:t>
                </a:r>
              </a:p>
            </p:txBody>
          </p:sp>
          <p:sp>
            <p:nvSpPr>
              <p:cNvPr id="28" name="ZoneTexte 4">
                <a:extLst>
                  <a:ext uri="{FF2B5EF4-FFF2-40B4-BE49-F238E27FC236}">
                    <a16:creationId xmlns:a16="http://schemas.microsoft.com/office/drawing/2014/main" id="{E4157FB7-C9B4-C4FD-4970-92184E13AD69}"/>
                  </a:ext>
                </a:extLst>
              </p:cNvPr>
              <p:cNvSpPr txBox="1"/>
              <p:nvPr/>
            </p:nvSpPr>
            <p:spPr>
              <a:xfrm>
                <a:off x="8637900" y="3892702"/>
                <a:ext cx="1078489" cy="6461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1" i="0" u="none" strike="noStrike" kern="1200" cap="none" spc="0" normalizeH="0" baseline="0" noProof="0" dirty="0">
                  <a:ln>
                    <a:noFill/>
                  </a:ln>
                  <a:solidFill>
                    <a:srgbClr val="63A537"/>
                  </a:solidFill>
                  <a:effectLst/>
                  <a:uLnTx/>
                  <a:uFillTx/>
                  <a:latin typeface="Calibri" panose="020F0502020204030204" pitchFamily="34" charset="0"/>
                  <a:ea typeface="+mn-ea"/>
                  <a:cs typeface="+mn-cs"/>
                </a:endParaRPr>
              </a:p>
            </p:txBody>
          </p:sp>
        </p:grpSp>
        <p:sp>
          <p:nvSpPr>
            <p:cNvPr id="21" name="ZoneTexte 4">
              <a:extLst>
                <a:ext uri="{FF2B5EF4-FFF2-40B4-BE49-F238E27FC236}">
                  <a16:creationId xmlns:a16="http://schemas.microsoft.com/office/drawing/2014/main" id="{ECBD5064-0B3E-2694-8449-01A015A802BA}"/>
                </a:ext>
              </a:extLst>
            </p:cNvPr>
            <p:cNvSpPr txBox="1"/>
            <p:nvPr/>
          </p:nvSpPr>
          <p:spPr>
            <a:xfrm>
              <a:off x="13100937" y="9184204"/>
              <a:ext cx="2066585" cy="119851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rPr>
                <a:t>IFTH</a:t>
              </a:r>
            </a:p>
          </p:txBody>
        </p:sp>
        <p:sp>
          <p:nvSpPr>
            <p:cNvPr id="22" name="ZoneTexte 4">
              <a:extLst>
                <a:ext uri="{FF2B5EF4-FFF2-40B4-BE49-F238E27FC236}">
                  <a16:creationId xmlns:a16="http://schemas.microsoft.com/office/drawing/2014/main" id="{CB957A02-C98F-5483-12F2-8DC7A09F0639}"/>
                </a:ext>
              </a:extLst>
            </p:cNvPr>
            <p:cNvSpPr txBox="1"/>
            <p:nvPr/>
          </p:nvSpPr>
          <p:spPr>
            <a:xfrm>
              <a:off x="17890357" y="11660181"/>
              <a:ext cx="4485821" cy="126289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rPr>
                <a:t>Rendement</a:t>
              </a:r>
            </a:p>
          </p:txBody>
        </p:sp>
        <p:sp>
          <p:nvSpPr>
            <p:cNvPr id="23" name="ZoneTexte 4">
              <a:extLst>
                <a:ext uri="{FF2B5EF4-FFF2-40B4-BE49-F238E27FC236}">
                  <a16:creationId xmlns:a16="http://schemas.microsoft.com/office/drawing/2014/main" id="{874F9194-46DB-C277-026C-E2C0569405B7}"/>
                </a:ext>
              </a:extLst>
            </p:cNvPr>
            <p:cNvSpPr txBox="1"/>
            <p:nvPr/>
          </p:nvSpPr>
          <p:spPr>
            <a:xfrm>
              <a:off x="9348895" y="15248156"/>
              <a:ext cx="3752043" cy="119851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rPr>
                <a:t>Richesse (sucre)</a:t>
              </a:r>
            </a:p>
          </p:txBody>
        </p:sp>
        <p:sp>
          <p:nvSpPr>
            <p:cNvPr id="24" name="ZoneTexte 4">
              <a:extLst>
                <a:ext uri="{FF2B5EF4-FFF2-40B4-BE49-F238E27FC236}">
                  <a16:creationId xmlns:a16="http://schemas.microsoft.com/office/drawing/2014/main" id="{86CD21C4-84F3-CAAB-1013-FD65547AE92D}"/>
                </a:ext>
              </a:extLst>
            </p:cNvPr>
            <p:cNvSpPr txBox="1"/>
            <p:nvPr/>
          </p:nvSpPr>
          <p:spPr>
            <a:xfrm>
              <a:off x="6617542" y="11504149"/>
              <a:ext cx="3715963" cy="13772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rPr>
                <a:t>Nb. Int. </a:t>
              </a:r>
              <a:r>
                <a:rPr kumimoji="0" lang="fr-FR" sz="1400" b="0" i="0" u="none" strike="noStrike" kern="1200" cap="none" spc="0" normalizeH="0" baseline="0" noProof="0" dirty="0" err="1">
                  <a:ln>
                    <a:noFill/>
                  </a:ln>
                  <a:solidFill>
                    <a:srgbClr val="667454"/>
                  </a:solidFill>
                  <a:effectLst/>
                  <a:uLnTx/>
                  <a:uFillTx/>
                  <a:latin typeface="Calibri" panose="020F0502020204030204" pitchFamily="34" charset="0"/>
                  <a:ea typeface="+mn-ea"/>
                  <a:cs typeface="+mn-cs"/>
                </a:rPr>
                <a:t>meca</a:t>
              </a:r>
              <a:endPar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endParaRPr>
            </a:p>
          </p:txBody>
        </p:sp>
        <p:sp>
          <p:nvSpPr>
            <p:cNvPr id="25" name="ZoneTexte 4">
              <a:extLst>
                <a:ext uri="{FF2B5EF4-FFF2-40B4-BE49-F238E27FC236}">
                  <a16:creationId xmlns:a16="http://schemas.microsoft.com/office/drawing/2014/main" id="{FA6DB3DB-6DF2-9719-AA75-06D8121C5A7B}"/>
                </a:ext>
              </a:extLst>
            </p:cNvPr>
            <p:cNvSpPr txBox="1"/>
            <p:nvPr/>
          </p:nvSpPr>
          <p:spPr>
            <a:xfrm>
              <a:off x="15561210" y="15405703"/>
              <a:ext cx="3715964" cy="137723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667454"/>
                  </a:solidFill>
                  <a:effectLst/>
                  <a:uLnTx/>
                  <a:uFillTx/>
                  <a:latin typeface="Calibri" panose="020F0502020204030204" pitchFamily="34" charset="0"/>
                  <a:ea typeface="+mn-ea"/>
                  <a:cs typeface="+mn-cs"/>
                </a:rPr>
                <a:t>Nb. Int. manuelles</a:t>
              </a:r>
            </a:p>
          </p:txBody>
        </p:sp>
      </p:grpSp>
      <p:sp>
        <p:nvSpPr>
          <p:cNvPr id="32" name="Flèche : droite 31">
            <a:extLst>
              <a:ext uri="{FF2B5EF4-FFF2-40B4-BE49-F238E27FC236}">
                <a16:creationId xmlns:a16="http://schemas.microsoft.com/office/drawing/2014/main" id="{690B6B08-C09F-6A24-86C2-5016BE1AD985}"/>
              </a:ext>
            </a:extLst>
          </p:cNvPr>
          <p:cNvSpPr/>
          <p:nvPr/>
        </p:nvSpPr>
        <p:spPr>
          <a:xfrm>
            <a:off x="4805464" y="3834617"/>
            <a:ext cx="1765834" cy="499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33" name="ZoneTexte 32">
            <a:extLst>
              <a:ext uri="{FF2B5EF4-FFF2-40B4-BE49-F238E27FC236}">
                <a16:creationId xmlns:a16="http://schemas.microsoft.com/office/drawing/2014/main" id="{5D0CBEB9-7E2B-18DA-2207-38FB4CBCBAB4}"/>
              </a:ext>
            </a:extLst>
          </p:cNvPr>
          <p:cNvSpPr txBox="1"/>
          <p:nvPr/>
        </p:nvSpPr>
        <p:spPr>
          <a:xfrm>
            <a:off x="624544" y="1953844"/>
            <a:ext cx="338423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Une approche très agronomique</a:t>
            </a:r>
          </a:p>
        </p:txBody>
      </p:sp>
      <p:sp>
        <p:nvSpPr>
          <p:cNvPr id="34" name="ZoneTexte 33">
            <a:extLst>
              <a:ext uri="{FF2B5EF4-FFF2-40B4-BE49-F238E27FC236}">
                <a16:creationId xmlns:a16="http://schemas.microsoft.com/office/drawing/2014/main" id="{7027A323-E92C-2768-ADEC-91CF88405605}"/>
              </a:ext>
            </a:extLst>
          </p:cNvPr>
          <p:cNvSpPr txBox="1"/>
          <p:nvPr/>
        </p:nvSpPr>
        <p:spPr>
          <a:xfrm>
            <a:off x="6400800" y="1958107"/>
            <a:ext cx="579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Une approche intégrant les charges et la pénibilité du travail</a:t>
            </a:r>
          </a:p>
        </p:txBody>
      </p:sp>
      <p:graphicFrame>
        <p:nvGraphicFramePr>
          <p:cNvPr id="35" name="Graphique 34">
            <a:extLst>
              <a:ext uri="{FF2B5EF4-FFF2-40B4-BE49-F238E27FC236}">
                <a16:creationId xmlns:a16="http://schemas.microsoft.com/office/drawing/2014/main" id="{34CDEBEF-7466-3CEB-939C-76F310F15272}"/>
              </a:ext>
            </a:extLst>
          </p:cNvPr>
          <p:cNvGraphicFramePr/>
          <p:nvPr/>
        </p:nvGraphicFramePr>
        <p:xfrm>
          <a:off x="7088993" y="2505052"/>
          <a:ext cx="4676148" cy="184789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6" name="Graphique 35">
            <a:extLst>
              <a:ext uri="{FF2B5EF4-FFF2-40B4-BE49-F238E27FC236}">
                <a16:creationId xmlns:a16="http://schemas.microsoft.com/office/drawing/2014/main" id="{983AD54E-37FA-86B4-1630-7B36C18B4E5E}"/>
              </a:ext>
            </a:extLst>
          </p:cNvPr>
          <p:cNvGraphicFramePr/>
          <p:nvPr/>
        </p:nvGraphicFramePr>
        <p:xfrm>
          <a:off x="7141509" y="4507499"/>
          <a:ext cx="4571116" cy="18470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02694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rgbClr val="92D050"/>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E7CCD0E6-D65C-4058-9582-24D28A329696}"/>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175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646013" y="2046515"/>
            <a:ext cx="9094561"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45898" y="3155714"/>
            <a:ext cx="8894791" cy="106182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4500" b="1" dirty="0">
                <a:solidFill>
                  <a:prstClr val="white"/>
                </a:solidFill>
                <a:latin typeface="Montserrat" panose="00000500000000000000" pitchFamily="2" charset="0"/>
              </a:rPr>
              <a:t>Identification des besoins</a:t>
            </a:r>
            <a:endParaRPr kumimoji="0" lang="fr-FR" sz="4500" b="1" i="0" u="none" strike="noStrike" kern="1200" cap="none" spc="0" normalizeH="0" baseline="0" noProof="0" dirty="0">
              <a:ln>
                <a:noFill/>
              </a:ln>
              <a:solidFill>
                <a:prstClr val="white"/>
              </a:solidFill>
              <a:effectLst/>
              <a:uLnTx/>
              <a:uFillTx/>
              <a:latin typeface="Montserrat" panose="000005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Montserrat" panose="00000500000000000000" pitchFamily="2" charset="0"/>
              </a:rPr>
              <a:t>Alizé Mansuy</a:t>
            </a:r>
            <a:endParaRPr kumimoji="0" lang="id-ID" sz="2400" b="0" i="1" u="none" strike="noStrike" kern="1200" cap="none" spc="0" normalizeH="0" baseline="0" noProof="0" dirty="0">
              <a:ln>
                <a:noFill/>
              </a:ln>
              <a:solidFill>
                <a:prstClr val="white"/>
              </a:solidFill>
              <a:effectLst/>
              <a:uLnTx/>
              <a:uFillTx/>
              <a:latin typeface="Montserrat" panose="00000500000000000000" pitchFamily="2" charset="0"/>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i="1" u="none" strike="noStrike" kern="1200" cap="none" spc="0" normalizeH="0" baseline="0" noProof="0" dirty="0">
                <a:ln>
                  <a:noFill/>
                </a:ln>
                <a:solidFill>
                  <a:prstClr val="white"/>
                </a:solidFill>
                <a:effectLst/>
                <a:uLnTx/>
                <a:uFillTx/>
                <a:latin typeface="Montserrat" panose="00000500000000000000" pitchFamily="2" charset="0"/>
              </a:rPr>
              <a:t>14</a:t>
            </a:r>
            <a:r>
              <a:rPr kumimoji="0" lang="fr-FR" i="1" u="none" strike="noStrike" kern="1200" cap="none" spc="0" normalizeH="0" baseline="30000" noProof="0" dirty="0">
                <a:ln>
                  <a:noFill/>
                </a:ln>
                <a:solidFill>
                  <a:prstClr val="white"/>
                </a:solidFill>
                <a:effectLst/>
                <a:uLnTx/>
                <a:uFillTx/>
                <a:latin typeface="Montserrat" panose="00000500000000000000" pitchFamily="2" charset="0"/>
              </a:rPr>
              <a:t>ème</a:t>
            </a:r>
            <a:r>
              <a:rPr kumimoji="0" lang="fr-FR" i="1" u="none" strike="noStrike" kern="1200" cap="none" spc="0" normalizeH="0" baseline="0" noProof="0" dirty="0">
                <a:ln>
                  <a:noFill/>
                </a:ln>
                <a:solidFill>
                  <a:prstClr val="white"/>
                </a:solidFill>
                <a:effectLst/>
                <a:uLnTx/>
                <a:uFillTx/>
                <a:latin typeface="Montserrat" panose="00000500000000000000" pitchFamily="2" charset="0"/>
              </a:rPr>
              <a:t> CPR Rita Canne – 22 juin 2023</a:t>
            </a:r>
          </a:p>
        </p:txBody>
      </p:sp>
    </p:spTree>
    <p:extLst>
      <p:ext uri="{BB962C8B-B14F-4D97-AF65-F5344CB8AC3E}">
        <p14:creationId xmlns:p14="http://schemas.microsoft.com/office/powerpoint/2010/main" val="2278447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sp>
        <p:nvSpPr>
          <p:cNvPr id="12" name="ZoneTexte 11">
            <a:extLst>
              <a:ext uri="{FF2B5EF4-FFF2-40B4-BE49-F238E27FC236}">
                <a16:creationId xmlns:a16="http://schemas.microsoft.com/office/drawing/2014/main" id="{6DC83D2C-86DD-4F45-B863-38C51E4A3BAD}"/>
              </a:ext>
            </a:extLst>
          </p:cNvPr>
          <p:cNvSpPr txBox="1"/>
          <p:nvPr/>
        </p:nvSpPr>
        <p:spPr>
          <a:xfrm>
            <a:off x="5617539" y="3826466"/>
            <a:ext cx="2390323"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d’intervention</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F49A445-7147-470E-88C7-5027ED106C6C}"/>
              </a:ext>
            </a:extLst>
          </p:cNvPr>
          <p:cNvCxnSpPr>
            <a:cxnSpLocks/>
            <a:stCxn id="18" idx="2"/>
            <a:endCxn id="12" idx="0"/>
          </p:cNvCxnSpPr>
          <p:nvPr/>
        </p:nvCxnSpPr>
        <p:spPr>
          <a:xfrm flipH="1">
            <a:off x="6812701" y="2536293"/>
            <a:ext cx="1652361" cy="129017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rgbClr val="92D050"/>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508B5D7A-AE95-4DF1-B48B-22F59199950C}"/>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1307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sp>
        <p:nvSpPr>
          <p:cNvPr id="12" name="ZoneTexte 11">
            <a:extLst>
              <a:ext uri="{FF2B5EF4-FFF2-40B4-BE49-F238E27FC236}">
                <a16:creationId xmlns:a16="http://schemas.microsoft.com/office/drawing/2014/main" id="{6DC83D2C-86DD-4F45-B863-38C51E4A3BAD}"/>
              </a:ext>
            </a:extLst>
          </p:cNvPr>
          <p:cNvSpPr txBox="1"/>
          <p:nvPr/>
        </p:nvSpPr>
        <p:spPr>
          <a:xfrm>
            <a:off x="5617539" y="3826466"/>
            <a:ext cx="2390323"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d’intervention</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F49A445-7147-470E-88C7-5027ED106C6C}"/>
              </a:ext>
            </a:extLst>
          </p:cNvPr>
          <p:cNvCxnSpPr>
            <a:cxnSpLocks/>
            <a:stCxn id="18" idx="2"/>
            <a:endCxn id="12" idx="0"/>
          </p:cNvCxnSpPr>
          <p:nvPr/>
        </p:nvCxnSpPr>
        <p:spPr>
          <a:xfrm flipH="1">
            <a:off x="6812701" y="2536293"/>
            <a:ext cx="1652361" cy="129017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rgbClr val="92D050"/>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29" name="Connecteur droit avec flèche 28">
            <a:extLst>
              <a:ext uri="{FF2B5EF4-FFF2-40B4-BE49-F238E27FC236}">
                <a16:creationId xmlns:a16="http://schemas.microsoft.com/office/drawing/2014/main" id="{9E77FED9-2431-43EF-A259-66AD4795DBF5}"/>
              </a:ext>
            </a:extLst>
          </p:cNvPr>
          <p:cNvCxnSpPr>
            <a:cxnSpLocks/>
            <a:stCxn id="59" idx="0"/>
            <a:endCxn id="12" idx="1"/>
          </p:cNvCxnSpPr>
          <p:nvPr/>
        </p:nvCxnSpPr>
        <p:spPr>
          <a:xfrm flipV="1">
            <a:off x="4133173" y="4241965"/>
            <a:ext cx="1484366" cy="680960"/>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96E21486-1B68-4B56-B62C-42B1CBD59EEF}"/>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7682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93704"/>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Prise</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de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décision</a:t>
            </a:r>
            <a:r>
              <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 d’un </a:t>
            </a: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désherbage</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7" name="ZoneTexte 6">
            <a:extLst>
              <a:ext uri="{FF2B5EF4-FFF2-40B4-BE49-F238E27FC236}">
                <a16:creationId xmlns:a16="http://schemas.microsoft.com/office/drawing/2014/main" id="{B8098E40-E39F-4B84-823F-A38330E83B40}"/>
              </a:ext>
            </a:extLst>
          </p:cNvPr>
          <p:cNvSpPr txBox="1"/>
          <p:nvPr/>
        </p:nvSpPr>
        <p:spPr>
          <a:xfrm>
            <a:off x="2067384" y="1705296"/>
            <a:ext cx="2279790" cy="830997"/>
          </a:xfrm>
          <a:prstGeom prst="rect">
            <a:avLst/>
          </a:prstGeom>
          <a:solidFill>
            <a:srgbClr val="92D050"/>
          </a:solidFill>
          <a:scene3d>
            <a:camera prst="orthographicFront"/>
            <a:lightRig rig="threePt" dir="t"/>
          </a:scene3d>
          <a:sp3d>
            <a:bevelT/>
          </a:sp3d>
        </p:spPr>
        <p:txBody>
          <a:bodyPr wrap="none" rtlCol="0">
            <a:spAutoFit/>
          </a:bodyPr>
          <a:lstStyle>
            <a:defPPr>
              <a:defRPr lang="fr-FR"/>
            </a:defPPr>
            <a:lvl1pPr>
              <a:defRPr sz="3200">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Prise de décision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de désherbage</a:t>
            </a:r>
          </a:p>
        </p:txBody>
      </p:sp>
      <p:sp>
        <p:nvSpPr>
          <p:cNvPr id="8" name="ZoneTexte 7">
            <a:extLst>
              <a:ext uri="{FF2B5EF4-FFF2-40B4-BE49-F238E27FC236}">
                <a16:creationId xmlns:a16="http://schemas.microsoft.com/office/drawing/2014/main" id="{2D787F7B-CC40-4229-84A8-9B0C7CE6A771}"/>
              </a:ext>
            </a:extLst>
          </p:cNvPr>
          <p:cNvSpPr txBox="1"/>
          <p:nvPr/>
        </p:nvSpPr>
        <p:spPr>
          <a:xfrm>
            <a:off x="7158634" y="5736167"/>
            <a:ext cx="2710165" cy="584775"/>
          </a:xfrm>
          <a:prstGeom prst="rect">
            <a:avLst/>
          </a:prstGeom>
          <a:solidFill>
            <a:srgbClr val="FF0000"/>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INTERVENTION</a:t>
            </a:r>
          </a:p>
        </p:txBody>
      </p:sp>
      <p:sp>
        <p:nvSpPr>
          <p:cNvPr id="10" name="ZoneTexte 9">
            <a:extLst>
              <a:ext uri="{FF2B5EF4-FFF2-40B4-BE49-F238E27FC236}">
                <a16:creationId xmlns:a16="http://schemas.microsoft.com/office/drawing/2014/main" id="{8B53A558-0BAA-4C0B-BAB4-3B0CFB876E7C}"/>
              </a:ext>
            </a:extLst>
          </p:cNvPr>
          <p:cNvSpPr txBox="1"/>
          <p:nvPr/>
        </p:nvSpPr>
        <p:spPr>
          <a:xfrm>
            <a:off x="1635924" y="6088315"/>
            <a:ext cx="1550937" cy="461665"/>
          </a:xfrm>
          <a:prstGeom prst="rect">
            <a:avLst/>
          </a:prstGeom>
          <a:solidFill>
            <a:srgbClr val="CC0066"/>
          </a:solidFill>
          <a:scene3d>
            <a:camera prst="orthographicFront"/>
            <a:lightRig rig="threePt" dir="t"/>
          </a:scene3d>
          <a:sp3d>
            <a:bevelT/>
          </a:sp3d>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Adventices</a:t>
            </a:r>
          </a:p>
        </p:txBody>
      </p:sp>
      <p:sp>
        <p:nvSpPr>
          <p:cNvPr id="12" name="ZoneTexte 11">
            <a:extLst>
              <a:ext uri="{FF2B5EF4-FFF2-40B4-BE49-F238E27FC236}">
                <a16:creationId xmlns:a16="http://schemas.microsoft.com/office/drawing/2014/main" id="{6DC83D2C-86DD-4F45-B863-38C51E4A3BAD}"/>
              </a:ext>
            </a:extLst>
          </p:cNvPr>
          <p:cNvSpPr txBox="1"/>
          <p:nvPr/>
        </p:nvSpPr>
        <p:spPr>
          <a:xfrm>
            <a:off x="5617539" y="3826466"/>
            <a:ext cx="2390323"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Date d’intervention</a:t>
            </a:r>
          </a:p>
        </p:txBody>
      </p:sp>
      <p:cxnSp>
        <p:nvCxnSpPr>
          <p:cNvPr id="13" name="Connecteur droit avec flèche 12">
            <a:extLst>
              <a:ext uri="{FF2B5EF4-FFF2-40B4-BE49-F238E27FC236}">
                <a16:creationId xmlns:a16="http://schemas.microsoft.com/office/drawing/2014/main" id="{F47C97FF-1648-4B8B-8ABC-5C581B0F4164}"/>
              </a:ext>
            </a:extLst>
          </p:cNvPr>
          <p:cNvCxnSpPr>
            <a:cxnSpLocks/>
            <a:stCxn id="10" idx="0"/>
            <a:endCxn id="58" idx="2"/>
          </p:cNvCxnSpPr>
          <p:nvPr/>
        </p:nvCxnSpPr>
        <p:spPr>
          <a:xfrm flipH="1" flipV="1">
            <a:off x="914181" y="5370974"/>
            <a:ext cx="1497212" cy="717341"/>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EDC8822A-667C-4095-995E-3F35022DE227}"/>
              </a:ext>
            </a:extLst>
          </p:cNvPr>
          <p:cNvCxnSpPr>
            <a:cxnSpLocks/>
            <a:stCxn id="7" idx="3"/>
            <a:endCxn id="18" idx="1"/>
          </p:cNvCxnSpPr>
          <p:nvPr/>
        </p:nvCxnSpPr>
        <p:spPr>
          <a:xfrm>
            <a:off x="4347174" y="2120795"/>
            <a:ext cx="2576440" cy="0"/>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a:extLst>
              <a:ext uri="{FF2B5EF4-FFF2-40B4-BE49-F238E27FC236}">
                <a16:creationId xmlns:a16="http://schemas.microsoft.com/office/drawing/2014/main" id="{1F49A445-7147-470E-88C7-5027ED106C6C}"/>
              </a:ext>
            </a:extLst>
          </p:cNvPr>
          <p:cNvCxnSpPr>
            <a:cxnSpLocks/>
            <a:stCxn id="18" idx="2"/>
            <a:endCxn id="12" idx="0"/>
          </p:cNvCxnSpPr>
          <p:nvPr/>
        </p:nvCxnSpPr>
        <p:spPr>
          <a:xfrm flipH="1">
            <a:off x="6812701" y="2536293"/>
            <a:ext cx="1652361" cy="1290173"/>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84AE677D-D1C7-4C4F-A8AE-D6D09E0D1FFD}"/>
              </a:ext>
            </a:extLst>
          </p:cNvPr>
          <p:cNvCxnSpPr>
            <a:cxnSpLocks/>
            <a:stCxn id="12" idx="2"/>
            <a:endCxn id="8" idx="0"/>
          </p:cNvCxnSpPr>
          <p:nvPr/>
        </p:nvCxnSpPr>
        <p:spPr>
          <a:xfrm>
            <a:off x="6812701" y="4657463"/>
            <a:ext cx="1701016" cy="1078704"/>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AD9891FC-CA40-496A-A4E3-BF0E50188873}"/>
              </a:ext>
            </a:extLst>
          </p:cNvPr>
          <p:cNvSpPr txBox="1"/>
          <p:nvPr/>
        </p:nvSpPr>
        <p:spPr>
          <a:xfrm>
            <a:off x="6923614" y="1705296"/>
            <a:ext cx="3082895" cy="830997"/>
          </a:xfrm>
          <a:prstGeom prst="rect">
            <a:avLst/>
          </a:prstGeom>
          <a:solidFill>
            <a:srgbClr val="92D050"/>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Choix des méthodes de désherbage</a:t>
            </a:r>
          </a:p>
        </p:txBody>
      </p:sp>
      <p:sp>
        <p:nvSpPr>
          <p:cNvPr id="19" name="ZoneTexte 18">
            <a:extLst>
              <a:ext uri="{FF2B5EF4-FFF2-40B4-BE49-F238E27FC236}">
                <a16:creationId xmlns:a16="http://schemas.microsoft.com/office/drawing/2014/main" id="{14F31EEC-625A-45CD-8151-0ED4E4AB6EA1}"/>
              </a:ext>
            </a:extLst>
          </p:cNvPr>
          <p:cNvSpPr txBox="1"/>
          <p:nvPr/>
        </p:nvSpPr>
        <p:spPr>
          <a:xfrm>
            <a:off x="8752699" y="3826465"/>
            <a:ext cx="2829701" cy="830997"/>
          </a:xfrm>
          <a:prstGeom prst="rect">
            <a:avLst/>
          </a:prstGeom>
          <a:solidFill>
            <a:srgbClr val="92D050"/>
          </a:solidFill>
          <a:scene3d>
            <a:camera prst="orthographicFront"/>
            <a:lightRig rig="threePt" dir="t"/>
          </a:scene3d>
          <a:sp3d>
            <a:bevelT/>
          </a:sp3d>
        </p:spPr>
        <p:txBody>
          <a:bodyPr wrap="square" rtlCol="0">
            <a:spAutoFit/>
          </a:bodyPr>
          <a:lstStyle>
            <a:defPPr>
              <a:defRPr lang="fr-FR"/>
            </a:defPPr>
            <a:lvl1pPr>
              <a:defRPr>
                <a:solidFill>
                  <a:prstClr val="white"/>
                </a:solidFill>
                <a:latin typeface="Trebuchet MS" panose="020B0603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Intérêt technico économique</a:t>
            </a:r>
          </a:p>
        </p:txBody>
      </p:sp>
      <p:cxnSp>
        <p:nvCxnSpPr>
          <p:cNvPr id="20" name="Connecteur droit avec flèche 19">
            <a:extLst>
              <a:ext uri="{FF2B5EF4-FFF2-40B4-BE49-F238E27FC236}">
                <a16:creationId xmlns:a16="http://schemas.microsoft.com/office/drawing/2014/main" id="{91D9C1A9-83DE-45F1-824F-F8B739162BDB}"/>
              </a:ext>
            </a:extLst>
          </p:cNvPr>
          <p:cNvCxnSpPr>
            <a:cxnSpLocks/>
            <a:stCxn id="19" idx="2"/>
            <a:endCxn id="8" idx="0"/>
          </p:cNvCxnSpPr>
          <p:nvPr/>
        </p:nvCxnSpPr>
        <p:spPr>
          <a:xfrm flipH="1">
            <a:off x="8513717" y="4657462"/>
            <a:ext cx="1653833" cy="1078705"/>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C507DA04-EA1B-49A7-A167-ACF6548D864B}"/>
              </a:ext>
            </a:extLst>
          </p:cNvPr>
          <p:cNvCxnSpPr>
            <a:cxnSpLocks/>
            <a:stCxn id="18" idx="2"/>
            <a:endCxn id="19" idx="0"/>
          </p:cNvCxnSpPr>
          <p:nvPr/>
        </p:nvCxnSpPr>
        <p:spPr>
          <a:xfrm>
            <a:off x="8465062" y="2536293"/>
            <a:ext cx="1702488" cy="1290172"/>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EA87EA63-02B8-4B87-B577-18439B8FF5A0}"/>
              </a:ext>
            </a:extLst>
          </p:cNvPr>
          <p:cNvCxnSpPr>
            <a:cxnSpLocks/>
            <a:stCxn id="57" idx="0"/>
          </p:cNvCxnSpPr>
          <p:nvPr/>
        </p:nvCxnSpPr>
        <p:spPr>
          <a:xfrm flipV="1">
            <a:off x="2476059" y="2536293"/>
            <a:ext cx="4445555" cy="2378638"/>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4BF620FE-C6F3-4484-8204-2AD8AF114208}"/>
              </a:ext>
            </a:extLst>
          </p:cNvPr>
          <p:cNvSpPr txBox="1"/>
          <p:nvPr/>
        </p:nvSpPr>
        <p:spPr>
          <a:xfrm>
            <a:off x="1835421" y="4914931"/>
            <a:ext cx="1281275"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Biologie</a:t>
            </a:r>
          </a:p>
        </p:txBody>
      </p:sp>
      <p:sp>
        <p:nvSpPr>
          <p:cNvPr id="58" name="ZoneTexte 57">
            <a:extLst>
              <a:ext uri="{FF2B5EF4-FFF2-40B4-BE49-F238E27FC236}">
                <a16:creationId xmlns:a16="http://schemas.microsoft.com/office/drawing/2014/main" id="{2746B8CC-4E0B-4E37-97AB-4AF7A33667E1}"/>
              </a:ext>
            </a:extLst>
          </p:cNvPr>
          <p:cNvSpPr txBox="1"/>
          <p:nvPr/>
        </p:nvSpPr>
        <p:spPr>
          <a:xfrm>
            <a:off x="123740" y="4909309"/>
            <a:ext cx="1580882"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Nuisibilité</a:t>
            </a:r>
          </a:p>
        </p:txBody>
      </p:sp>
      <p:sp>
        <p:nvSpPr>
          <p:cNvPr id="59" name="ZoneTexte 58">
            <a:extLst>
              <a:ext uri="{FF2B5EF4-FFF2-40B4-BE49-F238E27FC236}">
                <a16:creationId xmlns:a16="http://schemas.microsoft.com/office/drawing/2014/main" id="{BC2B70A0-8160-4DAB-B024-8BAAB08473BA}"/>
              </a:ext>
            </a:extLst>
          </p:cNvPr>
          <p:cNvSpPr txBox="1"/>
          <p:nvPr/>
        </p:nvSpPr>
        <p:spPr>
          <a:xfrm>
            <a:off x="3247495" y="4922925"/>
            <a:ext cx="1771356" cy="461665"/>
          </a:xfrm>
          <a:prstGeom prst="rect">
            <a:avLst/>
          </a:prstGeom>
          <a:solidFill>
            <a:srgbClr val="D8056F"/>
          </a:solidFill>
          <a:scene3d>
            <a:camera prst="orthographicFront"/>
            <a:lightRig rig="threePt" dir="t"/>
          </a:scene3d>
          <a:sp3d>
            <a:bevelT/>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Phénologie</a:t>
            </a:r>
          </a:p>
        </p:txBody>
      </p:sp>
      <p:sp>
        <p:nvSpPr>
          <p:cNvPr id="23" name="Rectangle 22">
            <a:extLst>
              <a:ext uri="{FF2B5EF4-FFF2-40B4-BE49-F238E27FC236}">
                <a16:creationId xmlns:a16="http://schemas.microsoft.com/office/drawing/2014/main" id="{A735645A-A80E-4CB1-A8AB-8EBBF4401D95}"/>
              </a:ext>
            </a:extLst>
          </p:cNvPr>
          <p:cNvSpPr/>
          <p:nvPr/>
        </p:nvSpPr>
        <p:spPr>
          <a:xfrm>
            <a:off x="2212953" y="630723"/>
            <a:ext cx="7766094"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dans un système en réduction d’usage des herbicides</a:t>
            </a:r>
          </a:p>
        </p:txBody>
      </p:sp>
      <p:cxnSp>
        <p:nvCxnSpPr>
          <p:cNvPr id="29" name="Connecteur droit avec flèche 28">
            <a:extLst>
              <a:ext uri="{FF2B5EF4-FFF2-40B4-BE49-F238E27FC236}">
                <a16:creationId xmlns:a16="http://schemas.microsoft.com/office/drawing/2014/main" id="{9E77FED9-2431-43EF-A259-66AD4795DBF5}"/>
              </a:ext>
            </a:extLst>
          </p:cNvPr>
          <p:cNvCxnSpPr>
            <a:cxnSpLocks/>
            <a:stCxn id="59" idx="0"/>
            <a:endCxn id="12" idx="1"/>
          </p:cNvCxnSpPr>
          <p:nvPr/>
        </p:nvCxnSpPr>
        <p:spPr>
          <a:xfrm flipV="1">
            <a:off x="4133173" y="4241965"/>
            <a:ext cx="1484366" cy="680960"/>
          </a:xfrm>
          <a:prstGeom prst="straightConnector1">
            <a:avLst/>
          </a:prstGeom>
          <a:ln w="57150">
            <a:solidFill>
              <a:srgbClr val="D8056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48E6629F-C77F-416E-9573-BADEB912E486}"/>
              </a:ext>
            </a:extLst>
          </p:cNvPr>
          <p:cNvCxnSpPr>
            <a:cxnSpLocks/>
            <a:stCxn id="10" idx="0"/>
            <a:endCxn id="57" idx="2"/>
          </p:cNvCxnSpPr>
          <p:nvPr/>
        </p:nvCxnSpPr>
        <p:spPr>
          <a:xfrm flipV="1">
            <a:off x="2411393" y="5376596"/>
            <a:ext cx="64666" cy="711719"/>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cteur droit avec flèche 39">
            <a:extLst>
              <a:ext uri="{FF2B5EF4-FFF2-40B4-BE49-F238E27FC236}">
                <a16:creationId xmlns:a16="http://schemas.microsoft.com/office/drawing/2014/main" id="{14C35B26-B3BD-4B0C-809B-6ED6AEF14E28}"/>
              </a:ext>
            </a:extLst>
          </p:cNvPr>
          <p:cNvCxnSpPr>
            <a:cxnSpLocks/>
            <a:stCxn id="10" idx="0"/>
            <a:endCxn id="59" idx="2"/>
          </p:cNvCxnSpPr>
          <p:nvPr/>
        </p:nvCxnSpPr>
        <p:spPr>
          <a:xfrm flipV="1">
            <a:off x="2411393" y="5384590"/>
            <a:ext cx="1721780" cy="703725"/>
          </a:xfrm>
          <a:prstGeom prst="straightConnector1">
            <a:avLst/>
          </a:prstGeom>
          <a:ln w="57150">
            <a:solidFill>
              <a:srgbClr val="D8056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eur droit avec flèche 29">
            <a:extLst>
              <a:ext uri="{FF2B5EF4-FFF2-40B4-BE49-F238E27FC236}">
                <a16:creationId xmlns:a16="http://schemas.microsoft.com/office/drawing/2014/main" id="{FF5B7EAD-E8AE-4D1B-84D9-B95CE47D6CBB}"/>
              </a:ext>
            </a:extLst>
          </p:cNvPr>
          <p:cNvCxnSpPr>
            <a:cxnSpLocks/>
          </p:cNvCxnSpPr>
          <p:nvPr/>
        </p:nvCxnSpPr>
        <p:spPr>
          <a:xfrm flipV="1">
            <a:off x="914181" y="2536293"/>
            <a:ext cx="2293098" cy="2373016"/>
          </a:xfrm>
          <a:prstGeom prst="straightConnector1">
            <a:avLst/>
          </a:prstGeom>
          <a:ln w="5715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375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AEF19FE2-D26B-4A3D-855B-4498E31DB7E5}"/>
              </a:ext>
            </a:extLst>
          </p:cNvPr>
          <p:cNvSpPr/>
          <p:nvPr/>
        </p:nvSpPr>
        <p:spPr>
          <a:xfrm>
            <a:off x="252882" y="3770881"/>
            <a:ext cx="5394037" cy="2929255"/>
          </a:xfrm>
          <a:prstGeom prst="rect">
            <a:avLst/>
          </a:prstGeom>
          <a:solidFill>
            <a:schemeClr val="accent3">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19" name="Rectangle 18">
            <a:extLst>
              <a:ext uri="{FF2B5EF4-FFF2-40B4-BE49-F238E27FC236}">
                <a16:creationId xmlns:a16="http://schemas.microsoft.com/office/drawing/2014/main" id="{EA996AB8-9DAF-4F54-9951-FA1998F253ED}"/>
              </a:ext>
            </a:extLst>
          </p:cNvPr>
          <p:cNvSpPr/>
          <p:nvPr/>
        </p:nvSpPr>
        <p:spPr>
          <a:xfrm>
            <a:off x="6137753" y="1172583"/>
            <a:ext cx="5796437" cy="2564883"/>
          </a:xfrm>
          <a:prstGeom prst="rect">
            <a:avLst/>
          </a:prstGeom>
          <a:solidFill>
            <a:schemeClr val="accent3">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Partenariats</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pic>
        <p:nvPicPr>
          <p:cNvPr id="6" name="Image 5">
            <a:extLst>
              <a:ext uri="{FF2B5EF4-FFF2-40B4-BE49-F238E27FC236}">
                <a16:creationId xmlns:a16="http://schemas.microsoft.com/office/drawing/2014/main" id="{EF44EE54-5A9C-4840-9C19-26D4456C3E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00273" y="2688620"/>
            <a:ext cx="3541643" cy="834303"/>
          </a:xfrm>
          <a:prstGeom prst="rect">
            <a:avLst/>
          </a:prstGeom>
        </p:spPr>
      </p:pic>
      <p:pic>
        <p:nvPicPr>
          <p:cNvPr id="7" name="Image 6">
            <a:extLst>
              <a:ext uri="{FF2B5EF4-FFF2-40B4-BE49-F238E27FC236}">
                <a16:creationId xmlns:a16="http://schemas.microsoft.com/office/drawing/2014/main" id="{391CF127-F9F6-404C-A6CD-76105A7981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4049" y="2244599"/>
            <a:ext cx="3962857" cy="1322070"/>
          </a:xfrm>
          <a:prstGeom prst="rect">
            <a:avLst/>
          </a:prstGeom>
        </p:spPr>
      </p:pic>
      <p:pic>
        <p:nvPicPr>
          <p:cNvPr id="8" name="Image 7">
            <a:extLst>
              <a:ext uri="{FF2B5EF4-FFF2-40B4-BE49-F238E27FC236}">
                <a16:creationId xmlns:a16="http://schemas.microsoft.com/office/drawing/2014/main" id="{5CB155DB-6FFB-4A24-9264-3AE329BDFD62}"/>
              </a:ext>
            </a:extLst>
          </p:cNvPr>
          <p:cNvPicPr>
            <a:picLocks noChangeAspect="1"/>
          </p:cNvPicPr>
          <p:nvPr/>
        </p:nvPicPr>
        <p:blipFill>
          <a:blip r:embed="rId5"/>
          <a:stretch>
            <a:fillRect/>
          </a:stretch>
        </p:blipFill>
        <p:spPr>
          <a:xfrm>
            <a:off x="381000" y="1460515"/>
            <a:ext cx="2699516" cy="1084232"/>
          </a:xfrm>
          <a:prstGeom prst="rect">
            <a:avLst/>
          </a:prstGeom>
        </p:spPr>
      </p:pic>
      <p:pic>
        <p:nvPicPr>
          <p:cNvPr id="10" name="Image 9">
            <a:extLst>
              <a:ext uri="{FF2B5EF4-FFF2-40B4-BE49-F238E27FC236}">
                <a16:creationId xmlns:a16="http://schemas.microsoft.com/office/drawing/2014/main" id="{3820D665-CAC1-419B-9085-A7EEE7E082CE}"/>
              </a:ext>
            </a:extLst>
          </p:cNvPr>
          <p:cNvPicPr>
            <a:picLocks noChangeAspect="1"/>
          </p:cNvPicPr>
          <p:nvPr/>
        </p:nvPicPr>
        <p:blipFill>
          <a:blip r:embed="rId6"/>
          <a:stretch>
            <a:fillRect/>
          </a:stretch>
        </p:blipFill>
        <p:spPr>
          <a:xfrm>
            <a:off x="8539847" y="1687588"/>
            <a:ext cx="3137983" cy="870250"/>
          </a:xfrm>
          <a:prstGeom prst="rect">
            <a:avLst/>
          </a:prstGeom>
        </p:spPr>
      </p:pic>
      <p:pic>
        <p:nvPicPr>
          <p:cNvPr id="12" name="Image 11">
            <a:extLst>
              <a:ext uri="{FF2B5EF4-FFF2-40B4-BE49-F238E27FC236}">
                <a16:creationId xmlns:a16="http://schemas.microsoft.com/office/drawing/2014/main" id="{F6D78FEC-5106-4707-87F8-BF5702080C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32687" y="4900306"/>
            <a:ext cx="2804499" cy="1583373"/>
          </a:xfrm>
          <a:prstGeom prst="rect">
            <a:avLst/>
          </a:prstGeom>
        </p:spPr>
      </p:pic>
      <p:pic>
        <p:nvPicPr>
          <p:cNvPr id="13" name="Image 12">
            <a:extLst>
              <a:ext uri="{FF2B5EF4-FFF2-40B4-BE49-F238E27FC236}">
                <a16:creationId xmlns:a16="http://schemas.microsoft.com/office/drawing/2014/main" id="{DC861E4C-CC76-4C02-A035-54440989C21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9471" y="4664271"/>
            <a:ext cx="1813922" cy="1813922"/>
          </a:xfrm>
          <a:prstGeom prst="rect">
            <a:avLst/>
          </a:prstGeom>
        </p:spPr>
      </p:pic>
      <p:pic>
        <p:nvPicPr>
          <p:cNvPr id="14" name="Image 13">
            <a:extLst>
              <a:ext uri="{FF2B5EF4-FFF2-40B4-BE49-F238E27FC236}">
                <a16:creationId xmlns:a16="http://schemas.microsoft.com/office/drawing/2014/main" id="{C91430CC-EE36-412A-A895-C382B599BA6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97045" y="4388499"/>
            <a:ext cx="1816066" cy="1816066"/>
          </a:xfrm>
          <a:prstGeom prst="rect">
            <a:avLst/>
          </a:prstGeom>
        </p:spPr>
      </p:pic>
      <p:sp>
        <p:nvSpPr>
          <p:cNvPr id="20" name="ZoneTexte 19">
            <a:extLst>
              <a:ext uri="{FF2B5EF4-FFF2-40B4-BE49-F238E27FC236}">
                <a16:creationId xmlns:a16="http://schemas.microsoft.com/office/drawing/2014/main" id="{5B1917DF-E5EE-489E-B0B5-D5AB71F6C517}"/>
              </a:ext>
            </a:extLst>
          </p:cNvPr>
          <p:cNvSpPr txBox="1"/>
          <p:nvPr/>
        </p:nvSpPr>
        <p:spPr>
          <a:xfrm>
            <a:off x="8097045" y="1144191"/>
            <a:ext cx="40562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Transfert, acteurs de terrain</a:t>
            </a:r>
          </a:p>
        </p:txBody>
      </p:sp>
      <p:pic>
        <p:nvPicPr>
          <p:cNvPr id="22" name="Image 21">
            <a:extLst>
              <a:ext uri="{FF2B5EF4-FFF2-40B4-BE49-F238E27FC236}">
                <a16:creationId xmlns:a16="http://schemas.microsoft.com/office/drawing/2014/main" id="{3C4FF0EC-09C5-4B8A-944A-78E588A3AD0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19446" y="1657268"/>
            <a:ext cx="1715570" cy="1954339"/>
          </a:xfrm>
          <a:prstGeom prst="rect">
            <a:avLst/>
          </a:prstGeom>
        </p:spPr>
      </p:pic>
      <p:sp>
        <p:nvSpPr>
          <p:cNvPr id="23" name="ZoneTexte 22">
            <a:extLst>
              <a:ext uri="{FF2B5EF4-FFF2-40B4-BE49-F238E27FC236}">
                <a16:creationId xmlns:a16="http://schemas.microsoft.com/office/drawing/2014/main" id="{2472B35F-EB56-4E0C-AFB4-32AE60295F70}"/>
              </a:ext>
            </a:extLst>
          </p:cNvPr>
          <p:cNvSpPr txBox="1"/>
          <p:nvPr/>
        </p:nvSpPr>
        <p:spPr>
          <a:xfrm>
            <a:off x="89534" y="4792602"/>
            <a:ext cx="12637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Firmes</a:t>
            </a:r>
          </a:p>
        </p:txBody>
      </p:sp>
      <p:sp>
        <p:nvSpPr>
          <p:cNvPr id="25" name="ZoneTexte 24">
            <a:extLst>
              <a:ext uri="{FF2B5EF4-FFF2-40B4-BE49-F238E27FC236}">
                <a16:creationId xmlns:a16="http://schemas.microsoft.com/office/drawing/2014/main" id="{4F2D7F15-56E4-4482-AC30-60E8989DB30A}"/>
              </a:ext>
            </a:extLst>
          </p:cNvPr>
          <p:cNvSpPr txBox="1"/>
          <p:nvPr/>
        </p:nvSpPr>
        <p:spPr>
          <a:xfrm>
            <a:off x="223974" y="3770882"/>
            <a:ext cx="497473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Partenaires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homologation nouveaux herbicides </a:t>
            </a:r>
          </a:p>
        </p:txBody>
      </p:sp>
      <p:sp>
        <p:nvSpPr>
          <p:cNvPr id="5" name="ZoneTexte 4">
            <a:extLst>
              <a:ext uri="{FF2B5EF4-FFF2-40B4-BE49-F238E27FC236}">
                <a16:creationId xmlns:a16="http://schemas.microsoft.com/office/drawing/2014/main" id="{B13B834F-A9CD-4025-8919-2E91706C694E}"/>
              </a:ext>
            </a:extLst>
          </p:cNvPr>
          <p:cNvSpPr txBox="1"/>
          <p:nvPr/>
        </p:nvSpPr>
        <p:spPr>
          <a:xfrm>
            <a:off x="8076025" y="4041182"/>
            <a:ext cx="179493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rPr>
              <a:t>Agriculteurs</a:t>
            </a:r>
          </a:p>
        </p:txBody>
      </p:sp>
    </p:spTree>
    <p:extLst>
      <p:ext uri="{BB962C8B-B14F-4D97-AF65-F5344CB8AC3E}">
        <p14:creationId xmlns:p14="http://schemas.microsoft.com/office/powerpoint/2010/main" val="24409909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lumMod val="75000"/>
                    <a:lumOff val="25000"/>
                  </a:prstClr>
                </a:solidFill>
                <a:effectLst/>
                <a:uLnTx/>
                <a:uFillTx/>
                <a:latin typeface="Calibri" panose="020F0502020204030204" pitchFamily="34" charset="0"/>
                <a:ea typeface="+mn-ea"/>
                <a:cs typeface="+mn-cs"/>
              </a:rPr>
              <a:t>Transfert</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Calibri" panose="020F0502020204030204" pitchFamily="34"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CPR Rita Canne – 22 juin 2023</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Journée RITA canne transfert désherbage : 200 participants en 2022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Formations techniciens (50 en 2023), agriculteurs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Articles </a:t>
            </a:r>
            <a:r>
              <a:rPr kumimoji="0" lang="fr-FR"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Carocanne</a:t>
            </a: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Plaquette de préconisation herbicides (utilisation directe par les agriculteurs)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Rapports techniques sur RITA Coatis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Visite d’essais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Sensibilisation des jeunes et futurs agriculteurs/techniciens</a:t>
            </a:r>
            <a:endParaRPr kumimoji="0" lang="fr-F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7" name="Image 6">
            <a:extLst>
              <a:ext uri="{FF2B5EF4-FFF2-40B4-BE49-F238E27FC236}">
                <a16:creationId xmlns:a16="http://schemas.microsoft.com/office/drawing/2014/main" id="{B81B9EE4-CA98-4121-8355-A920973CB6F4}"/>
              </a:ext>
            </a:extLst>
          </p:cNvPr>
          <p:cNvPicPr>
            <a:picLocks noChangeAspect="1"/>
          </p:cNvPicPr>
          <p:nvPr/>
        </p:nvPicPr>
        <p:blipFill rotWithShape="1">
          <a:blip r:embed="rId3" cstate="screen">
            <a:duotone>
              <a:schemeClr val="accent6">
                <a:shade val="45000"/>
                <a:satMod val="135000"/>
              </a:schemeClr>
              <a:prstClr val="white"/>
            </a:duotone>
            <a:extLst>
              <a:ext uri="{BEBA8EAE-BF5A-486C-A8C5-ECC9F3942E4B}">
                <a14:imgProps xmlns:a14="http://schemas.microsoft.com/office/drawing/2010/main">
                  <a14:imgLayer r:embed="rId4">
                    <a14:imgEffect>
                      <a14:backgroundRemoval t="0" b="100000" l="0" r="100000">
                        <a14:foregroundMark x1="44966" y1="49324" x2="44966" y2="49324"/>
                        <a14:foregroundMark x1="42953" y1="50000" x2="42953" y2="50000"/>
                        <a14:foregroundMark x1="39597" y1="45946" x2="39597" y2="45946"/>
                        <a14:foregroundMark x1="26846" y1="60135" x2="26846" y2="60135"/>
                        <a14:foregroundMark x1="36242" y1="60135" x2="36242" y2="60135"/>
                        <a14:foregroundMark x1="59732" y1="51351" x2="59732" y2="51351"/>
                        <a14:foregroundMark x1="64430" y1="47973" x2="64430" y2="47973"/>
                        <a14:foregroundMark x1="68456" y1="47973" x2="68456" y2="47973"/>
                        <a14:foregroundMark x1="71141" y1="51351" x2="71141" y2="51351"/>
                        <a14:foregroundMark x1="71812" y1="41216" x2="71812" y2="41216"/>
                        <a14:foregroundMark x1="56376" y1="47297" x2="56376" y2="47297"/>
                      </a14:backgroundRemoval>
                    </a14:imgEffect>
                  </a14:imgLayer>
                </a14:imgProps>
              </a:ext>
              <a:ext uri="{28A0092B-C50C-407E-A947-70E740481C1C}">
                <a14:useLocalDpi xmlns:a14="http://schemas.microsoft.com/office/drawing/2010/main"/>
              </a:ext>
            </a:extLst>
          </a:blip>
          <a:srcRect/>
          <a:stretch/>
        </p:blipFill>
        <p:spPr>
          <a:xfrm>
            <a:off x="8906551" y="5077499"/>
            <a:ext cx="596666" cy="590100"/>
          </a:xfrm>
          <a:prstGeom prst="rect">
            <a:avLst/>
          </a:prstGeom>
        </p:spPr>
      </p:pic>
    </p:spTree>
    <p:extLst>
      <p:ext uri="{BB962C8B-B14F-4D97-AF65-F5344CB8AC3E}">
        <p14:creationId xmlns:p14="http://schemas.microsoft.com/office/powerpoint/2010/main" val="946761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646013" y="2046515"/>
            <a:ext cx="9094561"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45898" y="3155714"/>
            <a:ext cx="8894791" cy="1061829"/>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Thématique fertilisation</a:t>
            </a:r>
            <a:endParaRPr kumimoji="0" lang="en-US" sz="24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Olivier Payet</a:t>
            </a:r>
            <a:endParaRPr kumimoji="0" lang="id-ID"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118"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white"/>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CPR Rita Canne – 22 juin 2023</a:t>
            </a:r>
          </a:p>
        </p:txBody>
      </p:sp>
    </p:spTree>
    <p:extLst>
      <p:ext uri="{BB962C8B-B14F-4D97-AF65-F5344CB8AC3E}">
        <p14:creationId xmlns:p14="http://schemas.microsoft.com/office/powerpoint/2010/main" val="2759550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88509-25D2-4E30-E615-CEED05A46E4C}"/>
              </a:ext>
            </a:extLst>
          </p:cNvPr>
          <p:cNvSpPr>
            <a:spLocks noGrp="1"/>
          </p:cNvSpPr>
          <p:nvPr>
            <p:ph type="title"/>
          </p:nvPr>
        </p:nvSpPr>
        <p:spPr>
          <a:xfrm>
            <a:off x="838200" y="0"/>
            <a:ext cx="10515600" cy="1325563"/>
          </a:xfrm>
        </p:spPr>
        <p:txBody>
          <a:bodyPr/>
          <a:lstStyle/>
          <a:p>
            <a:r>
              <a:rPr lang="fr-FR" dirty="0"/>
              <a:t>Contexte &amp; besoins </a:t>
            </a:r>
          </a:p>
        </p:txBody>
      </p:sp>
      <p:sp>
        <p:nvSpPr>
          <p:cNvPr id="24" name="ZoneTexte 23">
            <a:extLst>
              <a:ext uri="{FF2B5EF4-FFF2-40B4-BE49-F238E27FC236}">
                <a16:creationId xmlns:a16="http://schemas.microsoft.com/office/drawing/2014/main" id="{601430EB-5BFA-506F-1F65-73CD634389BF}"/>
              </a:ext>
            </a:extLst>
          </p:cNvPr>
          <p:cNvSpPr txBox="1"/>
          <p:nvPr/>
        </p:nvSpPr>
        <p:spPr>
          <a:xfrm>
            <a:off x="224939" y="1017954"/>
            <a:ext cx="1169175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Problématiques</a:t>
            </a:r>
          </a:p>
        </p:txBody>
      </p:sp>
      <p:sp>
        <p:nvSpPr>
          <p:cNvPr id="27" name="ZoneTexte 26">
            <a:extLst>
              <a:ext uri="{FF2B5EF4-FFF2-40B4-BE49-F238E27FC236}">
                <a16:creationId xmlns:a16="http://schemas.microsoft.com/office/drawing/2014/main" id="{1DDF8305-34A4-A1AC-F360-A5B2452E3EB9}"/>
              </a:ext>
            </a:extLst>
          </p:cNvPr>
          <p:cNvSpPr txBox="1"/>
          <p:nvPr/>
        </p:nvSpPr>
        <p:spPr>
          <a:xfrm>
            <a:off x="224939" y="1396440"/>
            <a:ext cx="11691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Dépendance aux engrais minéraux importés et prix des engrais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Volatilisation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Règlementation européenne, plan PREPA</a:t>
            </a:r>
          </a:p>
        </p:txBody>
      </p:sp>
      <p:sp>
        <p:nvSpPr>
          <p:cNvPr id="4" name="ZoneTexte 3">
            <a:extLst>
              <a:ext uri="{FF2B5EF4-FFF2-40B4-BE49-F238E27FC236}">
                <a16:creationId xmlns:a16="http://schemas.microsoft.com/office/drawing/2014/main" id="{C59E4169-1DB2-F85E-7ED5-8DE1EBDF35F3}"/>
              </a:ext>
            </a:extLst>
          </p:cNvPr>
          <p:cNvSpPr txBox="1"/>
          <p:nvPr/>
        </p:nvSpPr>
        <p:spPr>
          <a:xfrm>
            <a:off x="205309" y="2353454"/>
            <a:ext cx="11691757" cy="523220"/>
          </a:xfrm>
          <a:prstGeom prst="rect">
            <a:avLst/>
          </a:prstGeom>
          <a:solidFill>
            <a:srgbClr val="EC64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Light"/>
                <a:ea typeface="+mn-ea"/>
                <a:cs typeface="+mn-cs"/>
              </a:rPr>
              <a:t>Gestion raisonnée de la fertilisation</a:t>
            </a:r>
          </a:p>
        </p:txBody>
      </p:sp>
    </p:spTree>
    <p:extLst>
      <p:ext uri="{BB962C8B-B14F-4D97-AF65-F5344CB8AC3E}">
        <p14:creationId xmlns:p14="http://schemas.microsoft.com/office/powerpoint/2010/main" val="1092144970"/>
      </p:ext>
    </p:extLst>
  </p:cSld>
  <p:clrMapOvr>
    <a:masterClrMapping/>
  </p:clrMapOvr>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88509-25D2-4E30-E615-CEED05A46E4C}"/>
              </a:ext>
            </a:extLst>
          </p:cNvPr>
          <p:cNvSpPr>
            <a:spLocks noGrp="1"/>
          </p:cNvSpPr>
          <p:nvPr>
            <p:ph type="title"/>
          </p:nvPr>
        </p:nvSpPr>
        <p:spPr>
          <a:xfrm>
            <a:off x="838200" y="0"/>
            <a:ext cx="10515600" cy="1325563"/>
          </a:xfrm>
        </p:spPr>
        <p:txBody>
          <a:bodyPr/>
          <a:lstStyle/>
          <a:p>
            <a:r>
              <a:rPr lang="fr-FR" dirty="0"/>
              <a:t>Contexte &amp; besoins </a:t>
            </a:r>
          </a:p>
        </p:txBody>
      </p:sp>
      <p:sp>
        <p:nvSpPr>
          <p:cNvPr id="5" name="ZoneTexte 4">
            <a:extLst>
              <a:ext uri="{FF2B5EF4-FFF2-40B4-BE49-F238E27FC236}">
                <a16:creationId xmlns:a16="http://schemas.microsoft.com/office/drawing/2014/main" id="{421768DE-68E7-A3C4-2CC2-B72D9D6DBB12}"/>
              </a:ext>
            </a:extLst>
          </p:cNvPr>
          <p:cNvSpPr txBox="1"/>
          <p:nvPr/>
        </p:nvSpPr>
        <p:spPr>
          <a:xfrm>
            <a:off x="4090926" y="3079682"/>
            <a:ext cx="378632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Favoriser l’utilisation des Mafor locales</a:t>
            </a:r>
          </a:p>
        </p:txBody>
      </p:sp>
      <p:sp>
        <p:nvSpPr>
          <p:cNvPr id="6" name="ZoneTexte 5">
            <a:extLst>
              <a:ext uri="{FF2B5EF4-FFF2-40B4-BE49-F238E27FC236}">
                <a16:creationId xmlns:a16="http://schemas.microsoft.com/office/drawing/2014/main" id="{5591BBF8-014A-0D7F-77F3-107263B55461}"/>
              </a:ext>
            </a:extLst>
          </p:cNvPr>
          <p:cNvSpPr txBox="1"/>
          <p:nvPr/>
        </p:nvSpPr>
        <p:spPr>
          <a:xfrm>
            <a:off x="224939" y="3085605"/>
            <a:ext cx="3617231" cy="646331"/>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les conseils technico-économiques</a:t>
            </a:r>
          </a:p>
        </p:txBody>
      </p:sp>
      <p:sp>
        <p:nvSpPr>
          <p:cNvPr id="7" name="ZoneTexte 6">
            <a:extLst>
              <a:ext uri="{FF2B5EF4-FFF2-40B4-BE49-F238E27FC236}">
                <a16:creationId xmlns:a16="http://schemas.microsoft.com/office/drawing/2014/main" id="{1D39A8EA-4FD0-5331-CC9F-7B7520E5AE8E}"/>
              </a:ext>
            </a:extLst>
          </p:cNvPr>
          <p:cNvSpPr txBox="1"/>
          <p:nvPr/>
        </p:nvSpPr>
        <p:spPr>
          <a:xfrm>
            <a:off x="8126009" y="3065445"/>
            <a:ext cx="3496975" cy="369332"/>
          </a:xfrm>
          <a:prstGeom prst="rect">
            <a:avLst/>
          </a:prstGeom>
          <a:ln w="19050">
            <a:solidFill>
              <a:schemeClr val="accent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la fertilité des sols</a:t>
            </a:r>
          </a:p>
        </p:txBody>
      </p:sp>
      <p:sp>
        <p:nvSpPr>
          <p:cNvPr id="24" name="ZoneTexte 23">
            <a:extLst>
              <a:ext uri="{FF2B5EF4-FFF2-40B4-BE49-F238E27FC236}">
                <a16:creationId xmlns:a16="http://schemas.microsoft.com/office/drawing/2014/main" id="{601430EB-5BFA-506F-1F65-73CD634389BF}"/>
              </a:ext>
            </a:extLst>
          </p:cNvPr>
          <p:cNvSpPr txBox="1"/>
          <p:nvPr/>
        </p:nvSpPr>
        <p:spPr>
          <a:xfrm>
            <a:off x="224939" y="1017954"/>
            <a:ext cx="1169175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Problématiques</a:t>
            </a:r>
          </a:p>
        </p:txBody>
      </p:sp>
      <p:sp>
        <p:nvSpPr>
          <p:cNvPr id="27" name="ZoneTexte 26">
            <a:extLst>
              <a:ext uri="{FF2B5EF4-FFF2-40B4-BE49-F238E27FC236}">
                <a16:creationId xmlns:a16="http://schemas.microsoft.com/office/drawing/2014/main" id="{1DDF8305-34A4-A1AC-F360-A5B2452E3EB9}"/>
              </a:ext>
            </a:extLst>
          </p:cNvPr>
          <p:cNvSpPr txBox="1"/>
          <p:nvPr/>
        </p:nvSpPr>
        <p:spPr>
          <a:xfrm>
            <a:off x="224939" y="1396440"/>
            <a:ext cx="11691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Dépendance aux engrais minéraux importés et prix des engrais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Volatilisation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Règlementation européenne, plan PREPA</a:t>
            </a:r>
          </a:p>
        </p:txBody>
      </p:sp>
      <p:sp>
        <p:nvSpPr>
          <p:cNvPr id="4" name="ZoneTexte 3">
            <a:extLst>
              <a:ext uri="{FF2B5EF4-FFF2-40B4-BE49-F238E27FC236}">
                <a16:creationId xmlns:a16="http://schemas.microsoft.com/office/drawing/2014/main" id="{C59E4169-1DB2-F85E-7ED5-8DE1EBDF35F3}"/>
              </a:ext>
            </a:extLst>
          </p:cNvPr>
          <p:cNvSpPr txBox="1"/>
          <p:nvPr/>
        </p:nvSpPr>
        <p:spPr>
          <a:xfrm>
            <a:off x="205309" y="2353454"/>
            <a:ext cx="11691757" cy="523220"/>
          </a:xfrm>
          <a:prstGeom prst="rect">
            <a:avLst/>
          </a:prstGeom>
          <a:solidFill>
            <a:srgbClr val="EC64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Light"/>
                <a:ea typeface="+mn-ea"/>
                <a:cs typeface="+mn-cs"/>
              </a:rPr>
              <a:t>Gestion raisonnée de la fertilisation</a:t>
            </a:r>
          </a:p>
        </p:txBody>
      </p:sp>
    </p:spTree>
    <p:extLst>
      <p:ext uri="{BB962C8B-B14F-4D97-AF65-F5344CB8AC3E}">
        <p14:creationId xmlns:p14="http://schemas.microsoft.com/office/powerpoint/2010/main" val="4156640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88509-25D2-4E30-E615-CEED05A46E4C}"/>
              </a:ext>
            </a:extLst>
          </p:cNvPr>
          <p:cNvSpPr>
            <a:spLocks noGrp="1"/>
          </p:cNvSpPr>
          <p:nvPr>
            <p:ph type="title"/>
          </p:nvPr>
        </p:nvSpPr>
        <p:spPr>
          <a:xfrm>
            <a:off x="838200" y="0"/>
            <a:ext cx="10515600" cy="1325563"/>
          </a:xfrm>
        </p:spPr>
        <p:txBody>
          <a:bodyPr/>
          <a:lstStyle/>
          <a:p>
            <a:r>
              <a:rPr lang="fr-FR" dirty="0"/>
              <a:t>Contexte &amp; besoins </a:t>
            </a:r>
          </a:p>
        </p:txBody>
      </p:sp>
      <p:sp>
        <p:nvSpPr>
          <p:cNvPr id="6" name="ZoneTexte 5">
            <a:extLst>
              <a:ext uri="{FF2B5EF4-FFF2-40B4-BE49-F238E27FC236}">
                <a16:creationId xmlns:a16="http://schemas.microsoft.com/office/drawing/2014/main" id="{5591BBF8-014A-0D7F-77F3-107263B55461}"/>
              </a:ext>
            </a:extLst>
          </p:cNvPr>
          <p:cNvSpPr txBox="1"/>
          <p:nvPr/>
        </p:nvSpPr>
        <p:spPr>
          <a:xfrm>
            <a:off x="224939" y="3085605"/>
            <a:ext cx="3617231" cy="646331"/>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les conseils technico-économiques</a:t>
            </a:r>
          </a:p>
        </p:txBody>
      </p:sp>
      <p:sp>
        <p:nvSpPr>
          <p:cNvPr id="7" name="ZoneTexte 6">
            <a:extLst>
              <a:ext uri="{FF2B5EF4-FFF2-40B4-BE49-F238E27FC236}">
                <a16:creationId xmlns:a16="http://schemas.microsoft.com/office/drawing/2014/main" id="{1D39A8EA-4FD0-5331-CC9F-7B7520E5AE8E}"/>
              </a:ext>
            </a:extLst>
          </p:cNvPr>
          <p:cNvSpPr txBox="1"/>
          <p:nvPr/>
        </p:nvSpPr>
        <p:spPr>
          <a:xfrm>
            <a:off x="8126009" y="3065445"/>
            <a:ext cx="3496975" cy="369332"/>
          </a:xfrm>
          <a:prstGeom prst="rect">
            <a:avLst/>
          </a:prstGeom>
          <a:ln w="19050">
            <a:solidFill>
              <a:schemeClr val="accent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la fertilité des sols</a:t>
            </a:r>
          </a:p>
        </p:txBody>
      </p:sp>
      <p:sp>
        <p:nvSpPr>
          <p:cNvPr id="24" name="ZoneTexte 23">
            <a:extLst>
              <a:ext uri="{FF2B5EF4-FFF2-40B4-BE49-F238E27FC236}">
                <a16:creationId xmlns:a16="http://schemas.microsoft.com/office/drawing/2014/main" id="{601430EB-5BFA-506F-1F65-73CD634389BF}"/>
              </a:ext>
            </a:extLst>
          </p:cNvPr>
          <p:cNvSpPr txBox="1"/>
          <p:nvPr/>
        </p:nvSpPr>
        <p:spPr>
          <a:xfrm>
            <a:off x="224939" y="1017954"/>
            <a:ext cx="1169175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Problématiques</a:t>
            </a:r>
          </a:p>
        </p:txBody>
      </p:sp>
      <p:sp>
        <p:nvSpPr>
          <p:cNvPr id="27" name="ZoneTexte 26">
            <a:extLst>
              <a:ext uri="{FF2B5EF4-FFF2-40B4-BE49-F238E27FC236}">
                <a16:creationId xmlns:a16="http://schemas.microsoft.com/office/drawing/2014/main" id="{1DDF8305-34A4-A1AC-F360-A5B2452E3EB9}"/>
              </a:ext>
            </a:extLst>
          </p:cNvPr>
          <p:cNvSpPr txBox="1"/>
          <p:nvPr/>
        </p:nvSpPr>
        <p:spPr>
          <a:xfrm>
            <a:off x="224939" y="1396440"/>
            <a:ext cx="11691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Dépendance aux engrais minéraux importés et prix des engrais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Volatilisation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Règlementation européenne, plan PREPA</a:t>
            </a:r>
          </a:p>
        </p:txBody>
      </p:sp>
      <p:sp>
        <p:nvSpPr>
          <p:cNvPr id="4" name="ZoneTexte 3">
            <a:extLst>
              <a:ext uri="{FF2B5EF4-FFF2-40B4-BE49-F238E27FC236}">
                <a16:creationId xmlns:a16="http://schemas.microsoft.com/office/drawing/2014/main" id="{C59E4169-1DB2-F85E-7ED5-8DE1EBDF35F3}"/>
              </a:ext>
            </a:extLst>
          </p:cNvPr>
          <p:cNvSpPr txBox="1"/>
          <p:nvPr/>
        </p:nvSpPr>
        <p:spPr>
          <a:xfrm>
            <a:off x="205309" y="2353454"/>
            <a:ext cx="11691757" cy="523220"/>
          </a:xfrm>
          <a:prstGeom prst="rect">
            <a:avLst/>
          </a:prstGeom>
          <a:solidFill>
            <a:srgbClr val="EC64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Light"/>
                <a:ea typeface="+mn-ea"/>
                <a:cs typeface="+mn-cs"/>
              </a:rPr>
              <a:t>Gestion raisonnée de la fertilisation</a:t>
            </a:r>
          </a:p>
        </p:txBody>
      </p:sp>
      <p:sp>
        <p:nvSpPr>
          <p:cNvPr id="10" name="ZoneTexte 9">
            <a:extLst>
              <a:ext uri="{FF2B5EF4-FFF2-40B4-BE49-F238E27FC236}">
                <a16:creationId xmlns:a16="http://schemas.microsoft.com/office/drawing/2014/main" id="{6C1F3095-C230-9D81-F280-DA5D93AA92AE}"/>
              </a:ext>
            </a:extLst>
          </p:cNvPr>
          <p:cNvSpPr txBox="1"/>
          <p:nvPr/>
        </p:nvSpPr>
        <p:spPr>
          <a:xfrm>
            <a:off x="4090926" y="3079682"/>
            <a:ext cx="378632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Favoriser l’utilisation des Mafor locales</a:t>
            </a:r>
          </a:p>
        </p:txBody>
      </p:sp>
      <p:sp>
        <p:nvSpPr>
          <p:cNvPr id="3" name="ZoneTexte 2">
            <a:extLst>
              <a:ext uri="{FF2B5EF4-FFF2-40B4-BE49-F238E27FC236}">
                <a16:creationId xmlns:a16="http://schemas.microsoft.com/office/drawing/2014/main" id="{09518685-CF01-FEE9-4B0D-1D7E4255B896}"/>
              </a:ext>
            </a:extLst>
          </p:cNvPr>
          <p:cNvSpPr txBox="1"/>
          <p:nvPr/>
        </p:nvSpPr>
        <p:spPr>
          <a:xfrm>
            <a:off x="4088407" y="3870119"/>
            <a:ext cx="3786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Références métropolitaines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Donc une sous valorisation des Mafor produites localement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Diversité de Mafor</a:t>
            </a:r>
          </a:p>
        </p:txBody>
      </p:sp>
      <p:sp>
        <p:nvSpPr>
          <p:cNvPr id="5" name="ZoneTexte 4">
            <a:extLst>
              <a:ext uri="{FF2B5EF4-FFF2-40B4-BE49-F238E27FC236}">
                <a16:creationId xmlns:a16="http://schemas.microsoft.com/office/drawing/2014/main" id="{A24AF294-5164-8179-3C54-0D43CC6CC97A}"/>
              </a:ext>
            </a:extLst>
          </p:cNvPr>
          <p:cNvSpPr txBox="1"/>
          <p:nvPr/>
        </p:nvSpPr>
        <p:spPr>
          <a:xfrm>
            <a:off x="4088408" y="3500787"/>
            <a:ext cx="37863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2" name="ZoneTexte 11">
            <a:extLst>
              <a:ext uri="{FF2B5EF4-FFF2-40B4-BE49-F238E27FC236}">
                <a16:creationId xmlns:a16="http://schemas.microsoft.com/office/drawing/2014/main" id="{9CF13F6F-2335-B79A-5813-742D202736D4}"/>
              </a:ext>
            </a:extLst>
          </p:cNvPr>
          <p:cNvSpPr txBox="1"/>
          <p:nvPr/>
        </p:nvSpPr>
        <p:spPr>
          <a:xfrm>
            <a:off x="219901" y="3802097"/>
            <a:ext cx="3617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6" name="ZoneTexte 15">
            <a:extLst>
              <a:ext uri="{FF2B5EF4-FFF2-40B4-BE49-F238E27FC236}">
                <a16:creationId xmlns:a16="http://schemas.microsoft.com/office/drawing/2014/main" id="{2F2206C0-088D-69B9-40E4-AC34542A7495}"/>
              </a:ext>
            </a:extLst>
          </p:cNvPr>
          <p:cNvSpPr txBox="1"/>
          <p:nvPr/>
        </p:nvSpPr>
        <p:spPr>
          <a:xfrm>
            <a:off x="205309" y="4130262"/>
            <a:ext cx="36318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Faible utilisation des analyses de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Méconnaissance des fertilisants, des biostimulants et des pratiques</a:t>
            </a:r>
          </a:p>
        </p:txBody>
      </p:sp>
      <p:sp>
        <p:nvSpPr>
          <p:cNvPr id="17" name="ZoneTexte 16">
            <a:extLst>
              <a:ext uri="{FF2B5EF4-FFF2-40B4-BE49-F238E27FC236}">
                <a16:creationId xmlns:a16="http://schemas.microsoft.com/office/drawing/2014/main" id="{CB817A8C-4DCD-D2DB-1F81-49FB894A316D}"/>
              </a:ext>
            </a:extLst>
          </p:cNvPr>
          <p:cNvSpPr txBox="1"/>
          <p:nvPr/>
        </p:nvSpPr>
        <p:spPr>
          <a:xfrm>
            <a:off x="8120972" y="3458630"/>
            <a:ext cx="34969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8" name="ZoneTexte 17">
            <a:extLst>
              <a:ext uri="{FF2B5EF4-FFF2-40B4-BE49-F238E27FC236}">
                <a16:creationId xmlns:a16="http://schemas.microsoft.com/office/drawing/2014/main" id="{3539165A-0EA7-61F4-B528-DD969A24710D}"/>
              </a:ext>
            </a:extLst>
          </p:cNvPr>
          <p:cNvSpPr txBox="1"/>
          <p:nvPr/>
        </p:nvSpPr>
        <p:spPr>
          <a:xfrm>
            <a:off x="8120309" y="3752096"/>
            <a:ext cx="3497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Des outils basés sur d’anciens raisonnements et références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Manque de connaissance sur la fertilité physique et biologique</a:t>
            </a:r>
            <a:endParaRPr kumimoji="0" lang="fr-FR" sz="1800" b="1" i="0" u="none" strike="noStrike" kern="1200" cap="none" spc="0" normalizeH="0" baseline="0" noProof="0" dirty="0">
              <a:ln>
                <a:noFill/>
              </a:ln>
              <a:solidFill>
                <a:srgbClr val="99CB38"/>
              </a:solidFill>
              <a:effectLst/>
              <a:uLnTx/>
              <a:uFillTx/>
              <a:latin typeface="Calibri Light"/>
              <a:ea typeface="+mn-ea"/>
              <a:cs typeface="+mn-cs"/>
            </a:endParaRPr>
          </a:p>
        </p:txBody>
      </p:sp>
    </p:spTree>
    <p:extLst>
      <p:ext uri="{BB962C8B-B14F-4D97-AF65-F5344CB8AC3E}">
        <p14:creationId xmlns:p14="http://schemas.microsoft.com/office/powerpoint/2010/main" val="762366016"/>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88509-25D2-4E30-E615-CEED05A46E4C}"/>
              </a:ext>
            </a:extLst>
          </p:cNvPr>
          <p:cNvSpPr>
            <a:spLocks noGrp="1"/>
          </p:cNvSpPr>
          <p:nvPr>
            <p:ph type="title"/>
          </p:nvPr>
        </p:nvSpPr>
        <p:spPr>
          <a:xfrm>
            <a:off x="838200" y="0"/>
            <a:ext cx="10515600" cy="1325563"/>
          </a:xfrm>
        </p:spPr>
        <p:txBody>
          <a:bodyPr/>
          <a:lstStyle/>
          <a:p>
            <a:r>
              <a:rPr lang="fr-FR" dirty="0"/>
              <a:t>Contexte &amp; besoins </a:t>
            </a:r>
          </a:p>
        </p:txBody>
      </p:sp>
      <p:sp>
        <p:nvSpPr>
          <p:cNvPr id="6" name="ZoneTexte 5">
            <a:extLst>
              <a:ext uri="{FF2B5EF4-FFF2-40B4-BE49-F238E27FC236}">
                <a16:creationId xmlns:a16="http://schemas.microsoft.com/office/drawing/2014/main" id="{5591BBF8-014A-0D7F-77F3-107263B55461}"/>
              </a:ext>
            </a:extLst>
          </p:cNvPr>
          <p:cNvSpPr txBox="1"/>
          <p:nvPr/>
        </p:nvSpPr>
        <p:spPr>
          <a:xfrm>
            <a:off x="224939" y="3085605"/>
            <a:ext cx="3617231" cy="646331"/>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les conseils technico-économiques</a:t>
            </a:r>
          </a:p>
        </p:txBody>
      </p:sp>
      <p:sp>
        <p:nvSpPr>
          <p:cNvPr id="7" name="ZoneTexte 6">
            <a:extLst>
              <a:ext uri="{FF2B5EF4-FFF2-40B4-BE49-F238E27FC236}">
                <a16:creationId xmlns:a16="http://schemas.microsoft.com/office/drawing/2014/main" id="{1D39A8EA-4FD0-5331-CC9F-7B7520E5AE8E}"/>
              </a:ext>
            </a:extLst>
          </p:cNvPr>
          <p:cNvSpPr txBox="1"/>
          <p:nvPr/>
        </p:nvSpPr>
        <p:spPr>
          <a:xfrm>
            <a:off x="8126009" y="3065445"/>
            <a:ext cx="3496975" cy="369332"/>
          </a:xfrm>
          <a:prstGeom prst="rect">
            <a:avLst/>
          </a:prstGeom>
          <a:ln w="19050">
            <a:solidFill>
              <a:schemeClr val="accent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la fertilité des sols</a:t>
            </a:r>
          </a:p>
        </p:txBody>
      </p:sp>
      <p:sp>
        <p:nvSpPr>
          <p:cNvPr id="8" name="ZoneTexte 7">
            <a:extLst>
              <a:ext uri="{FF2B5EF4-FFF2-40B4-BE49-F238E27FC236}">
                <a16:creationId xmlns:a16="http://schemas.microsoft.com/office/drawing/2014/main" id="{72DBE25D-8ED2-C3FE-7E8C-006CCA9C035B}"/>
              </a:ext>
            </a:extLst>
          </p:cNvPr>
          <p:cNvSpPr txBox="1"/>
          <p:nvPr/>
        </p:nvSpPr>
        <p:spPr>
          <a:xfrm>
            <a:off x="4088407" y="3870119"/>
            <a:ext cx="3786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Références métropolitaines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Donc une sous valorisation des Mafor produites localement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Diversité de Mafor</a:t>
            </a:r>
          </a:p>
        </p:txBody>
      </p:sp>
      <p:sp>
        <p:nvSpPr>
          <p:cNvPr id="24" name="ZoneTexte 23">
            <a:extLst>
              <a:ext uri="{FF2B5EF4-FFF2-40B4-BE49-F238E27FC236}">
                <a16:creationId xmlns:a16="http://schemas.microsoft.com/office/drawing/2014/main" id="{601430EB-5BFA-506F-1F65-73CD634389BF}"/>
              </a:ext>
            </a:extLst>
          </p:cNvPr>
          <p:cNvSpPr txBox="1"/>
          <p:nvPr/>
        </p:nvSpPr>
        <p:spPr>
          <a:xfrm>
            <a:off x="224939" y="1017954"/>
            <a:ext cx="1169175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Problématiques</a:t>
            </a:r>
          </a:p>
        </p:txBody>
      </p:sp>
      <p:sp>
        <p:nvSpPr>
          <p:cNvPr id="27" name="ZoneTexte 26">
            <a:extLst>
              <a:ext uri="{FF2B5EF4-FFF2-40B4-BE49-F238E27FC236}">
                <a16:creationId xmlns:a16="http://schemas.microsoft.com/office/drawing/2014/main" id="{1DDF8305-34A4-A1AC-F360-A5B2452E3EB9}"/>
              </a:ext>
            </a:extLst>
          </p:cNvPr>
          <p:cNvSpPr txBox="1"/>
          <p:nvPr/>
        </p:nvSpPr>
        <p:spPr>
          <a:xfrm>
            <a:off x="224939" y="1396440"/>
            <a:ext cx="11691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Dépendance aux engrais minéraux importés et prix des engrais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Volatilisation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Règlementation européenne, plan PREPA</a:t>
            </a:r>
          </a:p>
        </p:txBody>
      </p:sp>
      <p:sp>
        <p:nvSpPr>
          <p:cNvPr id="30" name="ZoneTexte 29">
            <a:extLst>
              <a:ext uri="{FF2B5EF4-FFF2-40B4-BE49-F238E27FC236}">
                <a16:creationId xmlns:a16="http://schemas.microsoft.com/office/drawing/2014/main" id="{E4410D5F-BF5C-D9C2-B9DC-1885B3A7C3B0}"/>
              </a:ext>
            </a:extLst>
          </p:cNvPr>
          <p:cNvSpPr txBox="1"/>
          <p:nvPr/>
        </p:nvSpPr>
        <p:spPr>
          <a:xfrm>
            <a:off x="219901" y="5471107"/>
            <a:ext cx="36172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Mieux choisir son fertilisant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Valoriser les analyses de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Améliorer les pratiques</a:t>
            </a:r>
          </a:p>
        </p:txBody>
      </p:sp>
      <p:sp>
        <p:nvSpPr>
          <p:cNvPr id="3" name="ZoneTexte 2">
            <a:extLst>
              <a:ext uri="{FF2B5EF4-FFF2-40B4-BE49-F238E27FC236}">
                <a16:creationId xmlns:a16="http://schemas.microsoft.com/office/drawing/2014/main" id="{C7CDF953-077F-BABB-B06F-E4D7229A5E05}"/>
              </a:ext>
            </a:extLst>
          </p:cNvPr>
          <p:cNvSpPr txBox="1"/>
          <p:nvPr/>
        </p:nvSpPr>
        <p:spPr>
          <a:xfrm>
            <a:off x="8120307" y="5269250"/>
            <a:ext cx="3497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Actualiser les outils</a:t>
            </a:r>
          </a:p>
        </p:txBody>
      </p:sp>
      <p:sp>
        <p:nvSpPr>
          <p:cNvPr id="4" name="ZoneTexte 3">
            <a:extLst>
              <a:ext uri="{FF2B5EF4-FFF2-40B4-BE49-F238E27FC236}">
                <a16:creationId xmlns:a16="http://schemas.microsoft.com/office/drawing/2014/main" id="{C59E4169-1DB2-F85E-7ED5-8DE1EBDF35F3}"/>
              </a:ext>
            </a:extLst>
          </p:cNvPr>
          <p:cNvSpPr txBox="1"/>
          <p:nvPr/>
        </p:nvSpPr>
        <p:spPr>
          <a:xfrm>
            <a:off x="205309" y="2353454"/>
            <a:ext cx="11691757" cy="523220"/>
          </a:xfrm>
          <a:prstGeom prst="rect">
            <a:avLst/>
          </a:prstGeom>
          <a:solidFill>
            <a:srgbClr val="EC64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Light"/>
                <a:ea typeface="+mn-ea"/>
                <a:cs typeface="+mn-cs"/>
              </a:rPr>
              <a:t>Gestion raisonnée de la fertilisation</a:t>
            </a:r>
          </a:p>
        </p:txBody>
      </p:sp>
      <p:sp>
        <p:nvSpPr>
          <p:cNvPr id="9" name="ZoneTexte 8">
            <a:extLst>
              <a:ext uri="{FF2B5EF4-FFF2-40B4-BE49-F238E27FC236}">
                <a16:creationId xmlns:a16="http://schemas.microsoft.com/office/drawing/2014/main" id="{01C6D887-D93D-2FCB-3B33-5401FC1B0F30}"/>
              </a:ext>
            </a:extLst>
          </p:cNvPr>
          <p:cNvSpPr txBox="1"/>
          <p:nvPr/>
        </p:nvSpPr>
        <p:spPr>
          <a:xfrm>
            <a:off x="4088408" y="3500787"/>
            <a:ext cx="37863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1" name="ZoneTexte 10">
            <a:extLst>
              <a:ext uri="{FF2B5EF4-FFF2-40B4-BE49-F238E27FC236}">
                <a16:creationId xmlns:a16="http://schemas.microsoft.com/office/drawing/2014/main" id="{C9605CAB-1854-9C36-37A0-DD06A632B8FA}"/>
              </a:ext>
            </a:extLst>
          </p:cNvPr>
          <p:cNvSpPr txBox="1"/>
          <p:nvPr/>
        </p:nvSpPr>
        <p:spPr>
          <a:xfrm>
            <a:off x="219901" y="3802097"/>
            <a:ext cx="3617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3" name="ZoneTexte 12">
            <a:extLst>
              <a:ext uri="{FF2B5EF4-FFF2-40B4-BE49-F238E27FC236}">
                <a16:creationId xmlns:a16="http://schemas.microsoft.com/office/drawing/2014/main" id="{1A393477-67B2-550B-4159-2EC09ADB18F1}"/>
              </a:ext>
            </a:extLst>
          </p:cNvPr>
          <p:cNvSpPr txBox="1"/>
          <p:nvPr/>
        </p:nvSpPr>
        <p:spPr>
          <a:xfrm>
            <a:off x="205309" y="4130262"/>
            <a:ext cx="36318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Faible utilisation des analyses de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Méconnaissance des fertilisants, des biostimulants et des pratiques</a:t>
            </a:r>
          </a:p>
        </p:txBody>
      </p:sp>
      <p:sp>
        <p:nvSpPr>
          <p:cNvPr id="14" name="ZoneTexte 13">
            <a:extLst>
              <a:ext uri="{FF2B5EF4-FFF2-40B4-BE49-F238E27FC236}">
                <a16:creationId xmlns:a16="http://schemas.microsoft.com/office/drawing/2014/main" id="{633D42DA-55D5-BBA9-16D6-BDEA6CC6347B}"/>
              </a:ext>
            </a:extLst>
          </p:cNvPr>
          <p:cNvSpPr txBox="1"/>
          <p:nvPr/>
        </p:nvSpPr>
        <p:spPr>
          <a:xfrm>
            <a:off x="8120972" y="3458630"/>
            <a:ext cx="34969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15" name="ZoneTexte 14">
            <a:extLst>
              <a:ext uri="{FF2B5EF4-FFF2-40B4-BE49-F238E27FC236}">
                <a16:creationId xmlns:a16="http://schemas.microsoft.com/office/drawing/2014/main" id="{E2F076DA-19A1-2947-4D4D-128C82CB5CCE}"/>
              </a:ext>
            </a:extLst>
          </p:cNvPr>
          <p:cNvSpPr txBox="1"/>
          <p:nvPr/>
        </p:nvSpPr>
        <p:spPr>
          <a:xfrm>
            <a:off x="8120309" y="3752096"/>
            <a:ext cx="3497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Des outils basés sur d’anciens raisonnements et références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Manque de connaissance sur la fertilité physique et biologique</a:t>
            </a:r>
            <a:endParaRPr kumimoji="0" lang="fr-FR" sz="1800" b="1" i="0" u="none" strike="noStrike" kern="1200" cap="none" spc="0" normalizeH="0" baseline="0" noProof="0" dirty="0">
              <a:ln>
                <a:noFill/>
              </a:ln>
              <a:solidFill>
                <a:srgbClr val="99CB38"/>
              </a:solidFill>
              <a:effectLst/>
              <a:uLnTx/>
              <a:uFillTx/>
              <a:latin typeface="Calibri Light"/>
              <a:ea typeface="+mn-ea"/>
              <a:cs typeface="+mn-cs"/>
            </a:endParaRPr>
          </a:p>
        </p:txBody>
      </p:sp>
      <p:sp>
        <p:nvSpPr>
          <p:cNvPr id="16" name="ZoneTexte 15">
            <a:extLst>
              <a:ext uri="{FF2B5EF4-FFF2-40B4-BE49-F238E27FC236}">
                <a16:creationId xmlns:a16="http://schemas.microsoft.com/office/drawing/2014/main" id="{2AF639FD-D1AD-130D-AF78-B44CEE7FA0A1}"/>
              </a:ext>
            </a:extLst>
          </p:cNvPr>
          <p:cNvSpPr txBox="1"/>
          <p:nvPr/>
        </p:nvSpPr>
        <p:spPr>
          <a:xfrm>
            <a:off x="219901" y="5139382"/>
            <a:ext cx="3617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18" name="ZoneTexte 17">
            <a:extLst>
              <a:ext uri="{FF2B5EF4-FFF2-40B4-BE49-F238E27FC236}">
                <a16:creationId xmlns:a16="http://schemas.microsoft.com/office/drawing/2014/main" id="{BBD2A8D1-C130-90B1-63A2-14A0CDC07289}"/>
              </a:ext>
            </a:extLst>
          </p:cNvPr>
          <p:cNvSpPr txBox="1"/>
          <p:nvPr/>
        </p:nvSpPr>
        <p:spPr>
          <a:xfrm>
            <a:off x="4088406" y="5062089"/>
            <a:ext cx="3786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20" name="ZoneTexte 19">
            <a:extLst>
              <a:ext uri="{FF2B5EF4-FFF2-40B4-BE49-F238E27FC236}">
                <a16:creationId xmlns:a16="http://schemas.microsoft.com/office/drawing/2014/main" id="{7F303421-D7A7-6312-6D8A-8CB672946F0E}"/>
              </a:ext>
            </a:extLst>
          </p:cNvPr>
          <p:cNvSpPr txBox="1"/>
          <p:nvPr/>
        </p:nvSpPr>
        <p:spPr>
          <a:xfrm>
            <a:off x="4088406" y="5399125"/>
            <a:ext cx="3786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Acquérir les références locales </a:t>
            </a:r>
          </a:p>
        </p:txBody>
      </p:sp>
      <p:sp>
        <p:nvSpPr>
          <p:cNvPr id="21" name="ZoneTexte 20">
            <a:extLst>
              <a:ext uri="{FF2B5EF4-FFF2-40B4-BE49-F238E27FC236}">
                <a16:creationId xmlns:a16="http://schemas.microsoft.com/office/drawing/2014/main" id="{A6CC693C-169B-E9FD-F6F8-C0CA777219E5}"/>
              </a:ext>
            </a:extLst>
          </p:cNvPr>
          <p:cNvSpPr txBox="1"/>
          <p:nvPr/>
        </p:nvSpPr>
        <p:spPr>
          <a:xfrm>
            <a:off x="8120308" y="4954716"/>
            <a:ext cx="3497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10" name="ZoneTexte 9">
            <a:extLst>
              <a:ext uri="{FF2B5EF4-FFF2-40B4-BE49-F238E27FC236}">
                <a16:creationId xmlns:a16="http://schemas.microsoft.com/office/drawing/2014/main" id="{776D1B2B-84D5-920D-BDFA-67A0237ADE45}"/>
              </a:ext>
            </a:extLst>
          </p:cNvPr>
          <p:cNvSpPr txBox="1"/>
          <p:nvPr/>
        </p:nvSpPr>
        <p:spPr>
          <a:xfrm>
            <a:off x="4090926" y="3079682"/>
            <a:ext cx="378632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Favoriser l’utilisation des Mafor locales</a:t>
            </a:r>
          </a:p>
        </p:txBody>
      </p:sp>
    </p:spTree>
    <p:extLst>
      <p:ext uri="{BB962C8B-B14F-4D97-AF65-F5344CB8AC3E}">
        <p14:creationId xmlns:p14="http://schemas.microsoft.com/office/powerpoint/2010/main" val="323700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a:solidFill>
                  <a:schemeClr val="tx1">
                    <a:lumMod val="75000"/>
                    <a:lumOff val="25000"/>
                  </a:schemeClr>
                </a:solidFill>
                <a:latin typeface="Montserrat" panose="00000500000000000000" pitchFamily="2" charset="0"/>
              </a:rPr>
              <a:t>La </a:t>
            </a:r>
            <a:r>
              <a:rPr lang="en-US" sz="3200" b="1" dirty="0" err="1">
                <a:solidFill>
                  <a:schemeClr val="tx1">
                    <a:lumMod val="75000"/>
                    <a:lumOff val="25000"/>
                  </a:schemeClr>
                </a:solidFill>
                <a:latin typeface="Montserrat" panose="00000500000000000000" pitchFamily="2" charset="0"/>
              </a:rPr>
              <a:t>Méthode</a:t>
            </a:r>
            <a:endParaRPr lang="en-US" sz="3200" b="1" dirty="0">
              <a:solidFill>
                <a:schemeClr val="tx1">
                  <a:lumMod val="75000"/>
                  <a:lumOff val="25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ontserrat" panose="00000500000000000000" pitchFamily="2" charset="0"/>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ontserrat" panose="00000500000000000000" pitchFamily="2" charset="0"/>
              </a:rPr>
              <a:t>Objectif : veille par rapport à l’enquête de 2021, identification de nouveaux besoins et priorisation</a:t>
            </a:r>
          </a:p>
          <a:p>
            <a:pPr marL="0" indent="0">
              <a:buNone/>
            </a:pPr>
            <a:r>
              <a:rPr lang="fr-FR" dirty="0">
                <a:latin typeface="Montserrat" panose="00000500000000000000" pitchFamily="2" charset="0"/>
                <a:sym typeface="Wingdings" panose="05000000000000000000" pitchFamily="2" charset="2"/>
              </a:rPr>
              <a:t> </a:t>
            </a:r>
            <a:r>
              <a:rPr lang="fr-FR" sz="2000" i="1" dirty="0">
                <a:solidFill>
                  <a:srgbClr val="0070C0"/>
                </a:solidFill>
                <a:latin typeface="Montserrat" panose="00000500000000000000" pitchFamily="2" charset="0"/>
                <a:sym typeface="Wingdings" panose="05000000000000000000" pitchFamily="2" charset="2"/>
              </a:rPr>
              <a:t>Résultats 2021 : Site Coatis / RITA Canne / Besoins agriculteurs</a:t>
            </a:r>
            <a:endParaRPr lang="fr-FR" sz="2000" i="1" dirty="0">
              <a:solidFill>
                <a:srgbClr val="0070C0"/>
              </a:solidFill>
              <a:latin typeface="Montserrat" panose="00000500000000000000" pitchFamily="2" charset="0"/>
            </a:endParaRPr>
          </a:p>
          <a:p>
            <a:r>
              <a:rPr lang="fr-FR" dirty="0">
                <a:latin typeface="Montserrat" panose="00000500000000000000" pitchFamily="2" charset="0"/>
              </a:rPr>
              <a:t>Echanges partenaires R&amp;D</a:t>
            </a:r>
          </a:p>
          <a:p>
            <a:pPr lvl="1"/>
            <a:r>
              <a:rPr lang="fr-FR" dirty="0">
                <a:latin typeface="Montserrat" panose="00000500000000000000" pitchFamily="2" charset="0"/>
              </a:rPr>
              <a:t>Cirad, CTICS, eRcane, CA, TSOI</a:t>
            </a:r>
          </a:p>
          <a:p>
            <a:r>
              <a:rPr lang="fr-FR" dirty="0">
                <a:latin typeface="Montserrat" panose="00000500000000000000" pitchFamily="2" charset="0"/>
              </a:rPr>
              <a:t>Réunions agriculteurs</a:t>
            </a:r>
          </a:p>
          <a:p>
            <a:pPr lvl="1"/>
            <a:r>
              <a:rPr lang="fr-FR" dirty="0">
                <a:latin typeface="Montserrat" panose="00000500000000000000" pitchFamily="2" charset="0"/>
              </a:rPr>
              <a:t>40 agriculteurs invités, 14 participants</a:t>
            </a:r>
          </a:p>
          <a:p>
            <a:pPr lvl="1"/>
            <a:r>
              <a:rPr lang="fr-FR" dirty="0">
                <a:latin typeface="Montserrat" panose="00000500000000000000" pitchFamily="2" charset="0"/>
              </a:rPr>
              <a:t>Appui de TSOI et de la CA</a:t>
            </a:r>
          </a:p>
          <a:p>
            <a:pPr lvl="1"/>
            <a:r>
              <a:rPr lang="fr-FR" dirty="0">
                <a:latin typeface="Montserrat" panose="00000500000000000000" pitchFamily="2" charset="0"/>
              </a:rPr>
              <a:t>À St-Pierre le 9 mars et à St-Denis le 21 mars</a:t>
            </a:r>
          </a:p>
          <a:p>
            <a:r>
              <a:rPr lang="fr-FR" dirty="0">
                <a:latin typeface="Montserrat" panose="00000500000000000000" pitchFamily="2" charset="0"/>
              </a:rPr>
              <a:t>Enquêtes techniciens</a:t>
            </a:r>
          </a:p>
          <a:p>
            <a:pPr lvl="1"/>
            <a:r>
              <a:rPr lang="fr-FR" dirty="0">
                <a:latin typeface="Montserrat" panose="00000500000000000000" pitchFamily="2" charset="0"/>
              </a:rPr>
              <a:t>Questionnaire en ligne 10-15 min</a:t>
            </a:r>
          </a:p>
          <a:p>
            <a:pPr lvl="1"/>
            <a:r>
              <a:rPr lang="fr-FR" dirty="0">
                <a:latin typeface="Montserrat" panose="00000500000000000000" pitchFamily="2" charset="0"/>
              </a:rPr>
              <a:t>66 techniciens sollicités, 14 réponses</a:t>
            </a:r>
          </a:p>
          <a:p>
            <a:endParaRPr lang="fr-FR" dirty="0">
              <a:latin typeface="Montserrat" panose="00000500000000000000" pitchFamily="2" charset="0"/>
            </a:endParaRPr>
          </a:p>
        </p:txBody>
      </p:sp>
      <p:pic>
        <p:nvPicPr>
          <p:cNvPr id="8" name="Graphique 7" descr="Brainstorming de groupe avec un remplissage uni">
            <a:extLst>
              <a:ext uri="{FF2B5EF4-FFF2-40B4-BE49-F238E27FC236}">
                <a16:creationId xmlns:a16="http://schemas.microsoft.com/office/drawing/2014/main" id="{4A83E9CC-ABED-8719-B42C-5035A16F595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316729" y="3061854"/>
            <a:ext cx="1877291" cy="1877291"/>
          </a:xfrm>
          <a:prstGeom prst="rect">
            <a:avLst/>
          </a:prstGeom>
        </p:spPr>
      </p:pic>
    </p:spTree>
    <p:extLst>
      <p:ext uri="{BB962C8B-B14F-4D97-AF65-F5344CB8AC3E}">
        <p14:creationId xmlns:p14="http://schemas.microsoft.com/office/powerpoint/2010/main" val="661588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7" end="7"/>
                                            </p:txEl>
                                          </p:spTgt>
                                        </p:tgtEl>
                                        <p:attrNameLst>
                                          <p:attrName>style.visibility</p:attrName>
                                        </p:attrNameLst>
                                      </p:cBhvr>
                                      <p:to>
                                        <p:strVal val="visible"/>
                                      </p:to>
                                    </p:set>
                                    <p:animEffect transition="in" filter="fade">
                                      <p:cBhvr>
                                        <p:cTn id="24" dur="500"/>
                                        <p:tgtEl>
                                          <p:spTgt spid="5">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fade">
                                      <p:cBhvr>
                                        <p:cTn id="38"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788509-25D2-4E30-E615-CEED05A46E4C}"/>
              </a:ext>
            </a:extLst>
          </p:cNvPr>
          <p:cNvSpPr>
            <a:spLocks noGrp="1"/>
          </p:cNvSpPr>
          <p:nvPr>
            <p:ph type="title"/>
          </p:nvPr>
        </p:nvSpPr>
        <p:spPr>
          <a:xfrm>
            <a:off x="838200" y="0"/>
            <a:ext cx="10515600" cy="1325563"/>
          </a:xfrm>
        </p:spPr>
        <p:txBody>
          <a:bodyPr/>
          <a:lstStyle/>
          <a:p>
            <a:r>
              <a:rPr lang="fr-FR" dirty="0"/>
              <a:t>Contexte &amp; besoins </a:t>
            </a:r>
          </a:p>
        </p:txBody>
      </p:sp>
      <p:sp>
        <p:nvSpPr>
          <p:cNvPr id="24" name="ZoneTexte 23">
            <a:extLst>
              <a:ext uri="{FF2B5EF4-FFF2-40B4-BE49-F238E27FC236}">
                <a16:creationId xmlns:a16="http://schemas.microsoft.com/office/drawing/2014/main" id="{601430EB-5BFA-506F-1F65-73CD634389BF}"/>
              </a:ext>
            </a:extLst>
          </p:cNvPr>
          <p:cNvSpPr txBox="1"/>
          <p:nvPr/>
        </p:nvSpPr>
        <p:spPr>
          <a:xfrm>
            <a:off x="224939" y="1017954"/>
            <a:ext cx="11691758" cy="369332"/>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Problématiques</a:t>
            </a:r>
          </a:p>
        </p:txBody>
      </p:sp>
      <p:sp>
        <p:nvSpPr>
          <p:cNvPr id="27" name="ZoneTexte 26">
            <a:extLst>
              <a:ext uri="{FF2B5EF4-FFF2-40B4-BE49-F238E27FC236}">
                <a16:creationId xmlns:a16="http://schemas.microsoft.com/office/drawing/2014/main" id="{1DDF8305-34A4-A1AC-F360-A5B2452E3EB9}"/>
              </a:ext>
            </a:extLst>
          </p:cNvPr>
          <p:cNvSpPr txBox="1"/>
          <p:nvPr/>
        </p:nvSpPr>
        <p:spPr>
          <a:xfrm>
            <a:off x="224939" y="1396440"/>
            <a:ext cx="11691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Dépendance aux engrais minéraux importés et prix des engrais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Volatilisation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EB3CF"/>
                </a:solidFill>
                <a:effectLst/>
                <a:uLnTx/>
                <a:uFillTx/>
                <a:latin typeface="Calibri Light"/>
                <a:ea typeface="+mn-ea"/>
                <a:cs typeface="+mn-cs"/>
              </a:rPr>
              <a:t>Règlementation européenne, plan PREPA</a:t>
            </a:r>
          </a:p>
        </p:txBody>
      </p:sp>
      <p:sp>
        <p:nvSpPr>
          <p:cNvPr id="29" name="ZoneTexte 28">
            <a:extLst>
              <a:ext uri="{FF2B5EF4-FFF2-40B4-BE49-F238E27FC236}">
                <a16:creationId xmlns:a16="http://schemas.microsoft.com/office/drawing/2014/main" id="{CB71B5BF-AD50-D5F4-5167-B75692BC145D}"/>
              </a:ext>
            </a:extLst>
          </p:cNvPr>
          <p:cNvSpPr txBox="1"/>
          <p:nvPr/>
        </p:nvSpPr>
        <p:spPr>
          <a:xfrm>
            <a:off x="224939" y="6396530"/>
            <a:ext cx="11691758" cy="36933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Light"/>
                <a:ea typeface="+mn-ea"/>
                <a:cs typeface="+mn-cs"/>
              </a:rPr>
              <a:t>Favoriser l'économie circulaire</a:t>
            </a:r>
          </a:p>
        </p:txBody>
      </p:sp>
      <p:sp>
        <p:nvSpPr>
          <p:cNvPr id="4" name="ZoneTexte 3">
            <a:extLst>
              <a:ext uri="{FF2B5EF4-FFF2-40B4-BE49-F238E27FC236}">
                <a16:creationId xmlns:a16="http://schemas.microsoft.com/office/drawing/2014/main" id="{C59E4169-1DB2-F85E-7ED5-8DE1EBDF35F3}"/>
              </a:ext>
            </a:extLst>
          </p:cNvPr>
          <p:cNvSpPr txBox="1"/>
          <p:nvPr/>
        </p:nvSpPr>
        <p:spPr>
          <a:xfrm>
            <a:off x="205309" y="2353454"/>
            <a:ext cx="11691757" cy="523220"/>
          </a:xfrm>
          <a:prstGeom prst="rect">
            <a:avLst/>
          </a:prstGeom>
          <a:solidFill>
            <a:srgbClr val="EC649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alibri Light"/>
                <a:ea typeface="+mn-ea"/>
                <a:cs typeface="+mn-cs"/>
              </a:rPr>
              <a:t>Gestion raisonnée de la fertilisation</a:t>
            </a:r>
          </a:p>
        </p:txBody>
      </p:sp>
      <p:sp>
        <p:nvSpPr>
          <p:cNvPr id="5" name="ZoneTexte 4">
            <a:extLst>
              <a:ext uri="{FF2B5EF4-FFF2-40B4-BE49-F238E27FC236}">
                <a16:creationId xmlns:a16="http://schemas.microsoft.com/office/drawing/2014/main" id="{48E60A2B-617E-320D-D53B-7221174C1256}"/>
              </a:ext>
            </a:extLst>
          </p:cNvPr>
          <p:cNvSpPr txBox="1"/>
          <p:nvPr/>
        </p:nvSpPr>
        <p:spPr>
          <a:xfrm>
            <a:off x="224939" y="3085605"/>
            <a:ext cx="3617231" cy="646331"/>
          </a:xfrm>
          <a:prstGeom prst="rect">
            <a:avLst/>
          </a:prstGeom>
          <a:ln w="19050"/>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les conseils technico-économiques</a:t>
            </a:r>
          </a:p>
        </p:txBody>
      </p:sp>
      <p:sp>
        <p:nvSpPr>
          <p:cNvPr id="12" name="ZoneTexte 11">
            <a:extLst>
              <a:ext uri="{FF2B5EF4-FFF2-40B4-BE49-F238E27FC236}">
                <a16:creationId xmlns:a16="http://schemas.microsoft.com/office/drawing/2014/main" id="{59E800FD-F4C7-443A-06B2-CB22CBA2AAB7}"/>
              </a:ext>
            </a:extLst>
          </p:cNvPr>
          <p:cNvSpPr txBox="1"/>
          <p:nvPr/>
        </p:nvSpPr>
        <p:spPr>
          <a:xfrm>
            <a:off x="8126009" y="3065445"/>
            <a:ext cx="3496975" cy="369332"/>
          </a:xfrm>
          <a:prstGeom prst="rect">
            <a:avLst/>
          </a:prstGeom>
          <a:ln w="19050">
            <a:solidFill>
              <a:schemeClr val="accent4"/>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Améliorer la fertilité des sols</a:t>
            </a:r>
          </a:p>
        </p:txBody>
      </p:sp>
      <p:sp>
        <p:nvSpPr>
          <p:cNvPr id="17" name="ZoneTexte 16">
            <a:extLst>
              <a:ext uri="{FF2B5EF4-FFF2-40B4-BE49-F238E27FC236}">
                <a16:creationId xmlns:a16="http://schemas.microsoft.com/office/drawing/2014/main" id="{040E94F0-3DFD-5713-8FA5-C1C4D58A3C43}"/>
              </a:ext>
            </a:extLst>
          </p:cNvPr>
          <p:cNvSpPr txBox="1"/>
          <p:nvPr/>
        </p:nvSpPr>
        <p:spPr>
          <a:xfrm>
            <a:off x="4088407" y="3870119"/>
            <a:ext cx="378632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Références métropolitaines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Donc une sous valorisation des Mafor produites localement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Diversité de Mafor</a:t>
            </a:r>
          </a:p>
        </p:txBody>
      </p:sp>
      <p:sp>
        <p:nvSpPr>
          <p:cNvPr id="19" name="ZoneTexte 18">
            <a:extLst>
              <a:ext uri="{FF2B5EF4-FFF2-40B4-BE49-F238E27FC236}">
                <a16:creationId xmlns:a16="http://schemas.microsoft.com/office/drawing/2014/main" id="{4A3DE675-FD6F-7038-2DCF-1F03588B1478}"/>
              </a:ext>
            </a:extLst>
          </p:cNvPr>
          <p:cNvSpPr txBox="1"/>
          <p:nvPr/>
        </p:nvSpPr>
        <p:spPr>
          <a:xfrm>
            <a:off x="219901" y="5471107"/>
            <a:ext cx="361723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Mieux choisir son fertilisant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Valoriser les analyses de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Améliorer les pratiques</a:t>
            </a:r>
          </a:p>
        </p:txBody>
      </p:sp>
      <p:sp>
        <p:nvSpPr>
          <p:cNvPr id="22" name="ZoneTexte 21">
            <a:extLst>
              <a:ext uri="{FF2B5EF4-FFF2-40B4-BE49-F238E27FC236}">
                <a16:creationId xmlns:a16="http://schemas.microsoft.com/office/drawing/2014/main" id="{3B94FF9F-20D5-F060-763B-8C1C708144CF}"/>
              </a:ext>
            </a:extLst>
          </p:cNvPr>
          <p:cNvSpPr txBox="1"/>
          <p:nvPr/>
        </p:nvSpPr>
        <p:spPr>
          <a:xfrm>
            <a:off x="8120307" y="5269250"/>
            <a:ext cx="349764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Actualiser les outils</a:t>
            </a:r>
          </a:p>
        </p:txBody>
      </p:sp>
      <p:sp>
        <p:nvSpPr>
          <p:cNvPr id="23" name="ZoneTexte 22">
            <a:extLst>
              <a:ext uri="{FF2B5EF4-FFF2-40B4-BE49-F238E27FC236}">
                <a16:creationId xmlns:a16="http://schemas.microsoft.com/office/drawing/2014/main" id="{ED3855F2-63EA-4723-2850-F2844859CF26}"/>
              </a:ext>
            </a:extLst>
          </p:cNvPr>
          <p:cNvSpPr txBox="1"/>
          <p:nvPr/>
        </p:nvSpPr>
        <p:spPr>
          <a:xfrm>
            <a:off x="4088408" y="3500787"/>
            <a:ext cx="378632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25" name="ZoneTexte 24">
            <a:extLst>
              <a:ext uri="{FF2B5EF4-FFF2-40B4-BE49-F238E27FC236}">
                <a16:creationId xmlns:a16="http://schemas.microsoft.com/office/drawing/2014/main" id="{4D912279-018C-DAC4-58D4-185CF5D9DB0F}"/>
              </a:ext>
            </a:extLst>
          </p:cNvPr>
          <p:cNvSpPr txBox="1"/>
          <p:nvPr/>
        </p:nvSpPr>
        <p:spPr>
          <a:xfrm>
            <a:off x="219901" y="3802097"/>
            <a:ext cx="3617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26" name="ZoneTexte 25">
            <a:extLst>
              <a:ext uri="{FF2B5EF4-FFF2-40B4-BE49-F238E27FC236}">
                <a16:creationId xmlns:a16="http://schemas.microsoft.com/office/drawing/2014/main" id="{F184D135-95AB-F99B-408F-4E146271A007}"/>
              </a:ext>
            </a:extLst>
          </p:cNvPr>
          <p:cNvSpPr txBox="1"/>
          <p:nvPr/>
        </p:nvSpPr>
        <p:spPr>
          <a:xfrm>
            <a:off x="205309" y="4130262"/>
            <a:ext cx="36318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Faible utilisation des analyses de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63A537"/>
                </a:solidFill>
                <a:effectLst/>
                <a:uLnTx/>
                <a:uFillTx/>
                <a:latin typeface="Calibri Light"/>
                <a:ea typeface="+mn-ea"/>
                <a:cs typeface="+mn-cs"/>
              </a:rPr>
              <a:t>Méconnaissance des fertilisants, des biostimulants et des pratiques</a:t>
            </a:r>
          </a:p>
        </p:txBody>
      </p:sp>
      <p:sp>
        <p:nvSpPr>
          <p:cNvPr id="28" name="ZoneTexte 27">
            <a:extLst>
              <a:ext uri="{FF2B5EF4-FFF2-40B4-BE49-F238E27FC236}">
                <a16:creationId xmlns:a16="http://schemas.microsoft.com/office/drawing/2014/main" id="{DEA76ADE-EFD1-0792-3DE9-1BEC32C030C2}"/>
              </a:ext>
            </a:extLst>
          </p:cNvPr>
          <p:cNvSpPr txBox="1"/>
          <p:nvPr/>
        </p:nvSpPr>
        <p:spPr>
          <a:xfrm>
            <a:off x="8120972" y="3458630"/>
            <a:ext cx="34969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Freins:</a:t>
            </a:r>
          </a:p>
        </p:txBody>
      </p:sp>
      <p:sp>
        <p:nvSpPr>
          <p:cNvPr id="31" name="ZoneTexte 30">
            <a:extLst>
              <a:ext uri="{FF2B5EF4-FFF2-40B4-BE49-F238E27FC236}">
                <a16:creationId xmlns:a16="http://schemas.microsoft.com/office/drawing/2014/main" id="{6676749E-4F6F-6370-59EA-BD46DC1B9037}"/>
              </a:ext>
            </a:extLst>
          </p:cNvPr>
          <p:cNvSpPr txBox="1"/>
          <p:nvPr/>
        </p:nvSpPr>
        <p:spPr>
          <a:xfrm>
            <a:off x="8120309" y="3752096"/>
            <a:ext cx="34976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Des outils basés sur d’anciens raisonnements et références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4C1A3"/>
                </a:solidFill>
                <a:effectLst/>
                <a:uLnTx/>
                <a:uFillTx/>
                <a:latin typeface="Calibri Light"/>
                <a:ea typeface="+mn-ea"/>
                <a:cs typeface="+mn-cs"/>
              </a:rPr>
              <a:t>Manque de connaissance sur la fertilité physique et biologique</a:t>
            </a:r>
            <a:endParaRPr kumimoji="0" lang="fr-FR" sz="1800" b="1" i="0" u="none" strike="noStrike" kern="1200" cap="none" spc="0" normalizeH="0" baseline="0" noProof="0" dirty="0">
              <a:ln>
                <a:noFill/>
              </a:ln>
              <a:solidFill>
                <a:srgbClr val="99CB38"/>
              </a:solidFill>
              <a:effectLst/>
              <a:uLnTx/>
              <a:uFillTx/>
              <a:latin typeface="Calibri Light"/>
              <a:ea typeface="+mn-ea"/>
              <a:cs typeface="+mn-cs"/>
            </a:endParaRPr>
          </a:p>
        </p:txBody>
      </p:sp>
      <p:sp>
        <p:nvSpPr>
          <p:cNvPr id="32" name="ZoneTexte 31">
            <a:extLst>
              <a:ext uri="{FF2B5EF4-FFF2-40B4-BE49-F238E27FC236}">
                <a16:creationId xmlns:a16="http://schemas.microsoft.com/office/drawing/2014/main" id="{84510E41-349F-F73A-114F-32F461949739}"/>
              </a:ext>
            </a:extLst>
          </p:cNvPr>
          <p:cNvSpPr txBox="1"/>
          <p:nvPr/>
        </p:nvSpPr>
        <p:spPr>
          <a:xfrm>
            <a:off x="219901" y="5139382"/>
            <a:ext cx="3617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33" name="ZoneTexte 32">
            <a:extLst>
              <a:ext uri="{FF2B5EF4-FFF2-40B4-BE49-F238E27FC236}">
                <a16:creationId xmlns:a16="http://schemas.microsoft.com/office/drawing/2014/main" id="{A8EA9D17-1D34-3DF2-B05F-E630F3DA3898}"/>
              </a:ext>
            </a:extLst>
          </p:cNvPr>
          <p:cNvSpPr txBox="1"/>
          <p:nvPr/>
        </p:nvSpPr>
        <p:spPr>
          <a:xfrm>
            <a:off x="4088406" y="5062089"/>
            <a:ext cx="3786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34" name="ZoneTexte 33">
            <a:extLst>
              <a:ext uri="{FF2B5EF4-FFF2-40B4-BE49-F238E27FC236}">
                <a16:creationId xmlns:a16="http://schemas.microsoft.com/office/drawing/2014/main" id="{FC999F34-8DBA-2713-F992-6F6304754B87}"/>
              </a:ext>
            </a:extLst>
          </p:cNvPr>
          <p:cNvSpPr txBox="1"/>
          <p:nvPr/>
        </p:nvSpPr>
        <p:spPr>
          <a:xfrm>
            <a:off x="4088406" y="5399125"/>
            <a:ext cx="37863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99CB38"/>
                </a:solidFill>
                <a:effectLst/>
                <a:uLnTx/>
                <a:uFillTx/>
                <a:latin typeface="Calibri Light"/>
                <a:ea typeface="+mn-ea"/>
                <a:cs typeface="+mn-cs"/>
              </a:rPr>
              <a:t>Acquérir les références locales </a:t>
            </a:r>
          </a:p>
        </p:txBody>
      </p:sp>
      <p:sp>
        <p:nvSpPr>
          <p:cNvPr id="35" name="ZoneTexte 34">
            <a:extLst>
              <a:ext uri="{FF2B5EF4-FFF2-40B4-BE49-F238E27FC236}">
                <a16:creationId xmlns:a16="http://schemas.microsoft.com/office/drawing/2014/main" id="{E37583E5-9349-E3F7-39BC-991C4C2A5F2E}"/>
              </a:ext>
            </a:extLst>
          </p:cNvPr>
          <p:cNvSpPr txBox="1"/>
          <p:nvPr/>
        </p:nvSpPr>
        <p:spPr>
          <a:xfrm>
            <a:off x="8120308" y="4954716"/>
            <a:ext cx="349763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Objectifs :</a:t>
            </a:r>
          </a:p>
        </p:txBody>
      </p:sp>
      <p:sp>
        <p:nvSpPr>
          <p:cNvPr id="36" name="ZoneTexte 35">
            <a:extLst>
              <a:ext uri="{FF2B5EF4-FFF2-40B4-BE49-F238E27FC236}">
                <a16:creationId xmlns:a16="http://schemas.microsoft.com/office/drawing/2014/main" id="{C781EE87-B1A0-DFDA-B59C-F884C5E47C61}"/>
              </a:ext>
            </a:extLst>
          </p:cNvPr>
          <p:cNvSpPr txBox="1"/>
          <p:nvPr/>
        </p:nvSpPr>
        <p:spPr>
          <a:xfrm>
            <a:off x="4090926" y="3079682"/>
            <a:ext cx="3786326" cy="369332"/>
          </a:xfrm>
          <a:prstGeom prst="rect">
            <a:avLst/>
          </a:prstGeom>
          <a:ln w="19050"/>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Favoriser l’utilisation des Mafor locales</a:t>
            </a:r>
          </a:p>
        </p:txBody>
      </p:sp>
    </p:spTree>
    <p:extLst>
      <p:ext uri="{BB962C8B-B14F-4D97-AF65-F5344CB8AC3E}">
        <p14:creationId xmlns:p14="http://schemas.microsoft.com/office/powerpoint/2010/main" val="3117138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e 4">
            <a:extLst>
              <a:ext uri="{FF2B5EF4-FFF2-40B4-BE49-F238E27FC236}">
                <a16:creationId xmlns:a16="http://schemas.microsoft.com/office/drawing/2014/main" id="{B8E1926A-2F60-C37B-2F51-23B1A495419D}"/>
              </a:ext>
            </a:extLst>
          </p:cNvPr>
          <p:cNvGraphicFramePr/>
          <p:nvPr/>
        </p:nvGraphicFramePr>
        <p:xfrm>
          <a:off x="1097280" y="439687"/>
          <a:ext cx="9736183" cy="6364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21A07BE1-B97A-441E-A678-B4774D17393D}"/>
              </a:ext>
            </a:extLst>
          </p:cNvPr>
          <p:cNvSpPr txBox="1"/>
          <p:nvPr/>
        </p:nvSpPr>
        <p:spPr>
          <a:xfrm>
            <a:off x="381000" y="488093"/>
            <a:ext cx="5462451"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Innovations</a:t>
            </a: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C7E2B146-BD6F-25E0-09C2-68013D2277BA}"/>
              </a:ext>
            </a:extLst>
          </p:cNvPr>
          <p:cNvSpPr txBox="1"/>
          <p:nvPr/>
        </p:nvSpPr>
        <p:spPr>
          <a:xfrm>
            <a:off x="8439179" y="5532709"/>
            <a:ext cx="35052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4C1A3"/>
                </a:solidFill>
                <a:effectLst/>
                <a:uLnTx/>
                <a:uFillTx/>
                <a:latin typeface="Calibri Light"/>
                <a:ea typeface="+mn-ea"/>
                <a:cs typeface="+mn-cs"/>
              </a:rPr>
              <a:t>Tester toutes pratiques (enfouissement …) pour limiter la volatilisation.</a:t>
            </a:r>
          </a:p>
        </p:txBody>
      </p:sp>
      <p:sp>
        <p:nvSpPr>
          <p:cNvPr id="11" name="ZoneTexte 10">
            <a:extLst>
              <a:ext uri="{FF2B5EF4-FFF2-40B4-BE49-F238E27FC236}">
                <a16:creationId xmlns:a16="http://schemas.microsoft.com/office/drawing/2014/main" id="{BC6BF725-503C-2E8B-FA5D-19C8A93DB95F}"/>
              </a:ext>
            </a:extLst>
          </p:cNvPr>
          <p:cNvSpPr txBox="1"/>
          <p:nvPr/>
        </p:nvSpPr>
        <p:spPr>
          <a:xfrm>
            <a:off x="6816906" y="200025"/>
            <a:ext cx="537509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3A537"/>
                </a:solidFill>
                <a:effectLst/>
                <a:uLnTx/>
                <a:uFillTx/>
                <a:latin typeface="Calibri Light"/>
                <a:ea typeface="+mn-ea"/>
                <a:cs typeface="+mn-cs"/>
              </a:rPr>
              <a:t>La paille, influence-t-elle l’efficience azotée des Mafor?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3A537"/>
                </a:solidFill>
                <a:effectLst/>
                <a:uLnTx/>
                <a:uFillTx/>
                <a:latin typeface="Calibri Light"/>
                <a:ea typeface="+mn-ea"/>
                <a:cs typeface="+mn-cs"/>
              </a:rPr>
              <a:t>Peut-on faire du pilotage intégré de la fertilisation en canne à sucre?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63A537"/>
                </a:solidFill>
                <a:effectLst/>
                <a:uLnTx/>
                <a:uFillTx/>
                <a:latin typeface="Calibri Light"/>
                <a:ea typeface="+mn-ea"/>
                <a:cs typeface="+mn-cs"/>
              </a:rPr>
              <a:t>Mesure de Minéralisation des Mafor et sol fortement amendé.</a:t>
            </a:r>
          </a:p>
        </p:txBody>
      </p:sp>
      <p:sp>
        <p:nvSpPr>
          <p:cNvPr id="12" name="ZoneTexte 11">
            <a:extLst>
              <a:ext uri="{FF2B5EF4-FFF2-40B4-BE49-F238E27FC236}">
                <a16:creationId xmlns:a16="http://schemas.microsoft.com/office/drawing/2014/main" id="{A70A53BD-5D34-0A26-0CB2-523FC07703EA}"/>
              </a:ext>
            </a:extLst>
          </p:cNvPr>
          <p:cNvSpPr txBox="1"/>
          <p:nvPr/>
        </p:nvSpPr>
        <p:spPr>
          <a:xfrm>
            <a:off x="9221002" y="2768982"/>
            <a:ext cx="29709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7A76F"/>
                </a:solidFill>
                <a:effectLst/>
                <a:uLnTx/>
                <a:uFillTx/>
                <a:latin typeface="Calibri Light"/>
                <a:ea typeface="+mn-ea"/>
                <a:cs typeface="+mn-cs"/>
              </a:rPr>
              <a:t>Tester de nouveaux produits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37A76F"/>
                </a:solidFill>
                <a:effectLst/>
                <a:uLnTx/>
                <a:uFillTx/>
                <a:latin typeface="Calibri Light"/>
                <a:ea typeface="+mn-ea"/>
                <a:cs typeface="+mn-cs"/>
              </a:rPr>
              <a:t>Mesure de volatilisation</a:t>
            </a:r>
          </a:p>
        </p:txBody>
      </p:sp>
      <p:sp>
        <p:nvSpPr>
          <p:cNvPr id="13" name="ZoneTexte 12">
            <a:extLst>
              <a:ext uri="{FF2B5EF4-FFF2-40B4-BE49-F238E27FC236}">
                <a16:creationId xmlns:a16="http://schemas.microsoft.com/office/drawing/2014/main" id="{7B86C8FE-4F3A-4DE7-850F-AD7D709D4A5B}"/>
              </a:ext>
            </a:extLst>
          </p:cNvPr>
          <p:cNvSpPr txBox="1"/>
          <p:nvPr/>
        </p:nvSpPr>
        <p:spPr>
          <a:xfrm>
            <a:off x="-13636" y="2645872"/>
            <a:ext cx="2695074"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1C3F9"/>
                </a:solidFill>
                <a:effectLst/>
                <a:uLnTx/>
                <a:uFillTx/>
                <a:latin typeface="Calibri Light"/>
                <a:ea typeface="+mn-ea"/>
                <a:cs typeface="+mn-cs"/>
              </a:rPr>
              <a:t>Synthèse des références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1C3F9"/>
                </a:solidFill>
                <a:effectLst/>
                <a:uLnTx/>
                <a:uFillTx/>
                <a:latin typeface="Calibri Light"/>
                <a:ea typeface="+mn-ea"/>
                <a:cs typeface="+mn-cs"/>
              </a:rPr>
              <a:t>Amélioration des outils d’aide à la fertilisation. </a:t>
            </a:r>
          </a:p>
        </p:txBody>
      </p:sp>
      <p:sp>
        <p:nvSpPr>
          <p:cNvPr id="3" name="ZoneTexte 2">
            <a:extLst>
              <a:ext uri="{FF2B5EF4-FFF2-40B4-BE49-F238E27FC236}">
                <a16:creationId xmlns:a16="http://schemas.microsoft.com/office/drawing/2014/main" id="{0A55F81A-E4EA-029A-509D-80CD4381B6EB}"/>
              </a:ext>
            </a:extLst>
          </p:cNvPr>
          <p:cNvSpPr txBox="1"/>
          <p:nvPr/>
        </p:nvSpPr>
        <p:spPr>
          <a:xfrm>
            <a:off x="0" y="5870022"/>
            <a:ext cx="3609159"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4EB3CF"/>
                </a:solidFill>
                <a:effectLst/>
                <a:uLnTx/>
                <a:uFillTx/>
                <a:latin typeface="Calibri Light"/>
                <a:ea typeface="+mn-ea"/>
                <a:cs typeface="+mn-cs"/>
              </a:rPr>
              <a:t>La Spir et autres pratiques pour mieux valoriser les analyses de sol.</a:t>
            </a:r>
          </a:p>
        </p:txBody>
      </p:sp>
    </p:spTree>
    <p:extLst>
      <p:ext uri="{BB962C8B-B14F-4D97-AF65-F5344CB8AC3E}">
        <p14:creationId xmlns:p14="http://schemas.microsoft.com/office/powerpoint/2010/main" val="2882488270"/>
      </p:ext>
    </p:extLst>
  </p:cSld>
  <p:clrMapOvr>
    <a:masterClrMapping/>
  </p:clrMapOvr>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me 6">
            <a:extLst>
              <a:ext uri="{FF2B5EF4-FFF2-40B4-BE49-F238E27FC236}">
                <a16:creationId xmlns:a16="http://schemas.microsoft.com/office/drawing/2014/main" id="{3EB903E5-97CF-0233-5B91-BB41FC046F03}"/>
              </a:ext>
            </a:extLst>
          </p:cNvPr>
          <p:cNvGraphicFramePr/>
          <p:nvPr/>
        </p:nvGraphicFramePr>
        <p:xfrm>
          <a:off x="1097280" y="439687"/>
          <a:ext cx="9736183" cy="63645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21A07BE1-B97A-441E-A678-B4774D17393D}"/>
              </a:ext>
            </a:extLst>
          </p:cNvPr>
          <p:cNvSpPr txBox="1"/>
          <p:nvPr/>
        </p:nvSpPr>
        <p:spPr>
          <a:xfrm>
            <a:off x="381000" y="488093"/>
            <a:ext cx="5436326"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Partenariats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pic>
        <p:nvPicPr>
          <p:cNvPr id="30" name="Image 29" descr="Une image contenant Graphique, Police, typographie, graphisme&#10;&#10;Description générée automatiquement">
            <a:extLst>
              <a:ext uri="{FF2B5EF4-FFF2-40B4-BE49-F238E27FC236}">
                <a16:creationId xmlns:a16="http://schemas.microsoft.com/office/drawing/2014/main" id="{79FAE471-E2B0-764A-61DE-9A648749A50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09855" y="2161031"/>
            <a:ext cx="1788523" cy="421321"/>
          </a:xfrm>
          <a:prstGeom prst="rect">
            <a:avLst/>
          </a:prstGeom>
        </p:spPr>
      </p:pic>
      <p:pic>
        <p:nvPicPr>
          <p:cNvPr id="31" name="Image 30" descr="Une image contenant texte, Police, logo, Graphique&#10;&#10;Description générée automatiquement">
            <a:extLst>
              <a:ext uri="{FF2B5EF4-FFF2-40B4-BE49-F238E27FC236}">
                <a16:creationId xmlns:a16="http://schemas.microsoft.com/office/drawing/2014/main" id="{7612D9B5-46C7-3B59-694B-CA2007B133B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30908" y="392865"/>
            <a:ext cx="1423736" cy="664410"/>
          </a:xfrm>
          <a:prstGeom prst="rect">
            <a:avLst/>
          </a:prstGeom>
        </p:spPr>
      </p:pic>
      <p:pic>
        <p:nvPicPr>
          <p:cNvPr id="32" name="Image 31" descr="Une image contenant texte, Police, logo, Graphique&#10;&#10;Description générée automatiquement">
            <a:extLst>
              <a:ext uri="{FF2B5EF4-FFF2-40B4-BE49-F238E27FC236}">
                <a16:creationId xmlns:a16="http://schemas.microsoft.com/office/drawing/2014/main" id="{2E69D3B3-3AA9-8ECC-E46D-D65F87046B7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39296" y="4982665"/>
            <a:ext cx="1278598" cy="596679"/>
          </a:xfrm>
          <a:prstGeom prst="rect">
            <a:avLst/>
          </a:prstGeom>
        </p:spPr>
      </p:pic>
      <p:pic>
        <p:nvPicPr>
          <p:cNvPr id="33" name="Image 32" descr="Une image contenant Graphique, Police, typographie, graphisme&#10;&#10;Description générée automatiquement">
            <a:extLst>
              <a:ext uri="{FF2B5EF4-FFF2-40B4-BE49-F238E27FC236}">
                <a16:creationId xmlns:a16="http://schemas.microsoft.com/office/drawing/2014/main" id="{DE810365-0804-8A2B-E5B2-7894FDB285E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74771" y="5029858"/>
            <a:ext cx="1788523" cy="421321"/>
          </a:xfrm>
          <a:prstGeom prst="rect">
            <a:avLst/>
          </a:prstGeom>
        </p:spPr>
      </p:pic>
      <p:pic>
        <p:nvPicPr>
          <p:cNvPr id="34" name="Image 33" descr="Une image contenant Graphique, Police, logo, graphisme&#10;&#10;Description générée automatiquement">
            <a:extLst>
              <a:ext uri="{FF2B5EF4-FFF2-40B4-BE49-F238E27FC236}">
                <a16:creationId xmlns:a16="http://schemas.microsoft.com/office/drawing/2014/main" id="{50E93607-7CAA-AA76-3E88-ADC64476417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2634" y="2405421"/>
            <a:ext cx="1788523" cy="596679"/>
          </a:xfrm>
          <a:prstGeom prst="rect">
            <a:avLst/>
          </a:prstGeom>
        </p:spPr>
      </p:pic>
      <p:pic>
        <p:nvPicPr>
          <p:cNvPr id="35" name="Image 34" descr="Une image contenant texte, Police, logo, Graphique&#10;&#10;Description générée automatiquement">
            <a:extLst>
              <a:ext uri="{FF2B5EF4-FFF2-40B4-BE49-F238E27FC236}">
                <a16:creationId xmlns:a16="http://schemas.microsoft.com/office/drawing/2014/main" id="{BB6331C5-8473-F5AC-B2E7-7757C9581949}"/>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537012" y="2995282"/>
            <a:ext cx="1056343" cy="492960"/>
          </a:xfrm>
          <a:prstGeom prst="rect">
            <a:avLst/>
          </a:prstGeom>
        </p:spPr>
      </p:pic>
      <p:pic>
        <p:nvPicPr>
          <p:cNvPr id="36" name="Image 35" descr="Une image contenant texte, Police, logo, Graphique&#10;&#10;Description générée automatiquement">
            <a:extLst>
              <a:ext uri="{FF2B5EF4-FFF2-40B4-BE49-F238E27FC236}">
                <a16:creationId xmlns:a16="http://schemas.microsoft.com/office/drawing/2014/main" id="{91D78C8A-1921-377F-A3A0-914886ADD234}"/>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241689" y="2665696"/>
            <a:ext cx="902831" cy="421321"/>
          </a:xfrm>
          <a:prstGeom prst="rect">
            <a:avLst/>
          </a:prstGeom>
        </p:spPr>
      </p:pic>
      <p:pic>
        <p:nvPicPr>
          <p:cNvPr id="38" name="Image 37" descr="Une image contenant texte, Police, Graphique, logo&#10;&#10;Description générée automatiquement">
            <a:extLst>
              <a:ext uri="{FF2B5EF4-FFF2-40B4-BE49-F238E27FC236}">
                <a16:creationId xmlns:a16="http://schemas.microsoft.com/office/drawing/2014/main" id="{B29F5E2E-EACC-A82F-8C1D-4FC0C1AEFB48}"/>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639296" y="277890"/>
            <a:ext cx="1550541" cy="763600"/>
          </a:xfrm>
          <a:prstGeom prst="rect">
            <a:avLst/>
          </a:prstGeom>
        </p:spPr>
      </p:pic>
      <p:sp>
        <p:nvSpPr>
          <p:cNvPr id="39" name="ZoneTexte 38">
            <a:extLst>
              <a:ext uri="{FF2B5EF4-FFF2-40B4-BE49-F238E27FC236}">
                <a16:creationId xmlns:a16="http://schemas.microsoft.com/office/drawing/2014/main" id="{B5C58A50-8D4A-1644-E158-F379B68E6C32}"/>
              </a:ext>
            </a:extLst>
          </p:cNvPr>
          <p:cNvSpPr txBox="1"/>
          <p:nvPr/>
        </p:nvSpPr>
        <p:spPr>
          <a:xfrm>
            <a:off x="9632460" y="3159391"/>
            <a:ext cx="2315108" cy="58477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white"/>
                </a:solidFill>
                <a:effectLst/>
                <a:uLnTx/>
                <a:uFillTx/>
                <a:latin typeface="Calibri Light"/>
                <a:ea typeface="+mn-ea"/>
                <a:cs typeface="+mn-cs"/>
              </a:rPr>
              <a:t>Projet optimisation de la fertilisation</a:t>
            </a:r>
          </a:p>
        </p:txBody>
      </p:sp>
      <p:sp>
        <p:nvSpPr>
          <p:cNvPr id="40" name="ZoneTexte 39">
            <a:extLst>
              <a:ext uri="{FF2B5EF4-FFF2-40B4-BE49-F238E27FC236}">
                <a16:creationId xmlns:a16="http://schemas.microsoft.com/office/drawing/2014/main" id="{925D0145-3C24-4814-78F5-07E022650624}"/>
              </a:ext>
            </a:extLst>
          </p:cNvPr>
          <p:cNvSpPr txBox="1"/>
          <p:nvPr/>
        </p:nvSpPr>
        <p:spPr>
          <a:xfrm>
            <a:off x="10241689" y="5579344"/>
            <a:ext cx="1762851" cy="52322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Light"/>
                <a:ea typeface="+mn-ea"/>
                <a:cs typeface="+mn-cs"/>
              </a:rPr>
              <a:t>Projet optimisation de la fertilisation</a:t>
            </a:r>
          </a:p>
        </p:txBody>
      </p:sp>
      <p:sp>
        <p:nvSpPr>
          <p:cNvPr id="41" name="ZoneTexte 40">
            <a:extLst>
              <a:ext uri="{FF2B5EF4-FFF2-40B4-BE49-F238E27FC236}">
                <a16:creationId xmlns:a16="http://schemas.microsoft.com/office/drawing/2014/main" id="{35881CE6-E53E-1A84-411D-90AE162DC5AE}"/>
              </a:ext>
            </a:extLst>
          </p:cNvPr>
          <p:cNvSpPr txBox="1"/>
          <p:nvPr/>
        </p:nvSpPr>
        <p:spPr>
          <a:xfrm>
            <a:off x="8639296" y="5610250"/>
            <a:ext cx="1450827" cy="2769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Calibri Light"/>
                <a:ea typeface="+mn-ea"/>
                <a:cs typeface="+mn-cs"/>
              </a:rPr>
              <a:t>Projet mécanisation</a:t>
            </a:r>
          </a:p>
        </p:txBody>
      </p:sp>
      <p:pic>
        <p:nvPicPr>
          <p:cNvPr id="43" name="Image 42">
            <a:extLst>
              <a:ext uri="{FF2B5EF4-FFF2-40B4-BE49-F238E27FC236}">
                <a16:creationId xmlns:a16="http://schemas.microsoft.com/office/drawing/2014/main" id="{BC623DF3-03F3-21E7-952D-E5613BACD4DA}"/>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7460" y="3553124"/>
            <a:ext cx="2315108" cy="482788"/>
          </a:xfrm>
          <a:prstGeom prst="rect">
            <a:avLst/>
          </a:prstGeom>
        </p:spPr>
      </p:pic>
      <p:pic>
        <p:nvPicPr>
          <p:cNvPr id="3" name="Image 2" descr="Une image contenant Graphique, Police, typographie, graphisme&#10;&#10;Description générée automatiquement">
            <a:extLst>
              <a:ext uri="{FF2B5EF4-FFF2-40B4-BE49-F238E27FC236}">
                <a16:creationId xmlns:a16="http://schemas.microsoft.com/office/drawing/2014/main" id="{3643B184-AB5B-36E8-5CDD-2FF3609251C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312150" y="292264"/>
            <a:ext cx="1217175" cy="286729"/>
          </a:xfrm>
          <a:prstGeom prst="rect">
            <a:avLst/>
          </a:prstGeom>
        </p:spPr>
      </p:pic>
      <p:pic>
        <p:nvPicPr>
          <p:cNvPr id="5" name="Image 4" descr="Une image contenant Graphique, Police, logo, graphisme&#10;&#10;Description générée automatiquement">
            <a:extLst>
              <a:ext uri="{FF2B5EF4-FFF2-40B4-BE49-F238E27FC236}">
                <a16:creationId xmlns:a16="http://schemas.microsoft.com/office/drawing/2014/main" id="{45CFE741-0963-2CFC-7C3E-643DD28FE83A}"/>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241689" y="639312"/>
            <a:ext cx="1358099" cy="453083"/>
          </a:xfrm>
          <a:prstGeom prst="rect">
            <a:avLst/>
          </a:prstGeom>
        </p:spPr>
      </p:pic>
      <p:pic>
        <p:nvPicPr>
          <p:cNvPr id="6" name="Image 5" descr="Une image contenant Graphique, Police, typographie, graphisme&#10;&#10;Description générée automatiquement">
            <a:extLst>
              <a:ext uri="{FF2B5EF4-FFF2-40B4-BE49-F238E27FC236}">
                <a16:creationId xmlns:a16="http://schemas.microsoft.com/office/drawing/2014/main" id="{4DCAF0BC-3AD6-F322-EE72-874FD7BE1498}"/>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244432" y="3061250"/>
            <a:ext cx="1217175" cy="286729"/>
          </a:xfrm>
          <a:prstGeom prst="rect">
            <a:avLst/>
          </a:prstGeom>
        </p:spPr>
      </p:pic>
      <p:pic>
        <p:nvPicPr>
          <p:cNvPr id="10" name="Image 9" descr="Une image contenant texte, Police, logo, Graphique&#10;&#10;Description générée automatiquement">
            <a:extLst>
              <a:ext uri="{FF2B5EF4-FFF2-40B4-BE49-F238E27FC236}">
                <a16:creationId xmlns:a16="http://schemas.microsoft.com/office/drawing/2014/main" id="{E5C4934C-840B-A733-F3E6-E0DAE726BB0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7460" y="5492206"/>
            <a:ext cx="1278598" cy="596679"/>
          </a:xfrm>
          <a:prstGeom prst="rect">
            <a:avLst/>
          </a:prstGeom>
        </p:spPr>
      </p:pic>
      <p:pic>
        <p:nvPicPr>
          <p:cNvPr id="11" name="Image 10" descr="Une image contenant Graphique, Police, typographie, graphisme&#10;&#10;Description générée automatiquement">
            <a:extLst>
              <a:ext uri="{FF2B5EF4-FFF2-40B4-BE49-F238E27FC236}">
                <a16:creationId xmlns:a16="http://schemas.microsoft.com/office/drawing/2014/main" id="{0565D21C-73C7-7D45-BD32-10DD6D894DA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17845" y="5526190"/>
            <a:ext cx="1788523" cy="421321"/>
          </a:xfrm>
          <a:prstGeom prst="rect">
            <a:avLst/>
          </a:prstGeom>
        </p:spPr>
      </p:pic>
      <p:pic>
        <p:nvPicPr>
          <p:cNvPr id="14" name="Image 13" descr="Une image contenant Graphique, Police, logo, graphisme&#10;&#10;Description générée automatiquement">
            <a:extLst>
              <a:ext uri="{FF2B5EF4-FFF2-40B4-BE49-F238E27FC236}">
                <a16:creationId xmlns:a16="http://schemas.microsoft.com/office/drawing/2014/main" id="{F2BD5946-010B-6173-3709-60927A9E07B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97280" y="6032661"/>
            <a:ext cx="1788523" cy="596679"/>
          </a:xfrm>
          <a:prstGeom prst="rect">
            <a:avLst/>
          </a:prstGeom>
        </p:spPr>
      </p:pic>
      <p:sp>
        <p:nvSpPr>
          <p:cNvPr id="8" name="ZoneTexte 7">
            <a:extLst>
              <a:ext uri="{FF2B5EF4-FFF2-40B4-BE49-F238E27FC236}">
                <a16:creationId xmlns:a16="http://schemas.microsoft.com/office/drawing/2014/main" id="{4C63652B-528A-384F-A29F-E7DF36694A6C}"/>
              </a:ext>
            </a:extLst>
          </p:cNvPr>
          <p:cNvSpPr txBox="1"/>
          <p:nvPr/>
        </p:nvSpPr>
        <p:spPr>
          <a:xfrm>
            <a:off x="1862573" y="4978520"/>
            <a:ext cx="1499065" cy="430887"/>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white"/>
                </a:solidFill>
                <a:effectLst/>
                <a:uLnTx/>
                <a:uFillTx/>
                <a:latin typeface="Calibri Light"/>
                <a:ea typeface="+mn-ea"/>
                <a:cs typeface="+mn-cs"/>
              </a:rPr>
              <a:t>Projet optimisation de la fertilisation</a:t>
            </a:r>
          </a:p>
        </p:txBody>
      </p:sp>
      <p:pic>
        <p:nvPicPr>
          <p:cNvPr id="15" name="Image 14">
            <a:extLst>
              <a:ext uri="{FF2B5EF4-FFF2-40B4-BE49-F238E27FC236}">
                <a16:creationId xmlns:a16="http://schemas.microsoft.com/office/drawing/2014/main" id="{07924E2E-3B11-BC11-4E2A-24246AFDE161}"/>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44432" y="5092138"/>
            <a:ext cx="1161490" cy="242215"/>
          </a:xfrm>
          <a:prstGeom prst="rect">
            <a:avLst/>
          </a:prstGeom>
        </p:spPr>
      </p:pic>
    </p:spTree>
    <p:extLst>
      <p:ext uri="{BB962C8B-B14F-4D97-AF65-F5344CB8AC3E}">
        <p14:creationId xmlns:p14="http://schemas.microsoft.com/office/powerpoint/2010/main" val="3330119871"/>
      </p:ext>
    </p:extLst>
  </p:cSld>
  <p:clrMapOvr>
    <a:masterClrMapping/>
  </p:clrMapOvr>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028D14-E8D6-7186-2D42-B77955D2BD63}"/>
              </a:ext>
            </a:extLst>
          </p:cNvPr>
          <p:cNvSpPr>
            <a:spLocks noGrp="1"/>
          </p:cNvSpPr>
          <p:nvPr>
            <p:ph type="title"/>
          </p:nvPr>
        </p:nvSpPr>
        <p:spPr/>
        <p:txBody>
          <a:bodyPr>
            <a:normAutofit/>
          </a:bodyPr>
          <a:lstStyle/>
          <a:p>
            <a:r>
              <a:rPr lang="fr-FR" sz="4000" dirty="0"/>
              <a:t>COPIL Fertilisation de la canne à sucre</a:t>
            </a:r>
          </a:p>
        </p:txBody>
      </p:sp>
      <p:grpSp>
        <p:nvGrpSpPr>
          <p:cNvPr id="3" name="Groupe 2">
            <a:extLst>
              <a:ext uri="{FF2B5EF4-FFF2-40B4-BE49-F238E27FC236}">
                <a16:creationId xmlns:a16="http://schemas.microsoft.com/office/drawing/2014/main" id="{CC24D8FA-3378-8E75-B622-D6ECA9B63CC7}"/>
              </a:ext>
            </a:extLst>
          </p:cNvPr>
          <p:cNvGrpSpPr/>
          <p:nvPr/>
        </p:nvGrpSpPr>
        <p:grpSpPr>
          <a:xfrm>
            <a:off x="2186243" y="2340011"/>
            <a:ext cx="8054758" cy="3543276"/>
            <a:chOff x="366834" y="2779834"/>
            <a:chExt cx="8054758" cy="3543276"/>
          </a:xfrm>
        </p:grpSpPr>
        <p:grpSp>
          <p:nvGrpSpPr>
            <p:cNvPr id="4" name="Groupe 3">
              <a:extLst>
                <a:ext uri="{FF2B5EF4-FFF2-40B4-BE49-F238E27FC236}">
                  <a16:creationId xmlns:a16="http://schemas.microsoft.com/office/drawing/2014/main" id="{5F466FCF-9031-6255-CA92-E1F7E67F5D9F}"/>
                </a:ext>
              </a:extLst>
            </p:cNvPr>
            <p:cNvGrpSpPr/>
            <p:nvPr/>
          </p:nvGrpSpPr>
          <p:grpSpPr>
            <a:xfrm>
              <a:off x="366834" y="2779834"/>
              <a:ext cx="8054758" cy="3543276"/>
              <a:chOff x="366834" y="2779834"/>
              <a:chExt cx="8054758" cy="3543276"/>
            </a:xfrm>
          </p:grpSpPr>
          <p:grpSp>
            <p:nvGrpSpPr>
              <p:cNvPr id="6" name="Groupe 5">
                <a:extLst>
                  <a:ext uri="{FF2B5EF4-FFF2-40B4-BE49-F238E27FC236}">
                    <a16:creationId xmlns:a16="http://schemas.microsoft.com/office/drawing/2014/main" id="{F685CF0C-1430-04E9-F352-F63ABB24BAF1}"/>
                  </a:ext>
                </a:extLst>
              </p:cNvPr>
              <p:cNvGrpSpPr/>
              <p:nvPr/>
            </p:nvGrpSpPr>
            <p:grpSpPr>
              <a:xfrm>
                <a:off x="366834" y="2779834"/>
                <a:ext cx="4474439" cy="3543276"/>
                <a:chOff x="137915" y="113131"/>
                <a:chExt cx="4474439" cy="3543276"/>
              </a:xfrm>
            </p:grpSpPr>
            <p:sp>
              <p:nvSpPr>
                <p:cNvPr id="13" name="Rectangle 12">
                  <a:extLst>
                    <a:ext uri="{FF2B5EF4-FFF2-40B4-BE49-F238E27FC236}">
                      <a16:creationId xmlns:a16="http://schemas.microsoft.com/office/drawing/2014/main" id="{3A0665DD-7691-B27E-4D23-ACF501E2F8E8}"/>
                    </a:ext>
                  </a:extLst>
                </p:cNvPr>
                <p:cNvSpPr/>
                <p:nvPr/>
              </p:nvSpPr>
              <p:spPr>
                <a:xfrm>
                  <a:off x="147644" y="113131"/>
                  <a:ext cx="4464710" cy="3173944"/>
                </a:xfrm>
                <a:prstGeom prst="rect">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4" name="Image 13">
                  <a:extLst>
                    <a:ext uri="{FF2B5EF4-FFF2-40B4-BE49-F238E27FC236}">
                      <a16:creationId xmlns:a16="http://schemas.microsoft.com/office/drawing/2014/main" id="{077CC366-CE2E-211B-DB19-36D66C2162D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05770" y="1795575"/>
                  <a:ext cx="611527" cy="696639"/>
                </a:xfrm>
                <a:prstGeom prst="rect">
                  <a:avLst/>
                </a:prstGeom>
              </p:spPr>
            </p:pic>
            <p:pic>
              <p:nvPicPr>
                <p:cNvPr id="15" name="Image 14" descr="Une image contenant texte, clipart&#10;&#10;Description générée automatiquement">
                  <a:extLst>
                    <a:ext uri="{FF2B5EF4-FFF2-40B4-BE49-F238E27FC236}">
                      <a16:creationId xmlns:a16="http://schemas.microsoft.com/office/drawing/2014/main" id="{3DA20F6C-50EC-D98A-B092-9727DEC94A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861" y="1076008"/>
                  <a:ext cx="1481678" cy="494311"/>
                </a:xfrm>
                <a:prstGeom prst="rect">
                  <a:avLst/>
                </a:prstGeom>
              </p:spPr>
            </p:pic>
            <p:pic>
              <p:nvPicPr>
                <p:cNvPr id="16" name="Image 15" descr="Une image contenant texte, clipart&#10;&#10;Description générée automatiquement">
                  <a:extLst>
                    <a:ext uri="{FF2B5EF4-FFF2-40B4-BE49-F238E27FC236}">
                      <a16:creationId xmlns:a16="http://schemas.microsoft.com/office/drawing/2014/main" id="{F6BA5FD9-3546-A652-333B-568897CF051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0434" y="1786721"/>
                  <a:ext cx="1410205" cy="607270"/>
                </a:xfrm>
                <a:prstGeom prst="rect">
                  <a:avLst/>
                </a:prstGeom>
              </p:spPr>
            </p:pic>
            <p:sp>
              <p:nvSpPr>
                <p:cNvPr id="17" name="ZoneTexte 16">
                  <a:extLst>
                    <a:ext uri="{FF2B5EF4-FFF2-40B4-BE49-F238E27FC236}">
                      <a16:creationId xmlns:a16="http://schemas.microsoft.com/office/drawing/2014/main" id="{4B380382-089A-78AD-5BAA-0A22AA764E0F}"/>
                    </a:ext>
                  </a:extLst>
                </p:cNvPr>
                <p:cNvSpPr txBox="1"/>
                <p:nvPr/>
              </p:nvSpPr>
              <p:spPr>
                <a:xfrm>
                  <a:off x="137915" y="3287075"/>
                  <a:ext cx="4474439" cy="369332"/>
                </a:xfrm>
                <a:prstGeom prst="rect">
                  <a:avLst/>
                </a:prstGeom>
                <a:solidFill>
                  <a:schemeClr val="accent5"/>
                </a:solidFill>
                <a:ln>
                  <a:solidFill>
                    <a:srgbClr val="4EB3CF"/>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Partenaires techniques</a:t>
                  </a:r>
                </a:p>
              </p:txBody>
            </p:sp>
          </p:grpSp>
          <p:grpSp>
            <p:nvGrpSpPr>
              <p:cNvPr id="7" name="Groupe 6">
                <a:extLst>
                  <a:ext uri="{FF2B5EF4-FFF2-40B4-BE49-F238E27FC236}">
                    <a16:creationId xmlns:a16="http://schemas.microsoft.com/office/drawing/2014/main" id="{2B4C3CC7-8D33-E475-17B1-02D049976D04}"/>
                  </a:ext>
                </a:extLst>
              </p:cNvPr>
              <p:cNvGrpSpPr/>
              <p:nvPr/>
            </p:nvGrpSpPr>
            <p:grpSpPr>
              <a:xfrm>
                <a:off x="486055" y="2779834"/>
                <a:ext cx="7935537" cy="1641975"/>
                <a:chOff x="867135" y="0"/>
                <a:chExt cx="7935537" cy="1641975"/>
              </a:xfrm>
            </p:grpSpPr>
            <p:pic>
              <p:nvPicPr>
                <p:cNvPr id="9" name="Image 8" descr="Une image contenant texte, clipart&#10;&#10;Description générée automatiquement">
                  <a:extLst>
                    <a:ext uri="{FF2B5EF4-FFF2-40B4-BE49-F238E27FC236}">
                      <a16:creationId xmlns:a16="http://schemas.microsoft.com/office/drawing/2014/main" id="{3FB1F23A-7A32-83CC-F045-C189DF49A40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095152" y="248008"/>
                  <a:ext cx="2400300" cy="962025"/>
                </a:xfrm>
                <a:prstGeom prst="rect">
                  <a:avLst/>
                </a:prstGeom>
              </p:spPr>
            </p:pic>
            <p:pic>
              <p:nvPicPr>
                <p:cNvPr id="10" name="Image 9">
                  <a:extLst>
                    <a:ext uri="{FF2B5EF4-FFF2-40B4-BE49-F238E27FC236}">
                      <a16:creationId xmlns:a16="http://schemas.microsoft.com/office/drawing/2014/main" id="{DC0F47E7-A1E1-269F-A6AF-DA2BF03E8D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7135" y="229680"/>
                  <a:ext cx="1669939" cy="834970"/>
                </a:xfrm>
                <a:prstGeom prst="rect">
                  <a:avLst/>
                </a:prstGeom>
              </p:spPr>
            </p:pic>
            <p:sp>
              <p:nvSpPr>
                <p:cNvPr id="11" name="Rectangle 10">
                  <a:extLst>
                    <a:ext uri="{FF2B5EF4-FFF2-40B4-BE49-F238E27FC236}">
                      <a16:creationId xmlns:a16="http://schemas.microsoft.com/office/drawing/2014/main" id="{B7B688CF-8F4A-1A1F-B2D2-7604F9D07D37}"/>
                    </a:ext>
                  </a:extLst>
                </p:cNvPr>
                <p:cNvSpPr/>
                <p:nvPr/>
              </p:nvSpPr>
              <p:spPr>
                <a:xfrm>
                  <a:off x="5740984" y="0"/>
                  <a:ext cx="3060338" cy="1329546"/>
                </a:xfrm>
                <a:prstGeom prst="rect">
                  <a:avLst/>
                </a:pr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ZoneTexte 11">
                  <a:extLst>
                    <a:ext uri="{FF2B5EF4-FFF2-40B4-BE49-F238E27FC236}">
                      <a16:creationId xmlns:a16="http://schemas.microsoft.com/office/drawing/2014/main" id="{59F68870-FB1F-C38B-556A-890D549B9F31}"/>
                    </a:ext>
                  </a:extLst>
                </p:cNvPr>
                <p:cNvSpPr txBox="1"/>
                <p:nvPr/>
              </p:nvSpPr>
              <p:spPr>
                <a:xfrm>
                  <a:off x="5735879" y="1334198"/>
                  <a:ext cx="3066793" cy="307777"/>
                </a:xfrm>
                <a:prstGeom prst="rect">
                  <a:avLst/>
                </a:prstGeom>
                <a:solidFill>
                  <a:schemeClr val="accent3"/>
                </a:solidFill>
                <a:ln>
                  <a:solidFill>
                    <a:schemeClr val="accent3"/>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Membre de réseaux nationaux</a:t>
                  </a:r>
                </a:p>
              </p:txBody>
            </p:sp>
          </p:grpSp>
          <p:pic>
            <p:nvPicPr>
              <p:cNvPr id="8" name="Image 7" descr="Une image contenant texte, Police, Graphique, logo&#10;&#10;Description générée automatiquement">
                <a:extLst>
                  <a:ext uri="{FF2B5EF4-FFF2-40B4-BE49-F238E27FC236}">
                    <a16:creationId xmlns:a16="http://schemas.microsoft.com/office/drawing/2014/main" id="{7F1ADDFC-592E-09C8-76F2-F9E1CDF2C8E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4701" y="3742711"/>
                <a:ext cx="1367396" cy="638170"/>
              </a:xfrm>
              <a:prstGeom prst="rect">
                <a:avLst/>
              </a:prstGeom>
            </p:spPr>
          </p:pic>
        </p:grpSp>
        <p:pic>
          <p:nvPicPr>
            <p:cNvPr id="5" name="Image 4" descr="Une image contenant Graphique, Police, typographie, graphisme&#10;&#10;Description générée automatiquement">
              <a:extLst>
                <a:ext uri="{FF2B5EF4-FFF2-40B4-BE49-F238E27FC236}">
                  <a16:creationId xmlns:a16="http://schemas.microsoft.com/office/drawing/2014/main" id="{E35D181A-DE79-A77C-65E0-F9C8B7D06DC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419159" y="3851980"/>
              <a:ext cx="1339859" cy="315630"/>
            </a:xfrm>
            <a:prstGeom prst="rect">
              <a:avLst/>
            </a:prstGeom>
          </p:spPr>
        </p:pic>
      </p:grpSp>
      <p:pic>
        <p:nvPicPr>
          <p:cNvPr id="20" name="Image 19" descr="Une image contenant texte, Police, Graphique, graphisme&#10;&#10;Description générée automatiquement">
            <a:extLst>
              <a:ext uri="{FF2B5EF4-FFF2-40B4-BE49-F238E27FC236}">
                <a16:creationId xmlns:a16="http://schemas.microsoft.com/office/drawing/2014/main" id="{72FDD124-41DC-8E1E-CC73-4A6501F8D83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80589" y="4926889"/>
            <a:ext cx="1319687" cy="243951"/>
          </a:xfrm>
          <a:prstGeom prst="rect">
            <a:avLst/>
          </a:prstGeom>
        </p:spPr>
      </p:pic>
      <p:pic>
        <p:nvPicPr>
          <p:cNvPr id="22" name="Image 21" descr="Une image contenant texte, Graphique, Police, graphisme&#10;&#10;Description générée automatiquement">
            <a:extLst>
              <a:ext uri="{FF2B5EF4-FFF2-40B4-BE49-F238E27FC236}">
                <a16:creationId xmlns:a16="http://schemas.microsoft.com/office/drawing/2014/main" id="{6B399D64-8265-54EC-346E-3D3651311EB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327743" y="4493504"/>
            <a:ext cx="1093572" cy="583010"/>
          </a:xfrm>
          <a:prstGeom prst="rect">
            <a:avLst/>
          </a:prstGeom>
        </p:spPr>
      </p:pic>
      <p:sp>
        <p:nvSpPr>
          <p:cNvPr id="18" name="Rectangle 17">
            <a:extLst>
              <a:ext uri="{FF2B5EF4-FFF2-40B4-BE49-F238E27FC236}">
                <a16:creationId xmlns:a16="http://schemas.microsoft.com/office/drawing/2014/main" id="{8711674D-2E83-3430-31BF-D1372780D389}"/>
              </a:ext>
            </a:extLst>
          </p:cNvPr>
          <p:cNvSpPr/>
          <p:nvPr/>
        </p:nvSpPr>
        <p:spPr>
          <a:xfrm>
            <a:off x="7183937" y="4157581"/>
            <a:ext cx="1534871" cy="1195075"/>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 name="ZoneTexte 18">
            <a:extLst>
              <a:ext uri="{FF2B5EF4-FFF2-40B4-BE49-F238E27FC236}">
                <a16:creationId xmlns:a16="http://schemas.microsoft.com/office/drawing/2014/main" id="{C7123EFA-EADC-31E4-C2CD-3D4DB321006D}"/>
              </a:ext>
            </a:extLst>
          </p:cNvPr>
          <p:cNvSpPr txBox="1"/>
          <p:nvPr/>
        </p:nvSpPr>
        <p:spPr>
          <a:xfrm>
            <a:off x="7174208" y="5352656"/>
            <a:ext cx="1544599" cy="646331"/>
          </a:xfrm>
          <a:prstGeom prst="rect">
            <a:avLst/>
          </a:prstGeom>
          <a:solidFill>
            <a:schemeClr val="accent2"/>
          </a:solidFill>
          <a:ln>
            <a:solidFill>
              <a:schemeClr val="accent2"/>
            </a:solid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Partenaire formation</a:t>
            </a:r>
          </a:p>
        </p:txBody>
      </p:sp>
    </p:spTree>
    <p:extLst>
      <p:ext uri="{BB962C8B-B14F-4D97-AF65-F5344CB8AC3E}">
        <p14:creationId xmlns:p14="http://schemas.microsoft.com/office/powerpoint/2010/main" val="6944584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5296989"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Transfert</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pic>
        <p:nvPicPr>
          <p:cNvPr id="32" name="Graphique 31" descr="Classe avec un remplissage uni">
            <a:extLst>
              <a:ext uri="{FF2B5EF4-FFF2-40B4-BE49-F238E27FC236}">
                <a16:creationId xmlns:a16="http://schemas.microsoft.com/office/drawing/2014/main" id="{DAFAEE12-ABC8-5289-5F9F-5F81DBC32F8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53354" y="5804681"/>
            <a:ext cx="582312" cy="582312"/>
          </a:xfrm>
          <a:prstGeom prst="rect">
            <a:avLst/>
          </a:prstGeom>
        </p:spPr>
      </p:pic>
      <p:pic>
        <p:nvPicPr>
          <p:cNvPr id="33" name="Graphique 32" descr="Femme agricultrice avec un remplissage uni">
            <a:extLst>
              <a:ext uri="{FF2B5EF4-FFF2-40B4-BE49-F238E27FC236}">
                <a16:creationId xmlns:a16="http://schemas.microsoft.com/office/drawing/2014/main" id="{759623B5-9CA9-77D8-3338-8C1B627C6B0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822207" y="5804681"/>
            <a:ext cx="582312" cy="582312"/>
          </a:xfrm>
          <a:prstGeom prst="rect">
            <a:avLst/>
          </a:prstGeom>
        </p:spPr>
      </p:pic>
      <p:pic>
        <p:nvPicPr>
          <p:cNvPr id="34" name="Graphique 33" descr="Programmeur avec un remplissage uni">
            <a:extLst>
              <a:ext uri="{FF2B5EF4-FFF2-40B4-BE49-F238E27FC236}">
                <a16:creationId xmlns:a16="http://schemas.microsoft.com/office/drawing/2014/main" id="{E9972160-01E4-FFB5-4EAB-E85F494770CC}"/>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4196611" y="5752833"/>
            <a:ext cx="569937" cy="569937"/>
          </a:xfrm>
          <a:prstGeom prst="rect">
            <a:avLst/>
          </a:prstGeom>
        </p:spPr>
      </p:pic>
      <p:pic>
        <p:nvPicPr>
          <p:cNvPr id="43" name="Graphique 42" descr="Classe avec un remplissage uni">
            <a:extLst>
              <a:ext uri="{FF2B5EF4-FFF2-40B4-BE49-F238E27FC236}">
                <a16:creationId xmlns:a16="http://schemas.microsoft.com/office/drawing/2014/main" id="{554D1203-5249-716F-E630-B5D41C6ACFB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1509" y="181282"/>
            <a:ext cx="563360" cy="569764"/>
          </a:xfrm>
          <a:prstGeom prst="rect">
            <a:avLst/>
          </a:prstGeom>
        </p:spPr>
      </p:pic>
      <p:sp>
        <p:nvSpPr>
          <p:cNvPr id="44" name="ZoneTexte 43">
            <a:extLst>
              <a:ext uri="{FF2B5EF4-FFF2-40B4-BE49-F238E27FC236}">
                <a16:creationId xmlns:a16="http://schemas.microsoft.com/office/drawing/2014/main" id="{FF62DE8A-F503-309D-BA32-11CA2ED09AB1}"/>
              </a:ext>
            </a:extLst>
          </p:cNvPr>
          <p:cNvSpPr txBox="1"/>
          <p:nvPr/>
        </p:nvSpPr>
        <p:spPr>
          <a:xfrm>
            <a:off x="6231273" y="286236"/>
            <a:ext cx="152687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Enseignement</a:t>
            </a:r>
          </a:p>
        </p:txBody>
      </p:sp>
      <p:pic>
        <p:nvPicPr>
          <p:cNvPr id="45" name="Graphique 44" descr="Programmeur avec un remplissage uni">
            <a:extLst>
              <a:ext uri="{FF2B5EF4-FFF2-40B4-BE49-F238E27FC236}">
                <a16:creationId xmlns:a16="http://schemas.microsoft.com/office/drawing/2014/main" id="{0A2C246F-5B42-92EC-BCDA-4E329F18E9D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95594" y="160710"/>
            <a:ext cx="563360" cy="569764"/>
          </a:xfrm>
          <a:prstGeom prst="rect">
            <a:avLst/>
          </a:prstGeom>
        </p:spPr>
      </p:pic>
      <p:sp>
        <p:nvSpPr>
          <p:cNvPr id="46" name="ZoneTexte 45">
            <a:extLst>
              <a:ext uri="{FF2B5EF4-FFF2-40B4-BE49-F238E27FC236}">
                <a16:creationId xmlns:a16="http://schemas.microsoft.com/office/drawing/2014/main" id="{B84B2418-385C-C431-81A9-262D940E7B23}"/>
              </a:ext>
            </a:extLst>
          </p:cNvPr>
          <p:cNvSpPr txBox="1"/>
          <p:nvPr/>
        </p:nvSpPr>
        <p:spPr>
          <a:xfrm>
            <a:off x="8364727" y="201031"/>
            <a:ext cx="14049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Technicien agricole</a:t>
            </a:r>
          </a:p>
        </p:txBody>
      </p:sp>
      <p:pic>
        <p:nvPicPr>
          <p:cNvPr id="47" name="Graphique 46" descr="Femme agricultrice avec un remplissage uni">
            <a:extLst>
              <a:ext uri="{FF2B5EF4-FFF2-40B4-BE49-F238E27FC236}">
                <a16:creationId xmlns:a16="http://schemas.microsoft.com/office/drawing/2014/main" id="{C21A37EB-6B22-3B6E-6906-C7E902B4602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0466482" y="154330"/>
            <a:ext cx="563360" cy="569764"/>
          </a:xfrm>
          <a:prstGeom prst="rect">
            <a:avLst/>
          </a:prstGeom>
        </p:spPr>
      </p:pic>
      <p:sp>
        <p:nvSpPr>
          <p:cNvPr id="48" name="ZoneTexte 47">
            <a:extLst>
              <a:ext uri="{FF2B5EF4-FFF2-40B4-BE49-F238E27FC236}">
                <a16:creationId xmlns:a16="http://schemas.microsoft.com/office/drawing/2014/main" id="{37659A55-C4F1-AABF-0E66-A7CD59FAD9B0}"/>
              </a:ext>
            </a:extLst>
          </p:cNvPr>
          <p:cNvSpPr txBox="1"/>
          <p:nvPr/>
        </p:nvSpPr>
        <p:spPr>
          <a:xfrm>
            <a:off x="10908188" y="285577"/>
            <a:ext cx="14049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planteur</a:t>
            </a:r>
          </a:p>
        </p:txBody>
      </p:sp>
      <p:sp>
        <p:nvSpPr>
          <p:cNvPr id="49" name="ZoneTexte 48">
            <a:extLst>
              <a:ext uri="{FF2B5EF4-FFF2-40B4-BE49-F238E27FC236}">
                <a16:creationId xmlns:a16="http://schemas.microsoft.com/office/drawing/2014/main" id="{5F1D4DFD-9EF3-26EC-1521-0BC7EC668427}"/>
              </a:ext>
            </a:extLst>
          </p:cNvPr>
          <p:cNvSpPr txBox="1"/>
          <p:nvPr/>
        </p:nvSpPr>
        <p:spPr>
          <a:xfrm>
            <a:off x="4210780" y="328741"/>
            <a:ext cx="1449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Public visé</a:t>
            </a:r>
          </a:p>
        </p:txBody>
      </p:sp>
      <p:sp>
        <p:nvSpPr>
          <p:cNvPr id="3" name="Flèche : droite 2">
            <a:extLst>
              <a:ext uri="{FF2B5EF4-FFF2-40B4-BE49-F238E27FC236}">
                <a16:creationId xmlns:a16="http://schemas.microsoft.com/office/drawing/2014/main" id="{9FC43283-7CE8-20DA-8688-7789B9FFD182}"/>
              </a:ext>
            </a:extLst>
          </p:cNvPr>
          <p:cNvSpPr/>
          <p:nvPr/>
        </p:nvSpPr>
        <p:spPr>
          <a:xfrm>
            <a:off x="9559964" y="328741"/>
            <a:ext cx="792922" cy="308791"/>
          </a:xfrm>
          <a:prstGeom prst="rightArrow">
            <a:avLst/>
          </a:prstGeom>
          <a:gradFill flip="none" rotWithShape="1">
            <a:gsLst>
              <a:gs pos="0">
                <a:schemeClr val="accent5"/>
              </a:gs>
              <a:gs pos="100000">
                <a:schemeClr val="tx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graphicFrame>
        <p:nvGraphicFramePr>
          <p:cNvPr id="5" name="Espace réservé du contenu 3">
            <a:extLst>
              <a:ext uri="{FF2B5EF4-FFF2-40B4-BE49-F238E27FC236}">
                <a16:creationId xmlns:a16="http://schemas.microsoft.com/office/drawing/2014/main" id="{5932D131-B1FD-99FD-5DCE-71B12D67D00D}"/>
              </a:ext>
            </a:extLst>
          </p:cNvPr>
          <p:cNvGraphicFramePr>
            <a:graphicFrameLocks/>
          </p:cNvGraphicFramePr>
          <p:nvPr/>
        </p:nvGraphicFramePr>
        <p:xfrm>
          <a:off x="0" y="1231900"/>
          <a:ext cx="12192000" cy="4554538"/>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6" name="Graphique 5" descr="Classe avec un remplissage uni">
            <a:extLst>
              <a:ext uri="{FF2B5EF4-FFF2-40B4-BE49-F238E27FC236}">
                <a16:creationId xmlns:a16="http://schemas.microsoft.com/office/drawing/2014/main" id="{AD01C566-6DC5-16DB-BFE1-80756FB4AD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67415" y="5809166"/>
            <a:ext cx="582312" cy="582312"/>
          </a:xfrm>
          <a:prstGeom prst="rect">
            <a:avLst/>
          </a:prstGeom>
        </p:spPr>
      </p:pic>
      <p:pic>
        <p:nvPicPr>
          <p:cNvPr id="7" name="Graphique 6" descr="Femme agricultrice avec un remplissage uni">
            <a:extLst>
              <a:ext uri="{FF2B5EF4-FFF2-40B4-BE49-F238E27FC236}">
                <a16:creationId xmlns:a16="http://schemas.microsoft.com/office/drawing/2014/main" id="{0D0ABE7A-3CF2-D164-608E-3AF1BB35276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036268" y="5809166"/>
            <a:ext cx="582312" cy="582312"/>
          </a:xfrm>
          <a:prstGeom prst="rect">
            <a:avLst/>
          </a:prstGeom>
        </p:spPr>
      </p:pic>
      <p:pic>
        <p:nvPicPr>
          <p:cNvPr id="8" name="Graphique 7" descr="Programmeur avec un remplissage uni">
            <a:extLst>
              <a:ext uri="{FF2B5EF4-FFF2-40B4-BE49-F238E27FC236}">
                <a16:creationId xmlns:a16="http://schemas.microsoft.com/office/drawing/2014/main" id="{DD701383-590D-987D-98F0-3035C305E007}"/>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410672" y="5757318"/>
            <a:ext cx="569937" cy="569937"/>
          </a:xfrm>
          <a:prstGeom prst="rect">
            <a:avLst/>
          </a:prstGeom>
        </p:spPr>
      </p:pic>
      <p:pic>
        <p:nvPicPr>
          <p:cNvPr id="10" name="Graphique 9" descr="Classe avec un remplissage uni">
            <a:extLst>
              <a:ext uri="{FF2B5EF4-FFF2-40B4-BE49-F238E27FC236}">
                <a16:creationId xmlns:a16="http://schemas.microsoft.com/office/drawing/2014/main" id="{429E1443-68C9-739B-259B-359AC3D9579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29466" y="5851818"/>
            <a:ext cx="582312" cy="582312"/>
          </a:xfrm>
          <a:prstGeom prst="rect">
            <a:avLst/>
          </a:prstGeom>
        </p:spPr>
      </p:pic>
      <p:pic>
        <p:nvPicPr>
          <p:cNvPr id="11" name="Graphique 10" descr="Femme agricultrice avec un remplissage uni">
            <a:extLst>
              <a:ext uri="{FF2B5EF4-FFF2-40B4-BE49-F238E27FC236}">
                <a16:creationId xmlns:a16="http://schemas.microsoft.com/office/drawing/2014/main" id="{047A39AF-D721-31D5-3714-753FED3CAEC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798319" y="5851818"/>
            <a:ext cx="582312" cy="582312"/>
          </a:xfrm>
          <a:prstGeom prst="rect">
            <a:avLst/>
          </a:prstGeom>
        </p:spPr>
      </p:pic>
      <p:pic>
        <p:nvPicPr>
          <p:cNvPr id="12" name="Graphique 11" descr="Programmeur avec un remplissage uni">
            <a:extLst>
              <a:ext uri="{FF2B5EF4-FFF2-40B4-BE49-F238E27FC236}">
                <a16:creationId xmlns:a16="http://schemas.microsoft.com/office/drawing/2014/main" id="{EB00EBC0-4420-B339-B7E9-9A63E0D40214}"/>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2723" y="5799970"/>
            <a:ext cx="569937" cy="569937"/>
          </a:xfrm>
          <a:prstGeom prst="rect">
            <a:avLst/>
          </a:prstGeom>
        </p:spPr>
      </p:pic>
      <p:pic>
        <p:nvPicPr>
          <p:cNvPr id="13" name="Graphique 12" descr="Femme agricultrice avec un remplissage uni">
            <a:extLst>
              <a:ext uri="{FF2B5EF4-FFF2-40B4-BE49-F238E27FC236}">
                <a16:creationId xmlns:a16="http://schemas.microsoft.com/office/drawing/2014/main" id="{54757B85-71CD-0B86-AC88-35268785072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220361" y="4927741"/>
            <a:ext cx="563360" cy="569764"/>
          </a:xfrm>
          <a:prstGeom prst="rect">
            <a:avLst/>
          </a:prstGeom>
        </p:spPr>
      </p:pic>
      <p:pic>
        <p:nvPicPr>
          <p:cNvPr id="14" name="Graphique 13" descr="Classe avec un remplissage uni">
            <a:extLst>
              <a:ext uri="{FF2B5EF4-FFF2-40B4-BE49-F238E27FC236}">
                <a16:creationId xmlns:a16="http://schemas.microsoft.com/office/drawing/2014/main" id="{0DB8D55C-C038-802B-8BB1-89824190518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20361" y="2633566"/>
            <a:ext cx="624347" cy="624347"/>
          </a:xfrm>
          <a:prstGeom prst="rect">
            <a:avLst/>
          </a:prstGeom>
        </p:spPr>
      </p:pic>
      <p:pic>
        <p:nvPicPr>
          <p:cNvPr id="15" name="Graphique 14" descr="Classe avec un remplissage uni">
            <a:extLst>
              <a:ext uri="{FF2B5EF4-FFF2-40B4-BE49-F238E27FC236}">
                <a16:creationId xmlns:a16="http://schemas.microsoft.com/office/drawing/2014/main" id="{5EDEE8F2-0BEA-1019-99CB-6848141E8AD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20361" y="3426273"/>
            <a:ext cx="624347" cy="624347"/>
          </a:xfrm>
          <a:prstGeom prst="rect">
            <a:avLst/>
          </a:prstGeom>
        </p:spPr>
      </p:pic>
      <p:pic>
        <p:nvPicPr>
          <p:cNvPr id="16" name="Graphique 15" descr="Classe avec un remplissage uni">
            <a:extLst>
              <a:ext uri="{FF2B5EF4-FFF2-40B4-BE49-F238E27FC236}">
                <a16:creationId xmlns:a16="http://schemas.microsoft.com/office/drawing/2014/main" id="{1B09AD51-1A06-081A-B7C0-578A74404A4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44239" y="4164987"/>
            <a:ext cx="624347" cy="624347"/>
          </a:xfrm>
          <a:prstGeom prst="rect">
            <a:avLst/>
          </a:prstGeom>
        </p:spPr>
      </p:pic>
    </p:spTree>
    <p:extLst>
      <p:ext uri="{BB962C8B-B14F-4D97-AF65-F5344CB8AC3E}">
        <p14:creationId xmlns:p14="http://schemas.microsoft.com/office/powerpoint/2010/main" val="1638704646"/>
      </p:ext>
    </p:extLst>
  </p:cSld>
  <p:clrMapOvr>
    <a:masterClrMapping/>
  </p:clrMapOvr>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A171F-8E71-4C7D-AA3C-9B82FC0A26C3}"/>
              </a:ext>
            </a:extLst>
          </p:cNvPr>
          <p:cNvSpPr/>
          <p:nvPr/>
        </p:nvSpPr>
        <p:spPr>
          <a:xfrm>
            <a:off x="1646013" y="2046515"/>
            <a:ext cx="9094561"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745898" y="2624800"/>
            <a:ext cx="8894791" cy="2123658"/>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Variétés &amp; lutte </a:t>
            </a:r>
            <a:r>
              <a:rPr kumimoji="0" lang="fr-FR" sz="4500" b="1" i="0" u="none" strike="noStrike" kern="1200" cap="none" spc="0" normalizeH="0" baseline="0" noProof="0" dirty="0" err="1">
                <a:ln>
                  <a:noFill/>
                </a:ln>
                <a:solidFill>
                  <a:prstClr val="white"/>
                </a:solidFill>
                <a:effectLst/>
                <a:uLnTx/>
                <a:uFillTx/>
                <a:latin typeface="Montserrat" panose="00000500000000000000" pitchFamily="2" charset="0"/>
                <a:ea typeface="+mn-ea"/>
                <a:cs typeface="+mn-cs"/>
              </a:rPr>
              <a:t>bioagresseurs</a:t>
            </a:r>
            <a:endPar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T. DUMONT, eRcane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L. COSTET, Cirad</a:t>
            </a:r>
            <a:endParaRPr kumimoji="0" lang="id-ID"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white"/>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CPR Rita Canne – 22 juin 2023</a:t>
            </a:r>
          </a:p>
        </p:txBody>
      </p:sp>
    </p:spTree>
    <p:extLst>
      <p:ext uri="{BB962C8B-B14F-4D97-AF65-F5344CB8AC3E}">
        <p14:creationId xmlns:p14="http://schemas.microsoft.com/office/powerpoint/2010/main" val="662707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589113" y="185370"/>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La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création</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variétale</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&amp;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lutte</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la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contre</a:t>
            </a: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 les  </a:t>
            </a: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bioagresseurs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360171"/>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571500" y="1838324"/>
            <a:ext cx="10782300" cy="47249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Contexte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Nombreux microclimats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Changement climatique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Entrée récurrentes de nouveaux bioagresseurs sur le territoire (Rouille Orangée, </a:t>
            </a:r>
            <a:r>
              <a:rPr kumimoji="0" lang="fr-FR" sz="20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Sipha flava </a:t>
            </a: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Changement de pratiques agricoles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105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sym typeface="Wingdings" panose="05000000000000000000" pitchFamily="2" charset="2"/>
              </a:rPr>
              <a:t>L’amélioration et la sécurisation des rendements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sym typeface="Wingdings" panose="05000000000000000000" pitchFamily="2" charset="2"/>
              </a:rPr>
              <a:t>L’adaptation continue à un contexte changeant</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srgbClr val="FF0000"/>
                </a:solidFill>
                <a:effectLst/>
                <a:uLnTx/>
                <a:uFillTx/>
                <a:latin typeface="Montserrat" panose="00000500000000000000" pitchFamily="2" charset="0"/>
                <a:ea typeface="+mn-ea"/>
                <a:cs typeface="+mn-cs"/>
                <a:sym typeface="Wingdings" panose="05000000000000000000" pitchFamily="2" charset="2"/>
              </a:rPr>
              <a:t>Limitation des pesticides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endParaRPr>
          </a:p>
          <a:p>
            <a:pPr marL="266700" marR="0" lvl="2" indent="0" algn="ctr"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 </a:t>
            </a:r>
            <a:r>
              <a:rPr kumimoji="0" lang="fr-FR" sz="24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sym typeface="Wingdings" panose="05000000000000000000" pitchFamily="2" charset="2"/>
              </a:rPr>
              <a:t>Repose sur l’innovation variétale &amp; lutte la contre les  bioagresseurs</a:t>
            </a:r>
          </a:p>
          <a:p>
            <a:pPr marL="914400"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000" b="1"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pic>
        <p:nvPicPr>
          <p:cNvPr id="7" name="Image 6">
            <a:extLst>
              <a:ext uri="{FF2B5EF4-FFF2-40B4-BE49-F238E27FC236}">
                <a16:creationId xmlns:a16="http://schemas.microsoft.com/office/drawing/2014/main" id="{FB71FCC5-65F7-37DC-552C-B9D4587854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Tree>
    <p:extLst>
      <p:ext uri="{BB962C8B-B14F-4D97-AF65-F5344CB8AC3E}">
        <p14:creationId xmlns:p14="http://schemas.microsoft.com/office/powerpoint/2010/main" val="2572475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8743" y="507859"/>
            <a:ext cx="1175068" cy="509196"/>
          </a:xfrm>
          <a:prstGeom prst="rect">
            <a:avLst/>
          </a:prstGeom>
        </p:spPr>
      </p:pic>
      <p:sp>
        <p:nvSpPr>
          <p:cNvPr id="2" name="TextBox 1">
            <a:extLst>
              <a:ext uri="{FF2B5EF4-FFF2-40B4-BE49-F238E27FC236}">
                <a16:creationId xmlns:a16="http://schemas.microsoft.com/office/drawing/2014/main" id="{21A07BE1-B97A-441E-A678-B4774D17393D}"/>
              </a:ext>
            </a:extLst>
          </p:cNvPr>
          <p:cNvSpPr txBox="1"/>
          <p:nvPr/>
        </p:nvSpPr>
        <p:spPr>
          <a:xfrm>
            <a:off x="381000" y="117157"/>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Lutter contre les </a:t>
            </a:r>
            <a:r>
              <a:rPr kumimoji="0" lang="fr-FR"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bioagresseurs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2084936" y="609600"/>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890758" y="6492875"/>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7" name="Tableau 6"/>
          <p:cNvGraphicFramePr>
            <a:graphicFrameLocks noGrp="1"/>
          </p:cNvGraphicFramePr>
          <p:nvPr/>
        </p:nvGraphicFramePr>
        <p:xfrm>
          <a:off x="381000" y="845414"/>
          <a:ext cx="10784574" cy="5524169"/>
        </p:xfrm>
        <a:graphic>
          <a:graphicData uri="http://schemas.openxmlformats.org/drawingml/2006/table">
            <a:tbl>
              <a:tblPr/>
              <a:tblGrid>
                <a:gridCol w="2153787">
                  <a:extLst>
                    <a:ext uri="{9D8B030D-6E8A-4147-A177-3AD203B41FA5}">
                      <a16:colId xmlns:a16="http://schemas.microsoft.com/office/drawing/2014/main" val="1781917942"/>
                    </a:ext>
                  </a:extLst>
                </a:gridCol>
                <a:gridCol w="3956538">
                  <a:extLst>
                    <a:ext uri="{9D8B030D-6E8A-4147-A177-3AD203B41FA5}">
                      <a16:colId xmlns:a16="http://schemas.microsoft.com/office/drawing/2014/main" val="447715086"/>
                    </a:ext>
                  </a:extLst>
                </a:gridCol>
                <a:gridCol w="1626577">
                  <a:extLst>
                    <a:ext uri="{9D8B030D-6E8A-4147-A177-3AD203B41FA5}">
                      <a16:colId xmlns:a16="http://schemas.microsoft.com/office/drawing/2014/main" val="3033148890"/>
                    </a:ext>
                  </a:extLst>
                </a:gridCol>
                <a:gridCol w="3047672">
                  <a:extLst>
                    <a:ext uri="{9D8B030D-6E8A-4147-A177-3AD203B41FA5}">
                      <a16:colId xmlns:a16="http://schemas.microsoft.com/office/drawing/2014/main" val="3861005589"/>
                    </a:ext>
                  </a:extLst>
                </a:gridCol>
              </a:tblGrid>
              <a:tr h="171872">
                <a:tc>
                  <a:txBody>
                    <a:bodyPr/>
                    <a:lstStyle/>
                    <a:p>
                      <a:pPr algn="ctr" rtl="0" fontAlgn="ctr"/>
                      <a:r>
                        <a:rPr lang="fr-FR" sz="1050" b="1" i="0" u="none" strike="noStrike" dirty="0">
                          <a:solidFill>
                            <a:srgbClr val="434343"/>
                          </a:solidFill>
                          <a:effectLst/>
                          <a:latin typeface="Arial" panose="020B0604020202020204" pitchFamily="34" charset="0"/>
                        </a:rPr>
                        <a:t>Besoins pros</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D0AD"/>
                    </a:solidFill>
                  </a:tcPr>
                </a:tc>
                <a:tc>
                  <a:txBody>
                    <a:bodyPr/>
                    <a:lstStyle/>
                    <a:p>
                      <a:pPr algn="ctr" rtl="0" fontAlgn="ctr"/>
                      <a:r>
                        <a:rPr lang="fr-FR" sz="1050" b="1" i="0" u="none" strike="noStrike">
                          <a:solidFill>
                            <a:srgbClr val="434343"/>
                          </a:solidFill>
                          <a:effectLst/>
                          <a:latin typeface="Arial" panose="020B0604020202020204" pitchFamily="34" charset="0"/>
                        </a:rPr>
                        <a:t>Innovation (levier d’actions)</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050" b="1" i="0" u="none" strike="noStrike">
                          <a:solidFill>
                            <a:srgbClr val="434343"/>
                          </a:solidFill>
                          <a:effectLst/>
                          <a:latin typeface="Arial" panose="020B0604020202020204" pitchFamily="34" charset="0"/>
                        </a:rPr>
                        <a:t>Partenariat </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050" b="1" i="0" u="none" strike="noStrike">
                          <a:solidFill>
                            <a:srgbClr val="434343"/>
                          </a:solidFill>
                          <a:effectLst/>
                          <a:latin typeface="Arial" panose="020B0604020202020204" pitchFamily="34" charset="0"/>
                        </a:rPr>
                        <a:t>Transfert envisagé</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531146848"/>
                  </a:ext>
                </a:extLst>
              </a:tr>
              <a:tr h="547300">
                <a:tc rowSpan="14">
                  <a:txBody>
                    <a:bodyPr/>
                    <a:lstStyle/>
                    <a:p>
                      <a:pPr algn="ctr" rtl="0" fontAlgn="ctr"/>
                      <a:r>
                        <a:rPr lang="fr-FR" sz="1800" b="0" i="0" u="none" strike="noStrike" dirty="0">
                          <a:solidFill>
                            <a:srgbClr val="434343"/>
                          </a:solidFill>
                          <a:effectLst/>
                          <a:latin typeface="Arial" panose="020B0604020202020204" pitchFamily="34" charset="0"/>
                        </a:rPr>
                        <a:t>Mise au point d'outils de détection et de stratégies de lutte contre les </a:t>
                      </a:r>
                      <a:r>
                        <a:rPr lang="fr-FR" sz="1800" b="0" i="0" u="none" strike="noStrike" dirty="0" err="1">
                          <a:solidFill>
                            <a:srgbClr val="434343"/>
                          </a:solidFill>
                          <a:effectLst/>
                          <a:latin typeface="Arial" panose="020B0604020202020204" pitchFamily="34" charset="0"/>
                        </a:rPr>
                        <a:t>bioagresseurs</a:t>
                      </a:r>
                      <a:r>
                        <a:rPr lang="fr-FR" sz="1800" b="0" i="0" u="none" strike="noStrike" dirty="0">
                          <a:solidFill>
                            <a:srgbClr val="434343"/>
                          </a:solidFill>
                          <a:effectLst/>
                          <a:latin typeface="Arial" panose="020B0604020202020204" pitchFamily="34" charset="0"/>
                        </a:rPr>
                        <a:t> </a:t>
                      </a:r>
                    </a:p>
                  </a:txBody>
                  <a:tcPr marL="4781" marR="4781" marT="478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rtl="0" fontAlgn="ctr"/>
                      <a:r>
                        <a:rPr lang="fr-FR" sz="1100" b="1" i="0" u="none" strike="noStrike" dirty="0">
                          <a:solidFill>
                            <a:srgbClr val="434343"/>
                          </a:solidFill>
                          <a:effectLst/>
                          <a:latin typeface="Arial" panose="020B0604020202020204" pitchFamily="34" charset="0"/>
                        </a:rPr>
                        <a:t> Ecologie des </a:t>
                      </a:r>
                      <a:r>
                        <a:rPr lang="fr-FR" sz="1100" b="1" i="0" u="none" strike="noStrike" dirty="0" err="1">
                          <a:solidFill>
                            <a:srgbClr val="434343"/>
                          </a:solidFill>
                          <a:effectLst/>
                          <a:latin typeface="Arial" panose="020B0604020202020204" pitchFamily="34" charset="0"/>
                        </a:rPr>
                        <a:t>Mastrévirus</a:t>
                      </a:r>
                      <a:r>
                        <a:rPr lang="fr-FR" sz="1100" b="1" i="0" u="none" strike="noStrike" dirty="0">
                          <a:solidFill>
                            <a:srgbClr val="434343"/>
                          </a:solidFill>
                          <a:effectLst/>
                          <a:latin typeface="Arial" panose="020B0604020202020204" pitchFamily="34" charset="0"/>
                        </a:rPr>
                        <a:t> responsables de la striure de la CAS et déterminations des plantes réservoirs</a:t>
                      </a: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69D9CE"/>
                    </a:soli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(chefs de file) : mise au point-transfert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a:noFill/>
                    </a:lnB>
                  </a:tcPr>
                </a:tc>
                <a:tc rowSpan="2">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de l'information via  fiches </a:t>
                      </a:r>
                      <a:r>
                        <a:rPr lang="fr-FR" sz="1000" b="0" i="0" u="none" strike="noStrike" dirty="0" err="1">
                          <a:solidFill>
                            <a:srgbClr val="434343"/>
                          </a:solidFill>
                          <a:effectLst/>
                          <a:latin typeface="Arial" panose="020B0604020202020204" pitchFamily="34" charset="0"/>
                        </a:rPr>
                        <a:t>malherbologies</a:t>
                      </a:r>
                      <a:r>
                        <a:rPr lang="fr-FR" sz="1000" b="0" i="0" u="none" strike="noStrike" dirty="0">
                          <a:solidFill>
                            <a:srgbClr val="434343"/>
                          </a:solidFill>
                          <a:effectLst/>
                          <a:latin typeface="Arial" panose="020B0604020202020204" pitchFamily="34" charset="0"/>
                        </a:rPr>
                        <a:t>  </a:t>
                      </a:r>
                    </a:p>
                    <a:p>
                      <a:pPr marL="171450" indent="-171450" algn="l" rtl="0" fontAlgn="ctr">
                        <a:buFont typeface="Arial" panose="020B0604020202020204" pitchFamily="34" charset="0"/>
                        <a:buChar char="•"/>
                      </a:pPr>
                      <a:endParaRPr lang="fr-FR" sz="1000" b="0" i="0" u="none" strike="noStrike" dirty="0">
                        <a:solidFill>
                          <a:srgbClr val="434343"/>
                        </a:solidFill>
                        <a:effectLst/>
                        <a:latin typeface="Arial" panose="020B0604020202020204" pitchFamily="34" charset="0"/>
                      </a:endParaRPr>
                    </a:p>
                    <a:p>
                      <a:pPr marL="0" indent="0" algn="l" rtl="0" fontAlgn="ctr">
                        <a:buFont typeface="Arial" panose="020B0604020202020204" pitchFamily="34" charset="0"/>
                        <a:buNone/>
                      </a:pPr>
                      <a:r>
                        <a:rPr lang="fr-FR" sz="1000" b="0" i="0" u="none" strike="noStrike" dirty="0">
                          <a:solidFill>
                            <a:srgbClr val="434343"/>
                          </a:solidFill>
                          <a:effectLst/>
                          <a:latin typeface="Arial" panose="020B0604020202020204" pitchFamily="34" charset="0"/>
                        </a:rPr>
                        <a:t>Agriculteurs,</a:t>
                      </a:r>
                      <a:r>
                        <a:rPr lang="fr-FR" sz="1000" b="0" i="0" u="none" strike="noStrike" baseline="0" dirty="0">
                          <a:solidFill>
                            <a:srgbClr val="434343"/>
                          </a:solidFill>
                          <a:effectLst/>
                          <a:latin typeface="Arial" panose="020B0604020202020204" pitchFamily="34" charset="0"/>
                        </a:rPr>
                        <a:t> CA, OP</a:t>
                      </a:r>
                      <a:r>
                        <a:rPr lang="fr-FR" sz="1000" b="0" i="0" u="none" strike="noStrike" dirty="0">
                          <a:solidFill>
                            <a:srgbClr val="434343"/>
                          </a:solidFill>
                          <a:effectLst/>
                          <a:latin typeface="Arial" panose="020B0604020202020204" pitchFamily="34" charset="0"/>
                        </a:rPr>
                        <a:t>                                                                                                                                                                                                                                                              </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311366276"/>
                  </a:ext>
                </a:extLst>
              </a:tr>
              <a:tr h="184329">
                <a:tc vMerge="1">
                  <a:txBody>
                    <a:bodyPr/>
                    <a:lstStyle/>
                    <a:p>
                      <a:endParaRPr lang="fr-FR"/>
                    </a:p>
                  </a:txBody>
                  <a:tcPr/>
                </a:tc>
                <a:tc vMerge="1">
                  <a:txBody>
                    <a:bodyPr/>
                    <a:lstStyle/>
                    <a:p>
                      <a:endParaRPr lang="fr-FR"/>
                    </a:p>
                  </a:txBody>
                  <a:tcPr/>
                </a:tc>
                <a:tc>
                  <a:txBody>
                    <a:bodyPr/>
                    <a:lstStyle/>
                    <a:p>
                      <a:pPr algn="ctr" rtl="0" fontAlgn="ctr"/>
                      <a:r>
                        <a:rPr lang="fr-FR" sz="1000" b="1" i="0" u="none" strike="noStrike">
                          <a:solidFill>
                            <a:srgbClr val="434343"/>
                          </a:solidFill>
                          <a:effectLst/>
                          <a:latin typeface="Arial" panose="020B0604020202020204" pitchFamily="34" charset="0"/>
                        </a:rPr>
                        <a:t>Ercane </a:t>
                      </a:r>
                      <a:r>
                        <a:rPr lang="fr-FR" sz="1000" b="0" i="0" u="none" strike="noStrike">
                          <a:solidFill>
                            <a:srgbClr val="434343"/>
                          </a:solidFill>
                          <a:effectLst/>
                          <a:latin typeface="Arial" panose="020B0604020202020204" pitchFamily="34" charset="0"/>
                        </a:rPr>
                        <a:t>: Materiel vegetal</a:t>
                      </a:r>
                      <a:endParaRPr lang="fr-FR" sz="1000" b="1" i="0" u="none" strike="noStrike">
                        <a:solidFill>
                          <a:srgbClr val="434343"/>
                        </a:solidFill>
                        <a:effectLst/>
                        <a:latin typeface="Arial" panose="020B0604020202020204" pitchFamily="34" charset="0"/>
                      </a:endParaRP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270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3554081841"/>
                  </a:ext>
                </a:extLst>
              </a:tr>
              <a:tr h="410474">
                <a:tc vMerge="1">
                  <a:txBody>
                    <a:bodyPr/>
                    <a:lstStyle/>
                    <a:p>
                      <a:endParaRPr lang="fr-FR"/>
                    </a:p>
                  </a:txBody>
                  <a:tcPr/>
                </a:tc>
                <a:tc rowSpan="2">
                  <a:txBody>
                    <a:bodyPr/>
                    <a:lstStyle/>
                    <a:p>
                      <a:pPr algn="ctr" rtl="0" fontAlgn="ctr"/>
                      <a:br>
                        <a:rPr lang="fr-FR" sz="1100" b="1" i="0" u="none" strike="noStrike" dirty="0">
                          <a:solidFill>
                            <a:srgbClr val="434343"/>
                          </a:solidFill>
                          <a:effectLst/>
                          <a:latin typeface="Arial" panose="020B0604020202020204" pitchFamily="34" charset="0"/>
                        </a:rPr>
                      </a:br>
                      <a:r>
                        <a:rPr lang="fr-FR" sz="1100" b="1" i="0" u="none" strike="noStrike" dirty="0">
                          <a:solidFill>
                            <a:srgbClr val="434343"/>
                          </a:solidFill>
                          <a:effectLst/>
                          <a:latin typeface="Arial" panose="020B0604020202020204" pitchFamily="34" charset="0"/>
                        </a:rPr>
                        <a:t>Conservation  et diffusion de ressources génétiques </a:t>
                      </a:r>
                    </a:p>
                    <a:p>
                      <a:pPr algn="ctr" rtl="0" fontAlgn="ctr"/>
                      <a:r>
                        <a:rPr lang="fr-FR" sz="1100" b="0" i="0" u="none" strike="noStrike" dirty="0">
                          <a:solidFill>
                            <a:srgbClr val="434343"/>
                          </a:solidFill>
                          <a:effectLst/>
                          <a:latin typeface="Arial" panose="020B0604020202020204" pitchFamily="34" charset="0"/>
                        </a:rPr>
                        <a:t>(CRB Vatel --&gt; plantes utilisables dans les stratégies push pull comme plantes de couverture et de diversification)</a:t>
                      </a: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69D9CE"/>
                    </a:soli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(chefs de file) : mise au point-transfert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a:noFill/>
                    </a:lnB>
                  </a:tcPr>
                </a:tc>
                <a:tc rowSpan="2">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Diffusion de semences de qualité</a:t>
                      </a:r>
                    </a:p>
                    <a:p>
                      <a:pPr marL="0" indent="0" algn="l" rtl="0" fontAlgn="ctr">
                        <a:buFont typeface="Arial" panose="020B0604020202020204" pitchFamily="34" charset="0"/>
                        <a:buNone/>
                      </a:pPr>
                      <a:br>
                        <a:rPr lang="fr-FR" sz="1000" b="0" i="0" u="none" strike="noStrike" dirty="0">
                          <a:solidFill>
                            <a:srgbClr val="434343"/>
                          </a:solidFill>
                          <a:effectLst/>
                          <a:latin typeface="Arial" panose="020B0604020202020204" pitchFamily="34" charset="0"/>
                        </a:rPr>
                      </a:b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semenciers                                                                                                                                                                                                                                                            </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1359496921"/>
                  </a:ext>
                </a:extLst>
              </a:tr>
              <a:tr h="395144">
                <a:tc vMerge="1">
                  <a:txBody>
                    <a:bodyPr/>
                    <a:lstStyle/>
                    <a:p>
                      <a:endParaRPr lang="fr-FR"/>
                    </a:p>
                  </a:txBody>
                  <a:tcPr/>
                </a:tc>
                <a:tc vMerge="1">
                  <a:txBody>
                    <a:bodyPr/>
                    <a:lstStyle/>
                    <a:p>
                      <a:endParaRPr lang="fr-FR"/>
                    </a:p>
                  </a:txBody>
                  <a:tcPr/>
                </a:tc>
                <a:tc>
                  <a:txBody>
                    <a:bodyPr/>
                    <a:lstStyle/>
                    <a:p>
                      <a:pPr algn="ctr" rtl="0" fontAlgn="ctr"/>
                      <a:r>
                        <a:rPr lang="fr-FR" sz="1000" b="1" i="0" u="none" strike="noStrike" dirty="0" err="1">
                          <a:solidFill>
                            <a:srgbClr val="434343"/>
                          </a:solidFill>
                          <a:effectLst/>
                          <a:latin typeface="Arial" panose="020B0604020202020204" pitchFamily="34" charset="0"/>
                        </a:rPr>
                        <a:t>Ercane</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 appui technique</a:t>
                      </a:r>
                      <a:endParaRPr lang="fr-FR" sz="1000" b="1" i="0" u="none" strike="noStrike" dirty="0">
                        <a:solidFill>
                          <a:srgbClr val="434343"/>
                        </a:solidFill>
                        <a:effectLst/>
                        <a:latin typeface="Arial" panose="020B0604020202020204" pitchFamily="34" charset="0"/>
                      </a:endParaRP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905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047276589"/>
                  </a:ext>
                </a:extLst>
              </a:tr>
              <a:tr h="481803">
                <a:tc vMerge="1">
                  <a:txBody>
                    <a:bodyPr/>
                    <a:lstStyle/>
                    <a:p>
                      <a:endParaRPr lang="fr-FR"/>
                    </a:p>
                  </a:txBody>
                  <a:tcPr/>
                </a:tc>
                <a:tc rowSpan="3">
                  <a:txBody>
                    <a:bodyPr/>
                    <a:lstStyle/>
                    <a:p>
                      <a:pPr algn="ctr" rtl="0" fontAlgn="ctr"/>
                      <a:r>
                        <a:rPr lang="fr-FR" sz="1100" b="1" i="0" u="none" strike="noStrike" dirty="0">
                          <a:solidFill>
                            <a:srgbClr val="434343"/>
                          </a:solidFill>
                          <a:effectLst/>
                          <a:latin typeface="Arial" panose="020B0604020202020204" pitchFamily="34" charset="0"/>
                        </a:rPr>
                        <a:t>Lutte biologique à l’aide d’un parasitoïde contre le puceron jaune de la canne à sucre</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Sipha</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flava</a:t>
                      </a:r>
                      <a:r>
                        <a:rPr lang="fr-FR" sz="1100" b="1" i="1" u="none" strike="noStrike" dirty="0">
                          <a:solidFill>
                            <a:srgbClr val="434343"/>
                          </a:solidFill>
                          <a:effectLst/>
                          <a:latin typeface="Arial" panose="020B0604020202020204" pitchFamily="34" charset="0"/>
                        </a:rPr>
                        <a:t> </a:t>
                      </a:r>
                      <a:r>
                        <a:rPr lang="fr-FR" sz="1100" b="1" i="0" u="none" strike="noStrike" dirty="0">
                          <a:solidFill>
                            <a:srgbClr val="434343"/>
                          </a:solidFill>
                          <a:effectLst/>
                          <a:latin typeface="Arial" panose="020B0604020202020204" pitchFamily="34" charset="0"/>
                        </a:rPr>
                        <a:t>: </a:t>
                      </a:r>
                      <a:r>
                        <a:rPr lang="fr-FR" sz="1100" b="0" i="0" u="none" strike="noStrike" dirty="0">
                          <a:solidFill>
                            <a:srgbClr val="434343"/>
                          </a:solidFill>
                          <a:effectLst/>
                          <a:latin typeface="Arial" panose="020B0604020202020204" pitchFamily="34" charset="0"/>
                        </a:rPr>
                        <a:t>Lutte biologique, régulation des populations</a:t>
                      </a:r>
                      <a:endParaRPr lang="fr-FR" sz="1100" b="1" i="0" u="none" strike="noStrike" dirty="0">
                        <a:solidFill>
                          <a:srgbClr val="434343"/>
                        </a:solidFill>
                        <a:effectLst/>
                        <a:latin typeface="Arial" panose="020B0604020202020204" pitchFamily="34" charset="0"/>
                      </a:endParaRP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gradFill>
                      <a:gsLst>
                        <a:gs pos="0">
                          <a:srgbClr val="FFC000"/>
                        </a:gs>
                        <a:gs pos="100000">
                          <a:srgbClr val="8FDAC8"/>
                        </a:gs>
                      </a:gsLst>
                      <a:lin ang="0" scaled="1"/>
                    </a:gra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dirty="0">
                          <a:solidFill>
                            <a:srgbClr val="434343"/>
                          </a:solidFill>
                          <a:effectLst/>
                          <a:latin typeface="Arial" panose="020B0604020202020204" pitchFamily="34" charset="0"/>
                        </a:rPr>
                        <a:t> &amp; GDS </a:t>
                      </a:r>
                      <a:r>
                        <a:rPr lang="fr-FR" sz="1000" b="0" i="0" u="none" strike="noStrike" dirty="0">
                          <a:solidFill>
                            <a:srgbClr val="434343"/>
                          </a:solidFill>
                          <a:effectLst/>
                          <a:latin typeface="Arial" panose="020B0604020202020204" pitchFamily="34" charset="0"/>
                        </a:rPr>
                        <a:t>(chefs de file) : </a:t>
                      </a:r>
                      <a:r>
                        <a:rPr lang="fr-FR" sz="1000" b="0" i="0" u="none" strike="noStrike" dirty="0" err="1">
                          <a:solidFill>
                            <a:srgbClr val="434343"/>
                          </a:solidFill>
                          <a:effectLst/>
                          <a:latin typeface="Arial" panose="020B0604020202020204" pitchFamily="34" charset="0"/>
                        </a:rPr>
                        <a:t>expé</a:t>
                      </a:r>
                      <a:r>
                        <a:rPr lang="fr-FR" sz="1000" b="0" i="0" u="none" strike="noStrike" dirty="0">
                          <a:solidFill>
                            <a:srgbClr val="434343"/>
                          </a:solidFill>
                          <a:effectLst/>
                          <a:latin typeface="Arial" panose="020B0604020202020204" pitchFamily="34" charset="0"/>
                        </a:rPr>
                        <a:t>-transfert</a:t>
                      </a:r>
                    </a:p>
                    <a:p>
                      <a:pPr algn="l" rtl="0" fontAlgn="ct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a:noFill/>
                    </a:lnB>
                  </a:tcPr>
                </a:tc>
                <a:tc rowSpan="3">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de la spécificité du parasitoïde de </a:t>
                      </a:r>
                      <a:r>
                        <a:rPr lang="fr-FR" sz="1000" b="0" i="1" u="none" strike="noStrike" dirty="0">
                          <a:solidFill>
                            <a:srgbClr val="434343"/>
                          </a:solidFill>
                          <a:effectLst/>
                          <a:latin typeface="Arial" panose="020B0604020202020204" pitchFamily="34" charset="0"/>
                        </a:rPr>
                        <a:t>Sipha flava </a:t>
                      </a:r>
                      <a:r>
                        <a:rPr lang="fr-FR" sz="1000" b="0" i="0" u="none" strike="noStrike" dirty="0">
                          <a:solidFill>
                            <a:srgbClr val="434343"/>
                          </a:solidFill>
                          <a:effectLst/>
                          <a:latin typeface="Arial" panose="020B0604020202020204" pitchFamily="34" charset="0"/>
                        </a:rPr>
                        <a:t>(ARP, </a:t>
                      </a: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DAAF, DEAL, DGAL, ANSES…) </a:t>
                      </a:r>
                    </a:p>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du dossier  de demande d'introduction dans l'environnement de </a:t>
                      </a:r>
                      <a:r>
                        <a:rPr lang="fr-FR" sz="1000" b="0" i="1" u="none" strike="noStrike" dirty="0" err="1">
                          <a:solidFill>
                            <a:srgbClr val="434343"/>
                          </a:solidFill>
                          <a:effectLst/>
                          <a:latin typeface="Arial" panose="020B0604020202020204" pitchFamily="34" charset="0"/>
                        </a:rPr>
                        <a:t>Sipha</a:t>
                      </a:r>
                      <a:r>
                        <a:rPr lang="fr-FR" sz="1000" b="0" i="1" u="none" strike="noStrike" dirty="0">
                          <a:solidFill>
                            <a:srgbClr val="434343"/>
                          </a:solidFill>
                          <a:effectLst/>
                          <a:latin typeface="Arial" panose="020B0604020202020204" pitchFamily="34" charset="0"/>
                        </a:rPr>
                        <a:t> </a:t>
                      </a:r>
                      <a:r>
                        <a:rPr lang="fr-FR" sz="1000" b="0" i="1" u="none" strike="noStrike" dirty="0" err="1">
                          <a:solidFill>
                            <a:srgbClr val="434343"/>
                          </a:solidFill>
                          <a:effectLst/>
                          <a:latin typeface="Arial" panose="020B0604020202020204" pitchFamily="34" charset="0"/>
                        </a:rPr>
                        <a:t>flava</a:t>
                      </a:r>
                      <a:r>
                        <a:rPr lang="fr-FR" sz="1000" b="0" i="1"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(DGAL, ANSES…) </a:t>
                      </a:r>
                    </a:p>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des résultats du suivi de l'acclimatation </a:t>
                      </a:r>
                    </a:p>
                    <a:p>
                      <a:pPr marL="0" indent="0" algn="l" rtl="0" fontAlgn="ctr">
                        <a:buFont typeface="Arial" panose="020B0604020202020204" pitchFamily="34" charset="0"/>
                        <a:buNone/>
                      </a:pPr>
                      <a:r>
                        <a:rPr lang="fr-FR" sz="1000" b="0" i="0" u="none" strike="noStrike" dirty="0">
                          <a:solidFill>
                            <a:srgbClr val="434343"/>
                          </a:solidFill>
                          <a:effectLst/>
                          <a:latin typeface="Arial" panose="020B0604020202020204" pitchFamily="34" charset="0"/>
                        </a:rPr>
                        <a:t>Agriculteurs, </a:t>
                      </a: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ARP, CA, Agriculteurs</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182822407"/>
                  </a:ext>
                </a:extLst>
              </a:tr>
              <a:tr h="186994">
                <a:tc vMerge="1">
                  <a:txBody>
                    <a:bodyPr/>
                    <a:lstStyle/>
                    <a:p>
                      <a:endParaRPr lang="fr-FR"/>
                    </a:p>
                  </a:txBody>
                  <a:tcPr/>
                </a:tc>
                <a:tc vMerge="1">
                  <a:txBody>
                    <a:bodyPr/>
                    <a:lstStyle/>
                    <a:p>
                      <a:endParaRPr lang="fr-FR"/>
                    </a:p>
                  </a:txBody>
                  <a:tcPr/>
                </a:tc>
                <a:tc>
                  <a:txBody>
                    <a:bodyPr/>
                    <a:lstStyle/>
                    <a:p>
                      <a:pPr algn="l" rtl="0" fontAlgn="ctr"/>
                      <a:r>
                        <a:rPr lang="fr-FR" sz="1000" b="1" i="0" u="none" strike="noStrike" dirty="0">
                          <a:solidFill>
                            <a:srgbClr val="434343"/>
                          </a:solidFill>
                          <a:effectLst/>
                          <a:latin typeface="Arial" panose="020B0604020202020204" pitchFamily="34" charset="0"/>
                        </a:rPr>
                        <a:t>  </a:t>
                      </a:r>
                      <a:r>
                        <a:rPr lang="fr-FR" sz="1000" b="1"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 appui </a:t>
                      </a:r>
                      <a:r>
                        <a:rPr lang="fr-FR" sz="1000" b="0" i="0" u="none" strike="noStrike" dirty="0" err="1">
                          <a:solidFill>
                            <a:srgbClr val="434343"/>
                          </a:solidFill>
                          <a:effectLst/>
                          <a:latin typeface="Arial" panose="020B0604020202020204" pitchFamily="34" charset="0"/>
                        </a:rPr>
                        <a:t>tech</a:t>
                      </a:r>
                      <a:r>
                        <a:rPr lang="fr-FR" sz="1000" b="0" i="0" u="none" strike="noStrike" dirty="0">
                          <a:solidFill>
                            <a:srgbClr val="434343"/>
                          </a:solidFill>
                          <a:effectLst/>
                          <a:latin typeface="Arial" panose="020B0604020202020204" pitchFamily="34" charset="0"/>
                        </a:rPr>
                        <a: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a:noFill/>
                    </a:lnB>
                  </a:tcPr>
                </a:tc>
                <a:tc vMerge="1">
                  <a:txBody>
                    <a:bodyPr/>
                    <a:lstStyle/>
                    <a:p>
                      <a:endParaRPr lang="fr-FR"/>
                    </a:p>
                  </a:txBody>
                  <a:tcPr/>
                </a:tc>
                <a:extLst>
                  <a:ext uri="{0D108BD9-81ED-4DB2-BD59-A6C34878D82A}">
                    <a16:rowId xmlns:a16="http://schemas.microsoft.com/office/drawing/2014/main" val="902420752"/>
                  </a:ext>
                </a:extLst>
              </a:tr>
              <a:tr h="722267">
                <a:tc vMerge="1">
                  <a:txBody>
                    <a:bodyPr/>
                    <a:lstStyle/>
                    <a:p>
                      <a:endParaRPr lang="fr-FR"/>
                    </a:p>
                  </a:txBody>
                  <a:tcPr/>
                </a:tc>
                <a:tc vMerge="1">
                  <a:txBody>
                    <a:bodyPr/>
                    <a:lstStyle/>
                    <a:p>
                      <a:endParaRPr lang="fr-FR"/>
                    </a:p>
                  </a:txBody>
                  <a:tcPr/>
                </a:tc>
                <a:tc>
                  <a:txBody>
                    <a:bodyPr/>
                    <a:lstStyle/>
                    <a:p>
                      <a:pPr algn="l" rtl="0" fontAlgn="ctr"/>
                      <a:r>
                        <a:rPr lang="fr-FR" sz="1000" b="1" i="0" u="none" strike="noStrike" dirty="0">
                          <a:solidFill>
                            <a:srgbClr val="434343"/>
                          </a:solidFill>
                          <a:effectLst/>
                          <a:latin typeface="Arial" panose="020B0604020202020204" pitchFamily="34" charset="0"/>
                        </a:rPr>
                        <a:t>    ARP</a:t>
                      </a:r>
                      <a:r>
                        <a:rPr lang="fr-FR" sz="1000" b="0" i="0" u="none" strike="noStrike" dirty="0">
                          <a:solidFill>
                            <a:srgbClr val="434343"/>
                          </a:solidFill>
                          <a:effectLst/>
                          <a:latin typeface="Arial" panose="020B0604020202020204" pitchFamily="34" charset="0"/>
                        </a:rPr>
                        <a:t>: Appui </a:t>
                      </a:r>
                      <a:r>
                        <a:rPr lang="fr-FR" sz="1000" b="0" i="0" u="none" strike="noStrike" dirty="0" err="1">
                          <a:solidFill>
                            <a:srgbClr val="434343"/>
                          </a:solidFill>
                          <a:effectLst/>
                          <a:latin typeface="Arial" panose="020B0604020202020204" pitchFamily="34" charset="0"/>
                        </a:rPr>
                        <a:t>tech</a:t>
                      </a:r>
                      <a:r>
                        <a:rPr lang="fr-FR" sz="1000" b="0" i="0" u="none" strike="noStrike" dirty="0">
                          <a:solidFill>
                            <a:srgbClr val="434343"/>
                          </a:solidFill>
                          <a:effectLst/>
                          <a:latin typeface="Arial" panose="020B0604020202020204" pitchFamily="34" charset="0"/>
                        </a:rPr>
                        <a: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270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4015873011"/>
                  </a:ext>
                </a:extLst>
              </a:tr>
              <a:tr h="364097">
                <a:tc vMerge="1">
                  <a:txBody>
                    <a:bodyPr/>
                    <a:lstStyle/>
                    <a:p>
                      <a:endParaRPr lang="fr-FR"/>
                    </a:p>
                  </a:txBody>
                  <a:tcPr/>
                </a:tc>
                <a:tc rowSpan="2">
                  <a:txBody>
                    <a:bodyPr/>
                    <a:lstStyle/>
                    <a:p>
                      <a:pPr algn="ctr" rtl="0" fontAlgn="ctr"/>
                      <a:r>
                        <a:rPr lang="fr-FR" sz="1100" b="1" i="0" u="none" strike="noStrike" dirty="0">
                          <a:solidFill>
                            <a:srgbClr val="434343"/>
                          </a:solidFill>
                          <a:effectLst/>
                          <a:latin typeface="Arial" panose="020B0604020202020204" pitchFamily="34" charset="0"/>
                        </a:rPr>
                        <a:t>Mise au point de méthodes innovantes de diagnostic et quantification moléculaire des </a:t>
                      </a:r>
                      <a:r>
                        <a:rPr lang="fr-FR" sz="1100" b="1" i="0" u="none" strike="noStrike" dirty="0" err="1">
                          <a:solidFill>
                            <a:srgbClr val="434343"/>
                          </a:solidFill>
                          <a:effectLst/>
                          <a:latin typeface="Arial" panose="020B0604020202020204" pitchFamily="34" charset="0"/>
                        </a:rPr>
                        <a:t>bioagresseurs</a:t>
                      </a:r>
                      <a:r>
                        <a:rPr lang="fr-FR" sz="1100" b="1" i="0" u="none" strike="noStrike" dirty="0">
                          <a:solidFill>
                            <a:srgbClr val="434343"/>
                          </a:solidFill>
                          <a:effectLst/>
                          <a:latin typeface="Arial" panose="020B0604020202020204" pitchFamily="34" charset="0"/>
                        </a:rPr>
                        <a:t> : </a:t>
                      </a:r>
                      <a:r>
                        <a:rPr lang="fr-FR" sz="1100" b="0" i="1" u="none" strike="noStrike" dirty="0" err="1">
                          <a:solidFill>
                            <a:srgbClr val="434343"/>
                          </a:solidFill>
                          <a:effectLst/>
                          <a:latin typeface="Arial" panose="020B0604020202020204" pitchFamily="34" charset="0"/>
                        </a:rPr>
                        <a:t>Leifsonia</a:t>
                      </a:r>
                      <a:r>
                        <a:rPr lang="fr-FR" sz="1100" b="0" i="1" u="none" strike="noStrike" dirty="0">
                          <a:solidFill>
                            <a:srgbClr val="434343"/>
                          </a:solidFill>
                          <a:effectLst/>
                          <a:latin typeface="Arial" panose="020B0604020202020204" pitchFamily="34" charset="0"/>
                        </a:rPr>
                        <a:t> </a:t>
                      </a:r>
                      <a:r>
                        <a:rPr lang="fr-FR" sz="1100" b="0" i="1" u="none" strike="noStrike" dirty="0" err="1">
                          <a:solidFill>
                            <a:srgbClr val="434343"/>
                          </a:solidFill>
                          <a:effectLst/>
                          <a:latin typeface="Arial" panose="020B0604020202020204" pitchFamily="34" charset="0"/>
                        </a:rPr>
                        <a:t>xili</a:t>
                      </a:r>
                      <a:r>
                        <a:rPr lang="fr-FR" sz="1100" b="0" i="1" u="none" strike="noStrike" dirty="0">
                          <a:solidFill>
                            <a:srgbClr val="434343"/>
                          </a:solidFill>
                          <a:effectLst/>
                          <a:latin typeface="Arial" panose="020B0604020202020204" pitchFamily="34" charset="0"/>
                        </a:rPr>
                        <a:t> </a:t>
                      </a:r>
                      <a:r>
                        <a:rPr lang="fr-FR" sz="1100" b="0" i="0" u="none" strike="noStrike" dirty="0" err="1">
                          <a:solidFill>
                            <a:srgbClr val="434343"/>
                          </a:solidFill>
                          <a:effectLst/>
                          <a:latin typeface="Arial" panose="020B0604020202020204" pitchFamily="34" charset="0"/>
                        </a:rPr>
                        <a:t>sp</a:t>
                      </a:r>
                      <a:r>
                        <a:rPr lang="fr-FR" sz="1100" b="0" i="0" u="none" strike="noStrike" dirty="0">
                          <a:solidFill>
                            <a:srgbClr val="434343"/>
                          </a:solidFill>
                          <a:effectLst/>
                          <a:latin typeface="Arial" panose="020B0604020202020204" pitchFamily="34" charset="0"/>
                        </a:rPr>
                        <a:t> </a:t>
                      </a:r>
                      <a:r>
                        <a:rPr lang="fr-FR" sz="1100" b="0" i="1" u="none" strike="noStrike" dirty="0" err="1">
                          <a:solidFill>
                            <a:srgbClr val="434343"/>
                          </a:solidFill>
                          <a:effectLst/>
                          <a:latin typeface="Arial" panose="020B0604020202020204" pitchFamily="34" charset="0"/>
                        </a:rPr>
                        <a:t>xili</a:t>
                      </a:r>
                      <a:r>
                        <a:rPr lang="fr-FR" sz="1100" b="0" i="1" u="none" strike="noStrike" dirty="0">
                          <a:solidFill>
                            <a:srgbClr val="434343"/>
                          </a:solidFill>
                          <a:effectLst/>
                          <a:latin typeface="Arial" panose="020B0604020202020204" pitchFamily="34" charset="0"/>
                        </a:rPr>
                        <a:t> </a:t>
                      </a:r>
                      <a:r>
                        <a:rPr lang="fr-FR" sz="1100" b="0" i="0" u="none" strike="noStrike" dirty="0">
                          <a:solidFill>
                            <a:srgbClr val="434343"/>
                          </a:solidFill>
                          <a:effectLst/>
                          <a:latin typeface="Arial" panose="020B0604020202020204" pitchFamily="34" charset="0"/>
                        </a:rPr>
                        <a:t>agent du rabougrissement des repousses (RSD) de la canne à sucre</a:t>
                      </a:r>
                      <a:endParaRPr lang="fr-FR" sz="1100" b="1" i="0" u="none" strike="noStrike" dirty="0">
                        <a:solidFill>
                          <a:srgbClr val="434343"/>
                        </a:solidFill>
                        <a:effectLst/>
                        <a:latin typeface="Arial" panose="020B0604020202020204" pitchFamily="34" charset="0"/>
                      </a:endParaRP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69D9CE"/>
                    </a:soli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(chefs de file) : mise au point-transfert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a:noFill/>
                    </a:lnB>
                  </a:tcPr>
                </a:tc>
                <a:tc rowSpan="2">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Protocole LAMP RSD</a:t>
                      </a:r>
                    </a:p>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Protocole Digitale PCR  RSD</a:t>
                      </a:r>
                    </a:p>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et Formation</a:t>
                      </a:r>
                    </a:p>
                    <a:p>
                      <a:pPr marL="171450" indent="-171450" algn="l" rtl="0" fontAlgn="ctr">
                        <a:buFont typeface="Arial" panose="020B0604020202020204" pitchFamily="34" charset="0"/>
                        <a:buChar char="•"/>
                      </a:pPr>
                      <a:endParaRPr lang="fr-FR" sz="1000" b="0" i="0" u="none" strike="noStrike" dirty="0">
                        <a:solidFill>
                          <a:srgbClr val="434343"/>
                        </a:solidFill>
                        <a:effectLst/>
                        <a:latin typeface="Arial" panose="020B0604020202020204" pitchFamily="34" charset="0"/>
                      </a:endParaRPr>
                    </a:p>
                    <a:p>
                      <a:pPr marL="0" indent="0" algn="l" rtl="0" fontAlgn="ctr">
                        <a:buFont typeface="Arial" panose="020B0604020202020204" pitchFamily="34" charset="0"/>
                        <a:buNone/>
                      </a:pP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FDGDON                                                                                                                                                                                                                                                              </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3053901422"/>
                  </a:ext>
                </a:extLst>
              </a:tr>
              <a:tr h="497842">
                <a:tc vMerge="1">
                  <a:txBody>
                    <a:bodyPr/>
                    <a:lstStyle/>
                    <a:p>
                      <a:endParaRPr lang="fr-FR"/>
                    </a:p>
                  </a:txBody>
                  <a:tcPr/>
                </a:tc>
                <a:tc vMerge="1">
                  <a:txBody>
                    <a:bodyPr/>
                    <a:lstStyle/>
                    <a:p>
                      <a:endParaRPr lang="fr-FR"/>
                    </a:p>
                  </a:txBody>
                  <a:tcPr/>
                </a:tc>
                <a:tc>
                  <a:txBody>
                    <a:bodyPr/>
                    <a:lstStyle/>
                    <a:p>
                      <a:pPr algn="ctr" rtl="0" fontAlgn="ctr"/>
                      <a:r>
                        <a:rPr lang="fr-FR" sz="1000" b="1" i="0" u="none" strike="noStrike" dirty="0" err="1">
                          <a:solidFill>
                            <a:srgbClr val="434343"/>
                          </a:solidFill>
                          <a:effectLst/>
                          <a:latin typeface="Arial" panose="020B0604020202020204" pitchFamily="34" charset="0"/>
                        </a:rPr>
                        <a:t>Ercane</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 Matériel végétal</a:t>
                      </a:r>
                      <a:endParaRPr lang="fr-FR" sz="1000" b="1" i="0" u="none" strike="noStrike" dirty="0">
                        <a:solidFill>
                          <a:srgbClr val="434343"/>
                        </a:solidFill>
                        <a:effectLst/>
                        <a:latin typeface="Arial" panose="020B0604020202020204" pitchFamily="34" charset="0"/>
                      </a:endParaRP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905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694054017"/>
                  </a:ext>
                </a:extLst>
              </a:tr>
              <a:tr h="322864">
                <a:tc vMerge="1">
                  <a:txBody>
                    <a:bodyPr/>
                    <a:lstStyle/>
                    <a:p>
                      <a:endParaRPr lang="fr-FR"/>
                    </a:p>
                  </a:txBody>
                  <a:tcPr/>
                </a:tc>
                <a:tc rowSpan="3">
                  <a:txBody>
                    <a:bodyPr/>
                    <a:lstStyle/>
                    <a:p>
                      <a:pPr algn="ctr" rtl="0" fontAlgn="ctr"/>
                      <a:r>
                        <a:rPr lang="fr-FR" sz="1100" b="1" i="0" u="none" strike="noStrike" dirty="0">
                          <a:solidFill>
                            <a:srgbClr val="434343"/>
                          </a:solidFill>
                          <a:effectLst/>
                          <a:latin typeface="Arial" panose="020B0604020202020204" pitchFamily="34" charset="0"/>
                        </a:rPr>
                        <a:t>Evaluation de la distribution de </a:t>
                      </a:r>
                      <a:r>
                        <a:rPr lang="fr-FR" sz="1100" b="1" i="1" u="none" strike="noStrike" dirty="0" err="1">
                          <a:solidFill>
                            <a:srgbClr val="434343"/>
                          </a:solidFill>
                          <a:effectLst/>
                          <a:latin typeface="Arial" panose="020B0604020202020204" pitchFamily="34" charset="0"/>
                        </a:rPr>
                        <a:t>Leifsonia</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xili</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sp</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xili</a:t>
                      </a:r>
                      <a:r>
                        <a:rPr lang="fr-FR" sz="1100" b="1" i="1" u="none" strike="noStrike" dirty="0">
                          <a:solidFill>
                            <a:srgbClr val="434343"/>
                          </a:solidFill>
                          <a:effectLst/>
                          <a:latin typeface="Arial" panose="020B0604020202020204" pitchFamily="34" charset="0"/>
                        </a:rPr>
                        <a:t> </a:t>
                      </a:r>
                      <a:r>
                        <a:rPr lang="fr-FR" sz="1100" b="1" i="0" u="none" strike="noStrike" dirty="0">
                          <a:solidFill>
                            <a:srgbClr val="434343"/>
                          </a:solidFill>
                          <a:effectLst/>
                          <a:latin typeface="Arial" panose="020B0604020202020204" pitchFamily="34" charset="0"/>
                        </a:rPr>
                        <a:t>agent du rabougrissement des repousse de la canne à sucre dans la sole cannière réunionnaise </a:t>
                      </a: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69D9CE"/>
                    </a:soli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baseline="0" dirty="0">
                          <a:solidFill>
                            <a:srgbClr val="434343"/>
                          </a:solidFill>
                          <a:effectLst/>
                          <a:latin typeface="Arial" panose="020B0604020202020204" pitchFamily="34" charset="0"/>
                        </a:rPr>
                        <a:t> (</a:t>
                      </a:r>
                      <a:r>
                        <a:rPr lang="fr-FR" sz="1000" b="0" i="0" u="none" strike="noStrike" baseline="0" dirty="0">
                          <a:solidFill>
                            <a:srgbClr val="434343"/>
                          </a:solidFill>
                          <a:effectLst/>
                          <a:latin typeface="Arial" panose="020B0604020202020204" pitchFamily="34" charset="0"/>
                        </a:rPr>
                        <a:t>C</a:t>
                      </a:r>
                      <a:r>
                        <a:rPr lang="fr-FR" sz="1000" b="0" i="0" u="none" strike="noStrike" dirty="0">
                          <a:solidFill>
                            <a:srgbClr val="434343"/>
                          </a:solidFill>
                          <a:effectLst/>
                          <a:latin typeface="Arial" panose="020B0604020202020204" pitchFamily="34" charset="0"/>
                        </a:rPr>
                        <a:t>hefs de file) : </a:t>
                      </a:r>
                      <a:r>
                        <a:rPr lang="fr-FR" sz="1000" b="0" i="0" u="none" strike="noStrike" dirty="0" err="1">
                          <a:solidFill>
                            <a:srgbClr val="434343"/>
                          </a:solidFill>
                          <a:effectLst/>
                          <a:latin typeface="Arial" panose="020B0604020202020204" pitchFamily="34" charset="0"/>
                        </a:rPr>
                        <a:t>expé</a:t>
                      </a:r>
                      <a:r>
                        <a:rPr lang="fr-FR" sz="1000" b="0" i="0" u="none" strike="noStrike" dirty="0">
                          <a:solidFill>
                            <a:srgbClr val="434343"/>
                          </a:solidFill>
                          <a:effectLst/>
                          <a:latin typeface="Arial" panose="020B0604020202020204" pitchFamily="34" charset="0"/>
                        </a:rPr>
                        <a:t>-transfert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a:noFill/>
                    </a:lnB>
                  </a:tcPr>
                </a:tc>
                <a:tc rowSpan="3">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des résultats d‘essais sur l'évaluation de la distribution sur la sole cannière </a:t>
                      </a:r>
                    </a:p>
                    <a:p>
                      <a:pPr marL="171450" indent="-171450" algn="l" rtl="0" fontAlgn="ctr">
                        <a:buFont typeface="Arial" panose="020B0604020202020204" pitchFamily="34" charset="0"/>
                        <a:buChar char="•"/>
                      </a:pPr>
                      <a:endParaRPr lang="fr-FR" sz="1000" b="0" i="0" u="none" strike="noStrike" dirty="0">
                        <a:solidFill>
                          <a:srgbClr val="434343"/>
                        </a:solidFill>
                        <a:effectLst/>
                        <a:latin typeface="Arial" panose="020B0604020202020204" pitchFamily="34" charset="0"/>
                      </a:endParaRPr>
                    </a:p>
                    <a:p>
                      <a:pPr marL="0" indent="0" algn="l" rtl="0" fontAlgn="ctr">
                        <a:buFont typeface="Arial" panose="020B0604020202020204" pitchFamily="34" charset="0"/>
                        <a:buNone/>
                      </a:pP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FDGDON, CA, agriculteurs)</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3325379862"/>
                  </a:ext>
                </a:extLst>
              </a:tr>
              <a:tr h="186994">
                <a:tc vMerge="1">
                  <a:txBody>
                    <a:bodyPr/>
                    <a:lstStyle/>
                    <a:p>
                      <a:endParaRPr lang="fr-FR"/>
                    </a:p>
                  </a:txBody>
                  <a:tcPr/>
                </a:tc>
                <a:tc vMerge="1">
                  <a:txBody>
                    <a:bodyPr/>
                    <a:lstStyle/>
                    <a:p>
                      <a:endParaRPr lang="fr-FR"/>
                    </a:p>
                  </a:txBody>
                  <a:tcPr/>
                </a:tc>
                <a:tc>
                  <a:txBody>
                    <a:bodyPr/>
                    <a:lstStyle/>
                    <a:p>
                      <a:pPr algn="l" rtl="0" fontAlgn="ctr"/>
                      <a:r>
                        <a:rPr lang="fr-FR" sz="1000" b="1" i="0" u="none" strike="noStrike" dirty="0">
                          <a:solidFill>
                            <a:srgbClr val="434343"/>
                          </a:solidFill>
                          <a:effectLst/>
                          <a:latin typeface="Arial" panose="020B0604020202020204" pitchFamily="34" charset="0"/>
                        </a:rPr>
                        <a:t>   </a:t>
                      </a:r>
                      <a:r>
                        <a:rPr lang="fr-FR" sz="1000" b="1"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 Appui </a:t>
                      </a:r>
                      <a:r>
                        <a:rPr lang="fr-FR" sz="1000" b="0" i="0" u="none" strike="noStrike" dirty="0" err="1">
                          <a:solidFill>
                            <a:srgbClr val="434343"/>
                          </a:solidFill>
                          <a:effectLst/>
                          <a:latin typeface="Arial" panose="020B0604020202020204" pitchFamily="34" charset="0"/>
                        </a:rPr>
                        <a:t>tech</a:t>
                      </a:r>
                      <a:r>
                        <a:rPr lang="fr-FR" sz="1000" b="0" i="0" u="none" strike="noStrike" dirty="0">
                          <a:solidFill>
                            <a:srgbClr val="434343"/>
                          </a:solidFill>
                          <a:effectLst/>
                          <a:latin typeface="Arial" panose="020B0604020202020204" pitchFamily="34" charset="0"/>
                        </a:rPr>
                        <a: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a:noFill/>
                    </a:lnB>
                  </a:tcPr>
                </a:tc>
                <a:tc vMerge="1">
                  <a:txBody>
                    <a:bodyPr/>
                    <a:lstStyle/>
                    <a:p>
                      <a:endParaRPr lang="fr-FR"/>
                    </a:p>
                  </a:txBody>
                  <a:tcPr/>
                </a:tc>
                <a:extLst>
                  <a:ext uri="{0D108BD9-81ED-4DB2-BD59-A6C34878D82A}">
                    <a16:rowId xmlns:a16="http://schemas.microsoft.com/office/drawing/2014/main" val="1063877328"/>
                  </a:ext>
                </a:extLst>
              </a:tr>
              <a:tr h="163925">
                <a:tc vMerge="1">
                  <a:txBody>
                    <a:bodyPr/>
                    <a:lstStyle/>
                    <a:p>
                      <a:endParaRPr lang="fr-FR"/>
                    </a:p>
                  </a:txBody>
                  <a:tcPr/>
                </a:tc>
                <a:tc vMerge="1">
                  <a:txBody>
                    <a:bodyPr/>
                    <a:lstStyle/>
                    <a:p>
                      <a:endParaRPr lang="fr-FR"/>
                    </a:p>
                  </a:txBody>
                  <a:tcPr/>
                </a:tc>
                <a:tc>
                  <a:txBody>
                    <a:bodyPr/>
                    <a:lstStyle/>
                    <a:p>
                      <a:pPr algn="l" rtl="0" fontAlgn="ct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270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2965101447"/>
                  </a:ext>
                </a:extLst>
              </a:tr>
              <a:tr h="364097">
                <a:tc vMerge="1">
                  <a:txBody>
                    <a:bodyPr/>
                    <a:lstStyle/>
                    <a:p>
                      <a:endParaRPr lang="fr-FR"/>
                    </a:p>
                  </a:txBody>
                  <a:tcPr/>
                </a:tc>
                <a:tc rowSpan="2">
                  <a:txBody>
                    <a:bodyPr/>
                    <a:lstStyle/>
                    <a:p>
                      <a:pPr algn="ctr" rtl="0" fontAlgn="ctr"/>
                      <a:r>
                        <a:rPr lang="fr-FR" sz="1100" b="1" i="0" u="none" strike="noStrike" dirty="0">
                          <a:solidFill>
                            <a:srgbClr val="434343"/>
                          </a:solidFill>
                          <a:effectLst/>
                          <a:latin typeface="Arial" panose="020B0604020202020204" pitchFamily="34" charset="0"/>
                        </a:rPr>
                        <a:t>Evaluation des niveaux de résistance de variétés élites  à </a:t>
                      </a:r>
                      <a:r>
                        <a:rPr lang="fr-FR" sz="1100" b="1" i="1" u="none" strike="noStrike" dirty="0" err="1">
                          <a:solidFill>
                            <a:srgbClr val="434343"/>
                          </a:solidFill>
                          <a:effectLst/>
                          <a:latin typeface="Arial" panose="020B0604020202020204" pitchFamily="34" charset="0"/>
                        </a:rPr>
                        <a:t>Leifsonia</a:t>
                      </a:r>
                      <a:r>
                        <a:rPr lang="fr-FR" sz="1100" b="1" i="1"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xili</a:t>
                      </a:r>
                      <a:r>
                        <a:rPr lang="fr-FR" sz="1100" b="1" i="1" u="none" strike="noStrike" dirty="0">
                          <a:solidFill>
                            <a:srgbClr val="434343"/>
                          </a:solidFill>
                          <a:effectLst/>
                          <a:latin typeface="Arial" panose="020B0604020202020204" pitchFamily="34" charset="0"/>
                        </a:rPr>
                        <a:t> </a:t>
                      </a:r>
                      <a:r>
                        <a:rPr lang="fr-FR" sz="1100" b="1" i="0" u="none" strike="noStrike" dirty="0" err="1">
                          <a:solidFill>
                            <a:srgbClr val="434343"/>
                          </a:solidFill>
                          <a:effectLst/>
                          <a:latin typeface="Arial" panose="020B0604020202020204" pitchFamily="34" charset="0"/>
                        </a:rPr>
                        <a:t>sp</a:t>
                      </a:r>
                      <a:r>
                        <a:rPr lang="fr-FR" sz="1100" b="1" i="0" u="none" strike="noStrike" dirty="0">
                          <a:solidFill>
                            <a:srgbClr val="434343"/>
                          </a:solidFill>
                          <a:effectLst/>
                          <a:latin typeface="Arial" panose="020B0604020202020204" pitchFamily="34" charset="0"/>
                        </a:rPr>
                        <a:t> </a:t>
                      </a:r>
                      <a:r>
                        <a:rPr lang="fr-FR" sz="1100" b="1" i="1" u="none" strike="noStrike" dirty="0" err="1">
                          <a:solidFill>
                            <a:srgbClr val="434343"/>
                          </a:solidFill>
                          <a:effectLst/>
                          <a:latin typeface="Arial" panose="020B0604020202020204" pitchFamily="34" charset="0"/>
                        </a:rPr>
                        <a:t>xili</a:t>
                      </a:r>
                      <a:r>
                        <a:rPr lang="fr-FR" sz="1100" b="1" i="1" u="none" strike="noStrike" dirty="0">
                          <a:solidFill>
                            <a:srgbClr val="434343"/>
                          </a:solidFill>
                          <a:effectLst/>
                          <a:latin typeface="Arial" panose="020B0604020202020204" pitchFamily="34" charset="0"/>
                        </a:rPr>
                        <a:t> </a:t>
                      </a:r>
                      <a:r>
                        <a:rPr lang="fr-FR" sz="1100" b="1" i="0" u="none" strike="noStrike" dirty="0">
                          <a:solidFill>
                            <a:srgbClr val="434343"/>
                          </a:solidFill>
                          <a:effectLst/>
                          <a:latin typeface="Arial" panose="020B0604020202020204" pitchFamily="34" charset="0"/>
                        </a:rPr>
                        <a:t>agent du rabougrissement des repousses (RSD) de la canne à sucre dans la sole cannière réunionnaise </a:t>
                      </a:r>
                    </a:p>
                  </a:txBody>
                  <a:tcPr marL="4781" marR="4781" marT="4781" marB="0" anchor="ctr">
                    <a:lnL w="12700" cap="flat" cmpd="sng" algn="ctr">
                      <a:solidFill>
                        <a:schemeClr val="tx1"/>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69D9CE"/>
                    </a:solidFill>
                  </a:tcPr>
                </a:tc>
                <a:tc>
                  <a:txBody>
                    <a:bodyPr/>
                    <a:lstStyle/>
                    <a:p>
                      <a:pPr algn="l" rtl="0" fontAlgn="ctr"/>
                      <a:r>
                        <a:rPr lang="fr-FR" sz="1000" b="1" i="0" u="none" strike="noStrike" dirty="0" err="1">
                          <a:solidFill>
                            <a:srgbClr val="434343"/>
                          </a:solidFill>
                          <a:effectLst/>
                          <a:latin typeface="Arial" panose="020B0604020202020204" pitchFamily="34" charset="0"/>
                        </a:rPr>
                        <a:t>Cirad</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(chefs de file) : mise au point-transfert</a:t>
                      </a:r>
                      <a:endParaRPr lang="fr-FR" sz="1000" b="1" i="0" u="none" strike="noStrike" dirty="0">
                        <a:solidFill>
                          <a:srgbClr val="434343"/>
                        </a:solidFill>
                        <a:effectLst/>
                        <a:latin typeface="Arial" panose="020B0604020202020204" pitchFamily="34" charset="0"/>
                      </a:endParaRPr>
                    </a:p>
                  </a:txBody>
                  <a:tcPr marL="43036"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a:noFill/>
                    </a:lnB>
                  </a:tcPr>
                </a:tc>
                <a:tc rowSpan="2">
                  <a:txBody>
                    <a:bodyPr/>
                    <a:lstStyle/>
                    <a:p>
                      <a:pPr marL="171450" indent="-171450" algn="l" rtl="0" fontAlgn="ctr">
                        <a:buFont typeface="Arial" panose="020B0604020202020204" pitchFamily="34" charset="0"/>
                        <a:buChar char="•"/>
                      </a:pPr>
                      <a:r>
                        <a:rPr lang="fr-FR" sz="1000" b="0" i="0" u="none" strike="noStrike" dirty="0">
                          <a:solidFill>
                            <a:srgbClr val="434343"/>
                          </a:solidFill>
                          <a:effectLst/>
                          <a:latin typeface="Arial" panose="020B0604020202020204" pitchFamily="34" charset="0"/>
                        </a:rPr>
                        <a:t>Transfert des résultats d'essais sur l’évaluation de la sensibilité des élites au RSD </a:t>
                      </a:r>
                    </a:p>
                    <a:p>
                      <a:pPr marL="171450" indent="-171450" algn="l" rtl="0" fontAlgn="ctr">
                        <a:buFont typeface="Arial" panose="020B0604020202020204" pitchFamily="34" charset="0"/>
                        <a:buChar char="•"/>
                      </a:pPr>
                      <a:endParaRPr lang="fr-FR" sz="1000" b="0" i="0" u="none" strike="noStrike" dirty="0">
                        <a:solidFill>
                          <a:srgbClr val="434343"/>
                        </a:solidFill>
                        <a:effectLst/>
                        <a:latin typeface="Arial" panose="020B0604020202020204" pitchFamily="34" charset="0"/>
                      </a:endParaRPr>
                    </a:p>
                    <a:p>
                      <a:pPr marL="0" marR="0" lvl="0" indent="0" algn="l" defTabSz="914400" rtl="0" eaLnBrk="1" fontAlgn="ctr" latinLnBrk="0" hangingPunct="1">
                        <a:lnSpc>
                          <a:spcPct val="100000"/>
                        </a:lnSpc>
                        <a:spcBef>
                          <a:spcPts val="0"/>
                        </a:spcBef>
                        <a:spcAft>
                          <a:spcPts val="0"/>
                        </a:spcAft>
                        <a:buClrTx/>
                        <a:buSzTx/>
                        <a:buFont typeface="Arial" panose="020B0604020202020204" pitchFamily="34" charset="0"/>
                        <a:buNone/>
                        <a:tabLst/>
                        <a:defRPr/>
                      </a:pPr>
                      <a:r>
                        <a:rPr lang="fr-FR" sz="1000" b="0" i="0" u="none" strike="noStrike" dirty="0" err="1">
                          <a:solidFill>
                            <a:srgbClr val="434343"/>
                          </a:solidFill>
                          <a:effectLst/>
                          <a:latin typeface="Arial" panose="020B0604020202020204" pitchFamily="34" charset="0"/>
                        </a:rPr>
                        <a:t>Ercane</a:t>
                      </a:r>
                      <a:r>
                        <a:rPr lang="fr-FR" sz="1000" b="0" i="0" u="none" strike="noStrike" dirty="0">
                          <a:solidFill>
                            <a:srgbClr val="434343"/>
                          </a:solidFill>
                          <a:effectLst/>
                          <a:latin typeface="Arial" panose="020B0604020202020204" pitchFamily="34" charset="0"/>
                        </a:rPr>
                        <a:t>, FDGDON, CA, agriculteurs)                                                                                                                                                                                                                                                               </a:t>
                      </a: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3521058453"/>
                  </a:ext>
                </a:extLst>
              </a:tr>
              <a:tr h="524167">
                <a:tc vMerge="1">
                  <a:txBody>
                    <a:bodyPr/>
                    <a:lstStyle/>
                    <a:p>
                      <a:endParaRPr lang="fr-FR"/>
                    </a:p>
                  </a:txBody>
                  <a:tcPr/>
                </a:tc>
                <a:tc vMerge="1">
                  <a:txBody>
                    <a:bodyPr/>
                    <a:lstStyle/>
                    <a:p>
                      <a:endParaRPr lang="fr-FR"/>
                    </a:p>
                  </a:txBody>
                  <a:tcPr/>
                </a:tc>
                <a:tc>
                  <a:txBody>
                    <a:bodyPr/>
                    <a:lstStyle/>
                    <a:p>
                      <a:pPr algn="ctr" rtl="0" fontAlgn="ctr"/>
                      <a:r>
                        <a:rPr lang="fr-FR" sz="1000" b="1" i="0" u="none" strike="noStrike" dirty="0" err="1">
                          <a:solidFill>
                            <a:srgbClr val="434343"/>
                          </a:solidFill>
                          <a:effectLst/>
                          <a:latin typeface="Arial" panose="020B0604020202020204" pitchFamily="34" charset="0"/>
                        </a:rPr>
                        <a:t>Ercane</a:t>
                      </a:r>
                      <a:r>
                        <a:rPr lang="fr-FR" sz="1000" b="1" i="0" u="none" strike="noStrike" dirty="0">
                          <a:solidFill>
                            <a:srgbClr val="434343"/>
                          </a:solidFill>
                          <a:effectLst/>
                          <a:latin typeface="Arial" panose="020B0604020202020204" pitchFamily="34" charset="0"/>
                        </a:rPr>
                        <a:t> </a:t>
                      </a:r>
                      <a:r>
                        <a:rPr lang="fr-FR" sz="1000" b="0" i="0" u="none" strike="noStrike" dirty="0">
                          <a:solidFill>
                            <a:srgbClr val="434343"/>
                          </a:solidFill>
                          <a:effectLst/>
                          <a:latin typeface="Arial" panose="020B0604020202020204" pitchFamily="34" charset="0"/>
                        </a:rPr>
                        <a:t>: Matériel végétal</a:t>
                      </a:r>
                      <a:endParaRPr lang="fr-FR" sz="1000" b="1" i="0" u="none" strike="noStrike" dirty="0">
                        <a:solidFill>
                          <a:srgbClr val="434343"/>
                        </a:solidFill>
                        <a:effectLst/>
                        <a:latin typeface="Arial" panose="020B0604020202020204" pitchFamily="34" charset="0"/>
                      </a:endParaRPr>
                    </a:p>
                  </a:txBody>
                  <a:tcPr marL="4781" marR="4781" marT="4781"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a:noFill/>
                    </a:lnT>
                    <a:lnB w="12700" cap="flat" cmpd="sng" algn="ctr">
                      <a:solidFill>
                        <a:srgbClr val="434343"/>
                      </a:solidFill>
                      <a:prstDash val="solid"/>
                      <a:round/>
                      <a:headEnd type="none" w="med" len="med"/>
                      <a:tailEnd type="none" w="med" len="med"/>
                    </a:lnB>
                  </a:tcPr>
                </a:tc>
                <a:tc vMerge="1">
                  <a:txBody>
                    <a:bodyPr/>
                    <a:lstStyle/>
                    <a:p>
                      <a:endParaRPr lang="fr-FR"/>
                    </a:p>
                  </a:txBody>
                  <a:tcPr/>
                </a:tc>
                <a:extLst>
                  <a:ext uri="{0D108BD9-81ED-4DB2-BD59-A6C34878D82A}">
                    <a16:rowId xmlns:a16="http://schemas.microsoft.com/office/drawing/2014/main" val="1873148208"/>
                  </a:ext>
                </a:extLst>
              </a:tr>
            </a:tbl>
          </a:graphicData>
        </a:graphic>
      </p:graphicFrame>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63123" y="91104"/>
            <a:ext cx="1061701" cy="426421"/>
          </a:xfrm>
          <a:prstGeom prst="rect">
            <a:avLst/>
          </a:prstGeom>
        </p:spPr>
      </p:pic>
      <p:sp>
        <p:nvSpPr>
          <p:cNvPr id="5" name="Rectangle : coins arrondis 13">
            <a:extLst>
              <a:ext uri="{FF2B5EF4-FFF2-40B4-BE49-F238E27FC236}">
                <a16:creationId xmlns:a16="http://schemas.microsoft.com/office/drawing/2014/main" id="{DA0771DE-614A-23D1-23D5-2DF6ECA64D86}"/>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6" name="Rectangle : coins arrondis 14">
            <a:extLst>
              <a:ext uri="{FF2B5EF4-FFF2-40B4-BE49-F238E27FC236}">
                <a16:creationId xmlns:a16="http://schemas.microsoft.com/office/drawing/2014/main" id="{EFD7839D-A4A2-CDCF-1E67-670A0CE8D638}"/>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Tree>
    <p:extLst>
      <p:ext uri="{BB962C8B-B14F-4D97-AF65-F5344CB8AC3E}">
        <p14:creationId xmlns:p14="http://schemas.microsoft.com/office/powerpoint/2010/main" val="15369742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endParaRPr lang="fr-FR" sz="1200" b="0"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noFill/>
                  </a:tcPr>
                </a:tc>
                <a:tc>
                  <a:txBody>
                    <a:bodyPr/>
                    <a:lstStyle/>
                    <a:p>
                      <a:pPr algn="l" rtl="0" fontAlgn="ct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171450" indent="-171450" algn="l" rtl="0" fontAlgn="ctr">
                        <a:buFont typeface="Arial" panose="020B0604020202020204" pitchFamily="34" charset="0"/>
                        <a:buChar char="•"/>
                      </a:pPr>
                      <a:endParaRPr lang="fr-FR" sz="1200" b="1"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Tree>
    <p:extLst>
      <p:ext uri="{BB962C8B-B14F-4D97-AF65-F5344CB8AC3E}">
        <p14:creationId xmlns:p14="http://schemas.microsoft.com/office/powerpoint/2010/main" val="1084905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r>
                        <a:rPr lang="fr-FR" sz="1400" b="1" i="0" u="none" strike="noStrike" dirty="0">
                          <a:solidFill>
                            <a:srgbClr val="434343"/>
                          </a:solidFill>
                          <a:effectLst/>
                          <a:latin typeface="Arial" panose="020B0604020202020204" pitchFamily="34" charset="0"/>
                        </a:rPr>
                        <a:t>Innovation/Création Variétale</a:t>
                      </a:r>
                    </a:p>
                    <a:p>
                      <a:pPr marL="266700" indent="0" algn="l" rtl="0" fontAlgn="ctr"/>
                      <a:endParaRPr lang="fr-FR" sz="1400" b="1"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Sélection de variété performantes</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gradFill flip="none" rotWithShape="1">
                      <a:gsLst>
                        <a:gs pos="32000">
                          <a:srgbClr val="FFC000"/>
                        </a:gs>
                        <a:gs pos="100000">
                          <a:srgbClr val="A6E8E2"/>
                        </a:gs>
                      </a:gsLst>
                      <a:lin ang="0" scaled="1"/>
                      <a:tileRect/>
                    </a:gradFill>
                  </a:tcPr>
                </a:tc>
                <a:tc>
                  <a:txBody>
                    <a:bodyPr/>
                    <a:lstStyle/>
                    <a:p>
                      <a:pPr algn="l" rtl="0" fontAlgn="ct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0" indent="0" algn="l" rtl="0" fontAlgn="ctr">
                        <a:buFont typeface="Arial" panose="020B0604020202020204" pitchFamily="34" charset="0"/>
                        <a:buNone/>
                      </a:pPr>
                      <a:endParaRPr lang="fr-FR" sz="1200" b="1"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
        <p:nvSpPr>
          <p:cNvPr id="3" name="TextBox 1">
            <a:extLst>
              <a:ext uri="{FF2B5EF4-FFF2-40B4-BE49-F238E27FC236}">
                <a16:creationId xmlns:a16="http://schemas.microsoft.com/office/drawing/2014/main" id="{F13A21F3-C114-CD22-2920-2014EB5ACF83}"/>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1433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a:solidFill>
                  <a:schemeClr val="tx1">
                    <a:lumMod val="75000"/>
                    <a:lumOff val="25000"/>
                  </a:schemeClr>
                </a:solidFill>
                <a:latin typeface="Montserrat" panose="00000500000000000000" pitchFamily="2" charset="0"/>
              </a:rPr>
              <a:t>La </a:t>
            </a:r>
            <a:r>
              <a:rPr lang="en-US" sz="3200" b="1" dirty="0" err="1">
                <a:solidFill>
                  <a:schemeClr val="tx1">
                    <a:lumMod val="75000"/>
                    <a:lumOff val="25000"/>
                  </a:schemeClr>
                </a:solidFill>
                <a:latin typeface="Montserrat" panose="00000500000000000000" pitchFamily="2" charset="0"/>
              </a:rPr>
              <a:t>Méthode</a:t>
            </a:r>
            <a:endParaRPr lang="en-US" sz="3200" b="1" dirty="0">
              <a:solidFill>
                <a:schemeClr val="tx1">
                  <a:lumMod val="75000"/>
                  <a:lumOff val="25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ontserrat" panose="00000500000000000000" pitchFamily="2" charset="0"/>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5235066"/>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ontserrat" panose="00000500000000000000" pitchFamily="2" charset="0"/>
              </a:rPr>
              <a:t>Arbre à problème – Agriculteurs</a:t>
            </a:r>
          </a:p>
          <a:p>
            <a:pPr lvl="1"/>
            <a:r>
              <a:rPr lang="fr-FR" sz="3200" b="1" dirty="0">
                <a:latin typeface="Montserrat" panose="00000500000000000000" pitchFamily="2" charset="0"/>
              </a:rPr>
              <a:t>Identifier les problèmes techniques rencontrés</a:t>
            </a:r>
            <a:r>
              <a:rPr lang="fr-FR" sz="2400" b="1" dirty="0">
                <a:latin typeface="Montserrat" panose="00000500000000000000" pitchFamily="2" charset="0"/>
              </a:rPr>
              <a:t> </a:t>
            </a:r>
            <a:endParaRPr lang="fr-FR" sz="2400" dirty="0">
              <a:latin typeface="Montserrat" panose="00000500000000000000" pitchFamily="2" charset="0"/>
            </a:endParaRPr>
          </a:p>
          <a:p>
            <a:pPr marL="800100" lvl="1" indent="-342900">
              <a:buFont typeface="Arial"/>
              <a:buChar char="•"/>
            </a:pPr>
            <a:r>
              <a:rPr lang="fr-FR" sz="2400" dirty="0">
                <a:latin typeface="Montserrat" panose="00000500000000000000" pitchFamily="2" charset="0"/>
                <a:sym typeface="Wingdings" panose="05000000000000000000" pitchFamily="2" charset="2"/>
              </a:rPr>
              <a:t>en lien avec l’itinéraire techniques agricole : récolte, travail sol, plantation, désherbage, fertilisation, irrigation, variétés, inter-culture, matériel, etc.</a:t>
            </a:r>
            <a:endParaRPr lang="fr-FR" sz="2400" dirty="0">
              <a:latin typeface="Montserrat" panose="00000500000000000000" pitchFamily="2" charset="0"/>
            </a:endParaRPr>
          </a:p>
          <a:p>
            <a:pPr marL="800100" lvl="1" indent="-342900">
              <a:buFont typeface="Arial"/>
              <a:buChar char="•"/>
            </a:pPr>
            <a:r>
              <a:rPr lang="fr-FR" sz="2400" i="1" dirty="0">
                <a:latin typeface="Montserrat" panose="00000500000000000000" pitchFamily="2" charset="0"/>
                <a:sym typeface="Wingdings" panose="05000000000000000000" pitchFamily="2" charset="2"/>
              </a:rPr>
              <a:t>qui ne relève </a:t>
            </a:r>
            <a:r>
              <a:rPr lang="fr-FR" sz="2400" i="1" u="sng" dirty="0">
                <a:latin typeface="Montserrat" panose="00000500000000000000" pitchFamily="2" charset="0"/>
                <a:sym typeface="Wingdings" panose="05000000000000000000" pitchFamily="2" charset="2"/>
              </a:rPr>
              <a:t>pas</a:t>
            </a:r>
            <a:r>
              <a:rPr lang="fr-FR" sz="2400" i="1" dirty="0">
                <a:latin typeface="Montserrat" panose="00000500000000000000" pitchFamily="2" charset="0"/>
                <a:sym typeface="Wingdings" panose="05000000000000000000" pitchFamily="2" charset="2"/>
              </a:rPr>
              <a:t> de : stratégie politique, organisation exploitation, dispo ou coût main d’œuvre, prix de la canne ou intrants, relation industriel, etc.</a:t>
            </a:r>
            <a:endParaRPr lang="fr-FR" sz="2400" i="1" dirty="0">
              <a:latin typeface="Montserrat" panose="00000500000000000000" pitchFamily="2" charset="0"/>
            </a:endParaRPr>
          </a:p>
          <a:p>
            <a:pPr lvl="1"/>
            <a:r>
              <a:rPr lang="fr-FR" dirty="0">
                <a:latin typeface="Montserrat" panose="00000500000000000000" pitchFamily="2" charset="0"/>
              </a:rPr>
              <a:t>Jeu « Post-it »</a:t>
            </a:r>
          </a:p>
          <a:p>
            <a:pPr marL="457200" lvl="1" indent="0" algn="ctr">
              <a:buNone/>
            </a:pPr>
            <a:r>
              <a:rPr lang="fr-FR" sz="3600" b="1" i="1" dirty="0">
                <a:solidFill>
                  <a:srgbClr val="C00000"/>
                </a:solidFill>
                <a:latin typeface="Montserrat" panose="00000500000000000000" pitchFamily="2" charset="0"/>
                <a:sym typeface="Wingdings" panose="05000000000000000000" pitchFamily="2" charset="2"/>
              </a:rPr>
              <a:t>Pourquoi certains planteurs </a:t>
            </a:r>
            <a:r>
              <a:rPr lang="fr-FR" sz="4000" b="1" i="1" dirty="0">
                <a:solidFill>
                  <a:srgbClr val="C00000"/>
                </a:solidFill>
                <a:latin typeface="Montserrat" panose="00000500000000000000" pitchFamily="2" charset="0"/>
                <a:sym typeface="Wingdings" panose="05000000000000000000" pitchFamily="2" charset="2"/>
              </a:rPr>
              <a:t>n’arrivent pas</a:t>
            </a:r>
            <a:endParaRPr lang="fr-FR" sz="4000" b="1" i="1" dirty="0">
              <a:solidFill>
                <a:srgbClr val="C00000"/>
              </a:solidFill>
              <a:latin typeface="Montserrat" panose="00000500000000000000" pitchFamily="2" charset="0"/>
            </a:endParaRPr>
          </a:p>
          <a:p>
            <a:pPr marL="457200" lvl="1" indent="0" algn="ctr">
              <a:buNone/>
            </a:pPr>
            <a:r>
              <a:rPr lang="fr-FR" sz="3600" b="1" i="1" dirty="0">
                <a:solidFill>
                  <a:srgbClr val="C00000"/>
                </a:solidFill>
                <a:latin typeface="Montserrat" panose="00000500000000000000" pitchFamily="2" charset="0"/>
                <a:sym typeface="Wingdings" panose="05000000000000000000" pitchFamily="2" charset="2"/>
              </a:rPr>
              <a:t>à atteindre leur objectif (ou potentiel de production) ?</a:t>
            </a:r>
            <a:endParaRPr lang="fr-FR" dirty="0">
              <a:latin typeface="Montserrat" panose="00000500000000000000" pitchFamily="2" charset="0"/>
            </a:endParaRPr>
          </a:p>
        </p:txBody>
      </p:sp>
      <p:pic>
        <p:nvPicPr>
          <p:cNvPr id="13" name="Graphique 12" descr="Notes Post-it avec un remplissage uni">
            <a:extLst>
              <a:ext uri="{FF2B5EF4-FFF2-40B4-BE49-F238E27FC236}">
                <a16:creationId xmlns:a16="http://schemas.microsoft.com/office/drawing/2014/main" id="{BA8756E0-7AB7-252E-7EB7-DCD79549676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743668" y="3908611"/>
            <a:ext cx="542972" cy="542972"/>
          </a:xfrm>
          <a:prstGeom prst="rect">
            <a:avLst/>
          </a:prstGeom>
        </p:spPr>
      </p:pic>
      <p:pic>
        <p:nvPicPr>
          <p:cNvPr id="6" name="Graphique 5" descr="Brainstorming de groupe avec un remplissage uni">
            <a:extLst>
              <a:ext uri="{FF2B5EF4-FFF2-40B4-BE49-F238E27FC236}">
                <a16:creationId xmlns:a16="http://schemas.microsoft.com/office/drawing/2014/main" id="{7424152F-1072-D7C3-6847-5D54CD5F6CA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755673" y="421048"/>
            <a:ext cx="1196254" cy="1196254"/>
          </a:xfrm>
          <a:prstGeom prst="rect">
            <a:avLst/>
          </a:prstGeom>
        </p:spPr>
      </p:pic>
    </p:spTree>
    <p:extLst>
      <p:ext uri="{BB962C8B-B14F-4D97-AF65-F5344CB8AC3E}">
        <p14:creationId xmlns:p14="http://schemas.microsoft.com/office/powerpoint/2010/main" val="2110397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fade">
                                      <p:cBhvr>
                                        <p:cTn id="12" dur="500"/>
                                        <p:tgtEl>
                                          <p:spTgt spid="5">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5" end="5"/>
                                            </p:txEl>
                                          </p:spTgt>
                                        </p:tgtEl>
                                        <p:attrNameLst>
                                          <p:attrName>style.visibility</p:attrName>
                                        </p:attrNameLst>
                                      </p:cBhvr>
                                      <p:to>
                                        <p:strVal val="visible"/>
                                      </p:to>
                                    </p:set>
                                    <p:animEffect transition="in" filter="fade">
                                      <p:cBhvr>
                                        <p:cTn id="20" dur="500"/>
                                        <p:tgtEl>
                                          <p:spTgt spid="5">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animEffect transition="in" filter="fade">
                                      <p:cBhvr>
                                        <p:cTn id="2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signe&#10;&#10;Description générée automatiquement">
            <a:extLst>
              <a:ext uri="{FF2B5EF4-FFF2-40B4-BE49-F238E27FC236}">
                <a16:creationId xmlns:a16="http://schemas.microsoft.com/office/drawing/2014/main" id="{0A3BDFEE-1519-783F-D57B-3E264D660AB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pic>
        <p:nvPicPr>
          <p:cNvPr id="4" name="Image 3">
            <a:extLst>
              <a:ext uri="{FF2B5EF4-FFF2-40B4-BE49-F238E27FC236}">
                <a16:creationId xmlns:a16="http://schemas.microsoft.com/office/drawing/2014/main" id="{B4457674-4E1D-5BBD-7717-9FBD0503CC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5" name="Image 4">
            <a:extLst>
              <a:ext uri="{FF2B5EF4-FFF2-40B4-BE49-F238E27FC236}">
                <a16:creationId xmlns:a16="http://schemas.microsoft.com/office/drawing/2014/main" id="{332BBF6F-8CFF-3B13-B44F-0146C86DC1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28" name="sous-titre">
            <a:extLst>
              <a:ext uri="{FF2B5EF4-FFF2-40B4-BE49-F238E27FC236}">
                <a16:creationId xmlns:a16="http://schemas.microsoft.com/office/drawing/2014/main" id="{D1B901B8-A637-AD29-090B-A02CDF49E0ED}"/>
              </a:ext>
            </a:extLst>
          </p:cNvPr>
          <p:cNvSpPr txBox="1">
            <a:spLocks/>
          </p:cNvSpPr>
          <p:nvPr/>
        </p:nvSpPr>
        <p:spPr>
          <a:xfrm>
            <a:off x="374058" y="164641"/>
            <a:ext cx="11138238" cy="598232"/>
          </a:xfrm>
          <a:prstGeom prst="rect">
            <a:avLst/>
          </a:prstGeom>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eaLnBrk="1" hangingPunct="1">
              <a:lnSpc>
                <a:spcPct val="100000"/>
              </a:lnSpc>
              <a:spcBef>
                <a:spcPts val="0"/>
              </a:spcBef>
              <a:spcAft>
                <a:spcPts val="0"/>
              </a:spcAft>
              <a:buClr>
                <a:schemeClr val="accent2"/>
              </a:buClr>
              <a:buSzPts val="1700"/>
              <a:buFont typeface="Montserrat Medium"/>
              <a:buNone/>
              <a:defRPr sz="1400" b="0" i="0" u="none" strike="noStrike" cap="none">
                <a:solidFill>
                  <a:schemeClr val="bg1"/>
                </a:solidFill>
                <a:latin typeface="Montserrat Medium"/>
                <a:ea typeface="Montserrat Medium"/>
                <a:cs typeface="Montserrat Medium"/>
                <a:sym typeface="Montserrat Medium"/>
              </a:defRPr>
            </a:lvl1pPr>
            <a:lvl2pPr marR="0" lvl="1"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2pPr>
            <a:lvl3pPr marR="0" lvl="2"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3pPr>
            <a:lvl4pPr marR="0" lvl="3"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4pPr>
            <a:lvl5pPr marR="0" lvl="4"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5pPr>
            <a:lvl6pPr marR="0" lvl="5"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6pPr>
            <a:lvl7pPr marR="0" lvl="6"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7pPr>
            <a:lvl8pPr marR="0" lvl="7"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8pPr>
            <a:lvl9pPr marR="0" lvl="8" algn="l" rtl="0" eaLnBrk="1" hangingPunct="1">
              <a:lnSpc>
                <a:spcPct val="100000"/>
              </a:lnSpc>
              <a:spcBef>
                <a:spcPts val="0"/>
              </a:spcBef>
              <a:spcAft>
                <a:spcPts val="0"/>
              </a:spcAft>
              <a:buClr>
                <a:schemeClr val="accent2"/>
              </a:buClr>
              <a:buSzPts val="1900"/>
              <a:buFont typeface="Montserrat Medium"/>
              <a:buNone/>
              <a:defRPr sz="1900" b="0" i="0" u="none" strike="noStrike" cap="none">
                <a:solidFill>
                  <a:schemeClr val="accent2"/>
                </a:solidFill>
                <a:latin typeface="Montserrat Medium"/>
                <a:ea typeface="Montserrat Medium"/>
                <a:cs typeface="Montserrat Medium"/>
                <a:sym typeface="Montserrat Medium"/>
              </a:defRPr>
            </a:lvl9pPr>
          </a:lstStyle>
          <a:p>
            <a:pPr marL="0" marR="0" lvl="0" indent="0" algn="ctr" defTabSz="914400" rtl="0" eaLnBrk="1" fontAlgn="auto" latinLnBrk="0" hangingPunct="1">
              <a:lnSpc>
                <a:spcPct val="100000"/>
              </a:lnSpc>
              <a:spcBef>
                <a:spcPts val="0"/>
              </a:spcBef>
              <a:spcAft>
                <a:spcPts val="0"/>
              </a:spcAft>
              <a:buClr>
                <a:srgbClr val="A99D43"/>
              </a:buClr>
              <a:buSzPts val="1700"/>
              <a:buFont typeface="Montserrat Medium"/>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Montserrat Medium"/>
                <a:sym typeface="Montserrat Medium"/>
              </a:rPr>
              <a:t>Large dispositif de création variétale</a:t>
            </a:r>
          </a:p>
          <a:p>
            <a:pPr marL="171450" marR="0" lvl="0" indent="-171450" algn="ctr" defTabSz="914400" rtl="0" eaLnBrk="1" fontAlgn="auto" latinLnBrk="0" hangingPunct="1">
              <a:lnSpc>
                <a:spcPct val="100000"/>
              </a:lnSpc>
              <a:spcBef>
                <a:spcPts val="0"/>
              </a:spcBef>
              <a:spcAft>
                <a:spcPts val="0"/>
              </a:spcAft>
              <a:buClr>
                <a:srgbClr val="0D7E32"/>
              </a:buClr>
              <a:buSzPts val="1700"/>
              <a:buFont typeface="Arial" panose="020B0604020202020204" pitchFamily="34" charset="0"/>
              <a:buChar char="•"/>
              <a:tabLst/>
              <a:defRPr/>
            </a:pPr>
            <a:endParaRPr kumimoji="0" lang="fr-FR" sz="2400" b="1" i="0" u="none" strike="noStrike" kern="1200" cap="none" spc="0" normalizeH="0" baseline="0" noProof="0" dirty="0">
              <a:ln>
                <a:noFill/>
              </a:ln>
              <a:solidFill>
                <a:prstClr val="black">
                  <a:lumMod val="75000"/>
                  <a:lumOff val="25000"/>
                </a:prstClr>
              </a:solidFill>
              <a:effectLst/>
              <a:uLnTx/>
              <a:uFillTx/>
              <a:latin typeface="Montserrat Medium"/>
              <a:sym typeface="Montserrat Medium"/>
            </a:endParaRPr>
          </a:p>
          <a:p>
            <a:pPr marL="0" marR="0" lvl="0" indent="0" algn="ctr" defTabSz="914400" rtl="0" eaLnBrk="1" fontAlgn="auto" latinLnBrk="0" hangingPunct="1">
              <a:lnSpc>
                <a:spcPct val="100000"/>
              </a:lnSpc>
              <a:spcBef>
                <a:spcPts val="0"/>
              </a:spcBef>
              <a:spcAft>
                <a:spcPts val="0"/>
              </a:spcAft>
              <a:buClr>
                <a:srgbClr val="0D7E32"/>
              </a:buClr>
              <a:buSzPts val="1700"/>
              <a:buFont typeface="Montserrat Medium"/>
              <a:buNone/>
              <a:tabLst/>
              <a:defRPr/>
            </a:pPr>
            <a:endParaRPr kumimoji="0" lang="fr-FR" sz="2400" b="1" i="0" u="none" strike="noStrike" kern="1200" cap="none" spc="0" normalizeH="0" baseline="0" noProof="0" dirty="0">
              <a:ln>
                <a:noFill/>
              </a:ln>
              <a:solidFill>
                <a:prstClr val="black">
                  <a:lumMod val="75000"/>
                  <a:lumOff val="25000"/>
                </a:prstClr>
              </a:solidFill>
              <a:effectLst/>
              <a:uLnTx/>
              <a:uFillTx/>
              <a:latin typeface="Montserrat Medium"/>
              <a:sym typeface="Montserrat Medium"/>
            </a:endParaRPr>
          </a:p>
        </p:txBody>
      </p:sp>
      <p:sp>
        <p:nvSpPr>
          <p:cNvPr id="29" name="Espace réservé du contenu 2">
            <a:extLst>
              <a:ext uri="{FF2B5EF4-FFF2-40B4-BE49-F238E27FC236}">
                <a16:creationId xmlns:a16="http://schemas.microsoft.com/office/drawing/2014/main" id="{3C323457-001D-D1E6-8686-2A60407E6360}"/>
              </a:ext>
            </a:extLst>
          </p:cNvPr>
          <p:cNvSpPr txBox="1">
            <a:spLocks/>
          </p:cNvSpPr>
          <p:nvPr/>
        </p:nvSpPr>
        <p:spPr>
          <a:xfrm>
            <a:off x="5709493" y="1454618"/>
            <a:ext cx="4920407" cy="360385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Collection de 950 variétés</a:t>
            </a: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rPr>
              <a:t>2 650 croisements</a:t>
            </a: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endParaRP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rPr>
              <a:t>91 000 nouvelles variétés </a:t>
            </a:r>
          </a:p>
          <a:p>
            <a:pPr marL="457200" marR="0" lvl="1" indent="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None/>
              <a:tabLst/>
              <a:defRPr/>
            </a:pP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endParaRP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rPr>
              <a:t>9 200 parcelles variétales mesurées</a:t>
            </a: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endParaRP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rPr>
              <a:t>190 hectares d’essais</a:t>
            </a: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endParaRPr>
          </a:p>
          <a:p>
            <a:pPr marL="685800" marR="0" lvl="1" indent="-228600" algn="l" defTabSz="914400" rtl="0" eaLnBrk="1" fontAlgn="auto" latinLnBrk="0" hangingPunct="1">
              <a:lnSpc>
                <a:spcPct val="90000"/>
              </a:lnSpc>
              <a:spcBef>
                <a:spcPts val="500"/>
              </a:spcBef>
              <a:spcAft>
                <a:spcPts val="0"/>
              </a:spcAft>
              <a:buClr>
                <a:srgbClr val="E2DFCC">
                  <a:lumMod val="50000"/>
                </a:srgbClr>
              </a:buClr>
              <a:buSzTx/>
              <a:buFont typeface="Arial" panose="020B0604020202020204" pitchFamily="34" charset="0"/>
              <a:buChar char="•"/>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sym typeface="Wingdings" panose="05000000000000000000" pitchFamily="2" charset="2"/>
              </a:rPr>
              <a:t>60 ouvriers, techniciens ou ingénieurs à temps-plein</a:t>
            </a:r>
            <a:endPar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endParaRPr>
          </a:p>
        </p:txBody>
      </p:sp>
      <p:grpSp>
        <p:nvGrpSpPr>
          <p:cNvPr id="32" name="Groupe 31">
            <a:extLst>
              <a:ext uri="{FF2B5EF4-FFF2-40B4-BE49-F238E27FC236}">
                <a16:creationId xmlns:a16="http://schemas.microsoft.com/office/drawing/2014/main" id="{5D4B1448-3BED-A724-37FB-7936E3E1C6D9}"/>
              </a:ext>
            </a:extLst>
          </p:cNvPr>
          <p:cNvGrpSpPr/>
          <p:nvPr/>
        </p:nvGrpSpPr>
        <p:grpSpPr>
          <a:xfrm>
            <a:off x="830229" y="1602988"/>
            <a:ext cx="4684746" cy="3178540"/>
            <a:chOff x="537313" y="1113385"/>
            <a:chExt cx="3309415" cy="2090515"/>
          </a:xfrm>
        </p:grpSpPr>
        <p:pic>
          <p:nvPicPr>
            <p:cNvPr id="33" name="Image 32">
              <a:extLst>
                <a:ext uri="{FF2B5EF4-FFF2-40B4-BE49-F238E27FC236}">
                  <a16:creationId xmlns:a16="http://schemas.microsoft.com/office/drawing/2014/main" id="{6EEE2839-8ED6-A4DE-01F7-0B0CC5C5D43C}"/>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25413" y="1553878"/>
              <a:ext cx="1555764" cy="1207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Oval 11">
              <a:extLst>
                <a:ext uri="{FF2B5EF4-FFF2-40B4-BE49-F238E27FC236}">
                  <a16:creationId xmlns:a16="http://schemas.microsoft.com/office/drawing/2014/main" id="{278F33A9-CBA0-6C08-B552-82DD24C97AED}"/>
                </a:ext>
              </a:extLst>
            </p:cNvPr>
            <p:cNvSpPr>
              <a:spLocks noChangeArrowheads="1"/>
            </p:cNvSpPr>
            <p:nvPr/>
          </p:nvSpPr>
          <p:spPr bwMode="auto">
            <a:xfrm>
              <a:off x="2584024" y="1980496"/>
              <a:ext cx="54000" cy="540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AutoShape 12">
              <a:extLst>
                <a:ext uri="{FF2B5EF4-FFF2-40B4-BE49-F238E27FC236}">
                  <a16:creationId xmlns:a16="http://schemas.microsoft.com/office/drawing/2014/main" id="{8A2B0940-4F8A-380F-041D-AD1B0F1D744F}"/>
                </a:ext>
              </a:extLst>
            </p:cNvPr>
            <p:cNvSpPr>
              <a:spLocks noChangeArrowheads="1"/>
            </p:cNvSpPr>
            <p:nvPr/>
          </p:nvSpPr>
          <p:spPr bwMode="auto">
            <a:xfrm>
              <a:off x="2284721" y="1113385"/>
              <a:ext cx="864394" cy="341469"/>
            </a:xfrm>
            <a:prstGeom prst="wedgeRoundRectCallout">
              <a:avLst>
                <a:gd name="adj1" fmla="val -56549"/>
                <a:gd name="adj2" fmla="val 94813"/>
                <a:gd name="adj3" fmla="val 16667"/>
              </a:avLst>
            </a:prstGeom>
            <a:solidFill>
              <a:srgbClr val="00A000">
                <a:alpha val="58823"/>
              </a:srgbClr>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 Mare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Irrigué</a:t>
              </a:r>
            </a:p>
          </p:txBody>
        </p:sp>
        <p:sp>
          <p:nvSpPr>
            <p:cNvPr id="36" name="AutoShape 13">
              <a:extLst>
                <a:ext uri="{FF2B5EF4-FFF2-40B4-BE49-F238E27FC236}">
                  <a16:creationId xmlns:a16="http://schemas.microsoft.com/office/drawing/2014/main" id="{A822D57E-C411-4308-E355-0DD121AC7A4C}"/>
                </a:ext>
              </a:extLst>
            </p:cNvPr>
            <p:cNvSpPr>
              <a:spLocks noChangeArrowheads="1"/>
            </p:cNvSpPr>
            <p:nvPr/>
          </p:nvSpPr>
          <p:spPr bwMode="auto">
            <a:xfrm>
              <a:off x="2899066" y="2231779"/>
              <a:ext cx="810090" cy="260999"/>
            </a:xfrm>
            <a:prstGeom prst="wedgeRoundRectCallout">
              <a:avLst>
                <a:gd name="adj1" fmla="val -80725"/>
                <a:gd name="adj2" fmla="val -130855"/>
                <a:gd name="adj3" fmla="val 16667"/>
              </a:avLst>
            </a:prstGeom>
            <a:solidFill>
              <a:srgbClr val="00A000">
                <a:alpha val="58823"/>
              </a:srgbClr>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Saint-Benoît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3200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Pluvial</a:t>
              </a:r>
            </a:p>
          </p:txBody>
        </p:sp>
        <p:sp>
          <p:nvSpPr>
            <p:cNvPr id="37" name="AutoShape 14">
              <a:extLst>
                <a:ext uri="{FF2B5EF4-FFF2-40B4-BE49-F238E27FC236}">
                  <a16:creationId xmlns:a16="http://schemas.microsoft.com/office/drawing/2014/main" id="{9BF996AC-EBBF-5F0B-08B7-7A5CD4AEE376}"/>
                </a:ext>
              </a:extLst>
            </p:cNvPr>
            <p:cNvSpPr>
              <a:spLocks noChangeArrowheads="1"/>
            </p:cNvSpPr>
            <p:nvPr/>
          </p:nvSpPr>
          <p:spPr bwMode="auto">
            <a:xfrm>
              <a:off x="2915816" y="2750858"/>
              <a:ext cx="930912" cy="303259"/>
            </a:xfrm>
            <a:prstGeom prst="wedgeRoundRectCallout">
              <a:avLst>
                <a:gd name="adj1" fmla="val -76072"/>
                <a:gd name="adj2" fmla="val -51695"/>
                <a:gd name="adj3" fmla="val 16667"/>
              </a:avLst>
            </a:prstGeom>
            <a:solidFill>
              <a:srgbClr val="FF0000">
                <a:alpha val="58823"/>
              </a:srgbClr>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Saint-Philippe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4000 mm/an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Pluvial</a:t>
              </a:r>
            </a:p>
          </p:txBody>
        </p:sp>
        <p:sp>
          <p:nvSpPr>
            <p:cNvPr id="38" name="AutoShape 15">
              <a:extLst>
                <a:ext uri="{FF2B5EF4-FFF2-40B4-BE49-F238E27FC236}">
                  <a16:creationId xmlns:a16="http://schemas.microsoft.com/office/drawing/2014/main" id="{DCB5E9CF-7F65-6129-0BF5-97F5F4B8655F}"/>
                </a:ext>
              </a:extLst>
            </p:cNvPr>
            <p:cNvSpPr>
              <a:spLocks noChangeArrowheads="1"/>
            </p:cNvSpPr>
            <p:nvPr/>
          </p:nvSpPr>
          <p:spPr bwMode="auto">
            <a:xfrm>
              <a:off x="537313" y="1801588"/>
              <a:ext cx="788099" cy="391355"/>
            </a:xfrm>
            <a:prstGeom prst="wedgeRoundRectCallout">
              <a:avLst>
                <a:gd name="adj1" fmla="val 83659"/>
                <a:gd name="adj2" fmla="val 31627"/>
                <a:gd name="adj3" fmla="val 16667"/>
              </a:avLst>
            </a:prstGeom>
            <a:solidFill>
              <a:srgbClr val="FFFF00">
                <a:alpha val="59999"/>
              </a:srgbClr>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Vue Belle 1 et 2</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Pluvial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Alt. 700 à 1000m</a:t>
              </a:r>
            </a:p>
          </p:txBody>
        </p:sp>
        <p:sp>
          <p:nvSpPr>
            <p:cNvPr id="39" name="AutoShape 16">
              <a:extLst>
                <a:ext uri="{FF2B5EF4-FFF2-40B4-BE49-F238E27FC236}">
                  <a16:creationId xmlns:a16="http://schemas.microsoft.com/office/drawing/2014/main" id="{EC0C20C9-128B-F586-7CE0-7F97AE9C3D92}"/>
                </a:ext>
              </a:extLst>
            </p:cNvPr>
            <p:cNvSpPr>
              <a:spLocks noChangeArrowheads="1"/>
            </p:cNvSpPr>
            <p:nvPr/>
          </p:nvSpPr>
          <p:spPr bwMode="auto">
            <a:xfrm>
              <a:off x="740978" y="2534742"/>
              <a:ext cx="891779" cy="320433"/>
            </a:xfrm>
            <a:prstGeom prst="wedgeRoundRectCallout">
              <a:avLst>
                <a:gd name="adj1" fmla="val 71981"/>
                <a:gd name="adj2" fmla="val -50606"/>
                <a:gd name="adj3" fmla="val 16667"/>
              </a:avLst>
            </a:prstGeom>
            <a:solidFill>
              <a:srgbClr val="5AC9FE">
                <a:alpha val="59999"/>
              </a:srgbClr>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Etang Salé</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Irrigué</a:t>
              </a:r>
            </a:p>
          </p:txBody>
        </p:sp>
        <p:sp>
          <p:nvSpPr>
            <p:cNvPr id="40" name="AutoShape 17">
              <a:extLst>
                <a:ext uri="{FF2B5EF4-FFF2-40B4-BE49-F238E27FC236}">
                  <a16:creationId xmlns:a16="http://schemas.microsoft.com/office/drawing/2014/main" id="{2CFC2DCB-5D0B-2BF1-8EA0-2902409DAB09}"/>
                </a:ext>
              </a:extLst>
            </p:cNvPr>
            <p:cNvSpPr>
              <a:spLocks noChangeArrowheads="1"/>
            </p:cNvSpPr>
            <p:nvPr/>
          </p:nvSpPr>
          <p:spPr bwMode="auto">
            <a:xfrm>
              <a:off x="688815" y="1191719"/>
              <a:ext cx="1332511" cy="268070"/>
            </a:xfrm>
            <a:prstGeom prst="wedgeRoundRectCallout">
              <a:avLst>
                <a:gd name="adj1" fmla="val 56645"/>
                <a:gd name="adj2" fmla="val 105083"/>
                <a:gd name="adj3" fmla="val 16667"/>
              </a:avLst>
            </a:prstGeom>
            <a:solidFill>
              <a:schemeClr val="bg1"/>
            </a:solidFill>
            <a:ln w="9525">
              <a:solidFill>
                <a:schemeClr val="tx1"/>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 Bretagne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Serre d’hybridation, de semis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Laboratoire d’analyse</a:t>
              </a:r>
            </a:p>
          </p:txBody>
        </p:sp>
        <p:sp>
          <p:nvSpPr>
            <p:cNvPr id="41" name="AutoShape 18">
              <a:extLst>
                <a:ext uri="{FF2B5EF4-FFF2-40B4-BE49-F238E27FC236}">
                  <a16:creationId xmlns:a16="http://schemas.microsoft.com/office/drawing/2014/main" id="{4CC3EDA8-B584-DBA9-6C8D-46F5BF5FA7A2}"/>
                </a:ext>
              </a:extLst>
            </p:cNvPr>
            <p:cNvSpPr>
              <a:spLocks noChangeArrowheads="1"/>
            </p:cNvSpPr>
            <p:nvPr/>
          </p:nvSpPr>
          <p:spPr bwMode="auto">
            <a:xfrm>
              <a:off x="3018902" y="1606989"/>
              <a:ext cx="724740" cy="341469"/>
            </a:xfrm>
            <a:prstGeom prst="wedgeRoundRectCallout">
              <a:avLst>
                <a:gd name="adj1" fmla="val -124137"/>
                <a:gd name="adj2" fmla="val 44428"/>
                <a:gd name="adj3" fmla="val 16667"/>
              </a:avLst>
            </a:prstGeom>
            <a:solidFill>
              <a:srgbClr val="C100C1">
                <a:alpha val="58823"/>
              </a:srgbClr>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Menciol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3500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Pluvial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Alt. 350 à 450m</a:t>
              </a:r>
            </a:p>
          </p:txBody>
        </p:sp>
        <p:sp>
          <p:nvSpPr>
            <p:cNvPr id="42" name="AutoShape 16">
              <a:extLst>
                <a:ext uri="{FF2B5EF4-FFF2-40B4-BE49-F238E27FC236}">
                  <a16:creationId xmlns:a16="http://schemas.microsoft.com/office/drawing/2014/main" id="{2FE8022D-7217-C09D-74B8-B06A7A21253C}"/>
                </a:ext>
              </a:extLst>
            </p:cNvPr>
            <p:cNvSpPr>
              <a:spLocks noChangeArrowheads="1"/>
            </p:cNvSpPr>
            <p:nvPr/>
          </p:nvSpPr>
          <p:spPr bwMode="auto">
            <a:xfrm>
              <a:off x="1699092" y="2894921"/>
              <a:ext cx="818602" cy="308979"/>
            </a:xfrm>
            <a:prstGeom prst="wedgeRoundRectCallout">
              <a:avLst>
                <a:gd name="adj1" fmla="val -20754"/>
                <a:gd name="adj2" fmla="val -158254"/>
                <a:gd name="adj3" fmla="val 16667"/>
              </a:avLst>
            </a:prstGeom>
            <a:solidFill>
              <a:srgbClr val="5AC9FE">
                <a:alpha val="30196"/>
              </a:srgbClr>
            </a:solidFill>
            <a:ln w="9525">
              <a:solidFill>
                <a:srgbClr val="000000"/>
              </a:solidFill>
              <a:miter lim="800000"/>
              <a:headEnd/>
              <a:tailEnd/>
            </a:ln>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75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Le Gol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600 mm/an</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675"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Irrigué (Stress)</a:t>
              </a:r>
            </a:p>
          </p:txBody>
        </p:sp>
        <p:sp>
          <p:nvSpPr>
            <p:cNvPr id="43" name="Oval 11">
              <a:extLst>
                <a:ext uri="{FF2B5EF4-FFF2-40B4-BE49-F238E27FC236}">
                  <a16:creationId xmlns:a16="http://schemas.microsoft.com/office/drawing/2014/main" id="{25CC3D42-6E9F-D550-6240-FF28661ACAC9}"/>
                </a:ext>
              </a:extLst>
            </p:cNvPr>
            <p:cNvSpPr>
              <a:spLocks noChangeArrowheads="1"/>
            </p:cNvSpPr>
            <p:nvPr/>
          </p:nvSpPr>
          <p:spPr bwMode="auto">
            <a:xfrm>
              <a:off x="1906676" y="2492777"/>
              <a:ext cx="76200" cy="7024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4" name="Oval 11">
              <a:extLst>
                <a:ext uri="{FF2B5EF4-FFF2-40B4-BE49-F238E27FC236}">
                  <a16:creationId xmlns:a16="http://schemas.microsoft.com/office/drawing/2014/main" id="{C4AD4B73-EFAE-83C4-1A70-C9F491B1BBAB}"/>
                </a:ext>
              </a:extLst>
            </p:cNvPr>
            <p:cNvSpPr>
              <a:spLocks noChangeArrowheads="1"/>
            </p:cNvSpPr>
            <p:nvPr/>
          </p:nvSpPr>
          <p:spPr bwMode="auto">
            <a:xfrm>
              <a:off x="1830476" y="2471549"/>
              <a:ext cx="76200" cy="7024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 name="Oval 11">
              <a:extLst>
                <a:ext uri="{FF2B5EF4-FFF2-40B4-BE49-F238E27FC236}">
                  <a16:creationId xmlns:a16="http://schemas.microsoft.com/office/drawing/2014/main" id="{35FCAF9E-37A3-9584-5D8F-B4E090D68DE4}"/>
                </a:ext>
              </a:extLst>
            </p:cNvPr>
            <p:cNvSpPr>
              <a:spLocks noChangeArrowheads="1"/>
            </p:cNvSpPr>
            <p:nvPr/>
          </p:nvSpPr>
          <p:spPr bwMode="auto">
            <a:xfrm>
              <a:off x="1593587" y="2064653"/>
              <a:ext cx="76200" cy="7024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6" name="Oval 11">
              <a:extLst>
                <a:ext uri="{FF2B5EF4-FFF2-40B4-BE49-F238E27FC236}">
                  <a16:creationId xmlns:a16="http://schemas.microsoft.com/office/drawing/2014/main" id="{A9EF5C46-4049-3027-7BB8-A2999F7861DA}"/>
                </a:ext>
              </a:extLst>
            </p:cNvPr>
            <p:cNvSpPr>
              <a:spLocks noChangeArrowheads="1"/>
            </p:cNvSpPr>
            <p:nvPr/>
          </p:nvSpPr>
          <p:spPr bwMode="auto">
            <a:xfrm>
              <a:off x="2156437" y="1606989"/>
              <a:ext cx="54000" cy="540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 name="Oval 11">
              <a:extLst>
                <a:ext uri="{FF2B5EF4-FFF2-40B4-BE49-F238E27FC236}">
                  <a16:creationId xmlns:a16="http://schemas.microsoft.com/office/drawing/2014/main" id="{4BD148F7-CF72-8BB1-A5A7-7741FD3158A3}"/>
                </a:ext>
              </a:extLst>
            </p:cNvPr>
            <p:cNvSpPr>
              <a:spLocks noChangeArrowheads="1"/>
            </p:cNvSpPr>
            <p:nvPr/>
          </p:nvSpPr>
          <p:spPr bwMode="auto">
            <a:xfrm>
              <a:off x="2584024" y="2675165"/>
              <a:ext cx="76200" cy="7024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8" name="Oval 11">
              <a:extLst>
                <a:ext uri="{FF2B5EF4-FFF2-40B4-BE49-F238E27FC236}">
                  <a16:creationId xmlns:a16="http://schemas.microsoft.com/office/drawing/2014/main" id="{CB313FCE-4D4E-8D84-EC1D-82CD00294DD3}"/>
                </a:ext>
              </a:extLst>
            </p:cNvPr>
            <p:cNvSpPr>
              <a:spLocks noChangeArrowheads="1"/>
            </p:cNvSpPr>
            <p:nvPr/>
          </p:nvSpPr>
          <p:spPr bwMode="auto">
            <a:xfrm>
              <a:off x="2412753" y="1910249"/>
              <a:ext cx="54000" cy="540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9" name="Oval 11">
              <a:extLst>
                <a:ext uri="{FF2B5EF4-FFF2-40B4-BE49-F238E27FC236}">
                  <a16:creationId xmlns:a16="http://schemas.microsoft.com/office/drawing/2014/main" id="{C146CCA7-3A01-E8C8-E06D-3C14C97495F4}"/>
                </a:ext>
              </a:extLst>
            </p:cNvPr>
            <p:cNvSpPr>
              <a:spLocks noChangeArrowheads="1"/>
            </p:cNvSpPr>
            <p:nvPr/>
          </p:nvSpPr>
          <p:spPr bwMode="auto">
            <a:xfrm>
              <a:off x="1671145" y="2040635"/>
              <a:ext cx="76200" cy="70247"/>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0" name="Oval 11">
              <a:extLst>
                <a:ext uri="{FF2B5EF4-FFF2-40B4-BE49-F238E27FC236}">
                  <a16:creationId xmlns:a16="http://schemas.microsoft.com/office/drawing/2014/main" id="{42A00310-4240-85F6-3C3E-D1908CF91D52}"/>
                </a:ext>
              </a:extLst>
            </p:cNvPr>
            <p:cNvSpPr>
              <a:spLocks noChangeArrowheads="1"/>
            </p:cNvSpPr>
            <p:nvPr/>
          </p:nvSpPr>
          <p:spPr bwMode="auto">
            <a:xfrm>
              <a:off x="2102437" y="1612049"/>
              <a:ext cx="54000" cy="54000"/>
            </a:xfrm>
            <a:prstGeom prst="ellipse">
              <a:avLst/>
            </a:prstGeom>
            <a:solidFill>
              <a:schemeClr val="bg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51" name="Espace réservé du numéro de diapositive 5">
            <a:extLst>
              <a:ext uri="{FF2B5EF4-FFF2-40B4-BE49-F238E27FC236}">
                <a16:creationId xmlns:a16="http://schemas.microsoft.com/office/drawing/2014/main" id="{ADF0103E-9C1C-988E-ED4D-049480FFC392}"/>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52" name="Accolade fermante 51">
            <a:extLst>
              <a:ext uri="{FF2B5EF4-FFF2-40B4-BE49-F238E27FC236}">
                <a16:creationId xmlns:a16="http://schemas.microsoft.com/office/drawing/2014/main" id="{51163B1B-F53A-D9DA-458D-D9A2A88F6FEB}"/>
              </a:ext>
            </a:extLst>
          </p:cNvPr>
          <p:cNvSpPr/>
          <p:nvPr/>
        </p:nvSpPr>
        <p:spPr>
          <a:xfrm>
            <a:off x="9447592" y="2009869"/>
            <a:ext cx="386150" cy="1658151"/>
          </a:xfrm>
          <a:prstGeom prst="rightBrac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54" name="ZoneTexte 53">
            <a:extLst>
              <a:ext uri="{FF2B5EF4-FFF2-40B4-BE49-F238E27FC236}">
                <a16:creationId xmlns:a16="http://schemas.microsoft.com/office/drawing/2014/main" id="{2614F7F5-5EED-F75B-0A2A-5A6E56862CDA}"/>
              </a:ext>
            </a:extLst>
          </p:cNvPr>
          <p:cNvSpPr txBox="1"/>
          <p:nvPr/>
        </p:nvSpPr>
        <p:spPr>
          <a:xfrm>
            <a:off x="9640667" y="2676229"/>
            <a:ext cx="2308876" cy="307777"/>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E2DFCC">
                  <a:lumMod val="50000"/>
                </a:srgbClr>
              </a:buClr>
              <a:buSzTx/>
              <a:buFontTx/>
              <a:buNone/>
              <a:tabLst/>
              <a:defRPr/>
            </a:pPr>
            <a:r>
              <a:rPr kumimoji="0" lang="fr-FR" sz="1400" b="0" i="0" u="none" strike="noStrike" kern="1200" cap="none" spc="0" normalizeH="0" baseline="0" noProof="0" dirty="0">
                <a:ln>
                  <a:noFill/>
                </a:ln>
                <a:solidFill>
                  <a:prstClr val="black">
                    <a:lumMod val="50000"/>
                    <a:lumOff val="50000"/>
                  </a:prstClr>
                </a:solidFill>
                <a:effectLst/>
                <a:uLnTx/>
                <a:uFillTx/>
                <a:latin typeface="Montserrat Medium" panose="00000600000000000000" pitchFamily="2" charset="0"/>
                <a:ea typeface="+mn-ea"/>
                <a:cs typeface="+mn-cs"/>
              </a:rPr>
              <a:t>Tous les ans</a:t>
            </a:r>
          </a:p>
        </p:txBody>
      </p:sp>
      <p:sp>
        <p:nvSpPr>
          <p:cNvPr id="3" name="ZoneTexte 2">
            <a:extLst>
              <a:ext uri="{FF2B5EF4-FFF2-40B4-BE49-F238E27FC236}">
                <a16:creationId xmlns:a16="http://schemas.microsoft.com/office/drawing/2014/main" id="{7294E16E-9BDA-20F1-4D7E-2D7ED0395F9A}"/>
              </a:ext>
            </a:extLst>
          </p:cNvPr>
          <p:cNvSpPr txBox="1"/>
          <p:nvPr/>
        </p:nvSpPr>
        <p:spPr>
          <a:xfrm>
            <a:off x="221364" y="5901924"/>
            <a:ext cx="11728179" cy="369332"/>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
                <a:srgbClr val="E2DFCC">
                  <a:lumMod val="50000"/>
                </a:srgbClr>
              </a:buClr>
              <a:buSzTx/>
              <a:buFontTx/>
              <a:buNone/>
              <a:tabLst/>
              <a:defRPr/>
            </a:pPr>
            <a:r>
              <a:rPr kumimoji="0" lang="fr-FR" sz="1800" b="0" i="0" u="none" strike="noStrike" kern="1200" cap="none" spc="0" normalizeH="0" baseline="0" noProof="0" dirty="0">
                <a:ln>
                  <a:noFill/>
                </a:ln>
                <a:solidFill>
                  <a:prstClr val="black"/>
                </a:solidFill>
                <a:effectLst/>
                <a:uLnTx/>
                <a:uFillTx/>
                <a:latin typeface="Montserrat Medium" panose="00000600000000000000" pitchFamily="2" charset="0"/>
                <a:ea typeface="+mn-ea"/>
                <a:cs typeface="+mn-cs"/>
              </a:rPr>
              <a:t>D’importantes infrastructures &amp; ressources exclusivement dédiées à l’innovation variétale </a:t>
            </a:r>
          </a:p>
        </p:txBody>
      </p:sp>
    </p:spTree>
    <p:extLst>
      <p:ext uri="{BB962C8B-B14F-4D97-AF65-F5344CB8AC3E}">
        <p14:creationId xmlns:p14="http://schemas.microsoft.com/office/powerpoint/2010/main" val="347450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r>
                        <a:rPr lang="fr-FR" sz="1400" b="1" i="0" u="none" strike="noStrike" dirty="0">
                          <a:solidFill>
                            <a:srgbClr val="434343"/>
                          </a:solidFill>
                          <a:effectLst/>
                          <a:latin typeface="Arial" panose="020B0604020202020204" pitchFamily="34" charset="0"/>
                        </a:rPr>
                        <a:t>Innovation/Création Variétale</a:t>
                      </a:r>
                    </a:p>
                    <a:p>
                      <a:pPr marL="266700" indent="0" algn="l" rtl="0" fontAlgn="ctr"/>
                      <a:endParaRPr lang="fr-FR" sz="1400" b="1"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Sélection de variété performantes</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Adaptées aux différentes environnements de production (contexte culturale et climatique mouvant) </a:t>
                      </a: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p>
                      <a:pPr marL="266700" indent="0" algn="l" rtl="0" fontAlgn="ctr"/>
                      <a:endParaRPr lang="fr-FR" sz="1200" b="0"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gradFill flip="none" rotWithShape="1">
                      <a:gsLst>
                        <a:gs pos="20000">
                          <a:srgbClr val="FFC000"/>
                        </a:gs>
                        <a:gs pos="100000">
                          <a:srgbClr val="A6E8E2"/>
                        </a:gs>
                      </a:gsLst>
                      <a:lin ang="0" scaled="1"/>
                      <a:tileRect/>
                    </a:gradFill>
                  </a:tcPr>
                </a:tc>
                <a:tc>
                  <a:txBody>
                    <a:bodyPr/>
                    <a:lstStyle/>
                    <a:p>
                      <a:pPr algn="l" rtl="0" fontAlgn="ct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0" indent="0" algn="l" rtl="0" fontAlgn="ctr">
                        <a:buFont typeface="Arial" panose="020B0604020202020204" pitchFamily="34" charset="0"/>
                        <a:buNone/>
                      </a:pPr>
                      <a:endParaRPr lang="fr-FR" sz="1200" b="1"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
        <p:nvSpPr>
          <p:cNvPr id="3" name="TextBox 1">
            <a:extLst>
              <a:ext uri="{FF2B5EF4-FFF2-40B4-BE49-F238E27FC236}">
                <a16:creationId xmlns:a16="http://schemas.microsoft.com/office/drawing/2014/main" id="{F13A21F3-C114-CD22-2920-2014EB5ACF83}"/>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9701508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r>
                        <a:rPr lang="fr-FR" sz="1400" b="1" i="0" u="none" strike="noStrike" dirty="0">
                          <a:solidFill>
                            <a:srgbClr val="434343"/>
                          </a:solidFill>
                          <a:effectLst/>
                          <a:latin typeface="Arial" panose="020B0604020202020204" pitchFamily="34" charset="0"/>
                        </a:rPr>
                        <a:t>Innovation/Création Variétale</a:t>
                      </a:r>
                    </a:p>
                    <a:p>
                      <a:pPr marL="266700" indent="0" algn="l" rtl="0" fontAlgn="ctr"/>
                      <a:endParaRPr lang="fr-FR" sz="1400" b="1"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Sélection de variété performantes</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Adaptées aux différentes environnements de production (contexte culturale et climatique mouvant) </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Recherche de résistance variétale comme solution long-terme : </a:t>
                      </a:r>
                    </a:p>
                    <a:p>
                      <a:pPr marL="266700" indent="0" algn="l" rtl="0" fontAlgn="ctr"/>
                      <a:r>
                        <a:rPr lang="fr-FR" sz="1400" b="0" i="0" u="none" strike="noStrike" dirty="0">
                          <a:solidFill>
                            <a:srgbClr val="434343"/>
                          </a:solidFill>
                          <a:effectLst/>
                          <a:latin typeface="Arial" panose="020B0604020202020204" pitchFamily="34" charset="0"/>
                        </a:rPr>
                        <a:t>maladies historiques (échaudure, gommose, charbon, rouille brune, …) et nouveaux bioagresseurs (rouille orangée, </a:t>
                      </a:r>
                      <a:r>
                        <a:rPr lang="fr-FR" sz="1400" b="0" i="1" u="none" strike="noStrike" dirty="0">
                          <a:solidFill>
                            <a:srgbClr val="434343"/>
                          </a:solidFill>
                          <a:effectLst/>
                          <a:latin typeface="Arial" panose="020B0604020202020204" pitchFamily="34" charset="0"/>
                        </a:rPr>
                        <a:t>Sipha flava</a:t>
                      </a:r>
                      <a:r>
                        <a:rPr lang="fr-FR" sz="1400" b="0" i="0" u="none" strike="noStrike" dirty="0">
                          <a:solidFill>
                            <a:srgbClr val="434343"/>
                          </a:solidFill>
                          <a:effectLst/>
                          <a:latin typeface="Arial" panose="020B0604020202020204" pitchFamily="34" charset="0"/>
                        </a:rPr>
                        <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gradFill flip="none" rotWithShape="1">
                      <a:gsLst>
                        <a:gs pos="20000">
                          <a:srgbClr val="FFC000"/>
                        </a:gs>
                        <a:gs pos="100000">
                          <a:srgbClr val="A6E8E2"/>
                        </a:gs>
                      </a:gsLst>
                      <a:lin ang="0" scaled="1"/>
                      <a:tileRect/>
                    </a:gradFill>
                  </a:tcPr>
                </a:tc>
                <a:tc>
                  <a:txBody>
                    <a:bodyPr/>
                    <a:lstStyle/>
                    <a:p>
                      <a:pPr algn="l" rtl="0" fontAlgn="ct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0" indent="0" algn="l" rtl="0" fontAlgn="ctr">
                        <a:buFont typeface="Arial" panose="020B0604020202020204" pitchFamily="34" charset="0"/>
                        <a:buNone/>
                      </a:pPr>
                      <a:endParaRPr lang="fr-FR" sz="1200" b="1"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
        <p:nvSpPr>
          <p:cNvPr id="3" name="TextBox 1">
            <a:extLst>
              <a:ext uri="{FF2B5EF4-FFF2-40B4-BE49-F238E27FC236}">
                <a16:creationId xmlns:a16="http://schemas.microsoft.com/office/drawing/2014/main" id="{F27B5511-FE21-F736-A953-E50B128FD13E}"/>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20392458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r>
                        <a:rPr lang="fr-FR" sz="1400" b="1" i="0" u="none" strike="noStrike" dirty="0">
                          <a:solidFill>
                            <a:srgbClr val="434343"/>
                          </a:solidFill>
                          <a:effectLst/>
                          <a:latin typeface="Arial" panose="020B0604020202020204" pitchFamily="34" charset="0"/>
                        </a:rPr>
                        <a:t>Innovation/Création Variétale</a:t>
                      </a:r>
                    </a:p>
                    <a:p>
                      <a:pPr marL="266700" indent="0" algn="l" rtl="0" fontAlgn="ctr"/>
                      <a:endParaRPr lang="fr-FR" sz="1400" b="1"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Sélection de variété performantes</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Adaptées aux différentes environnements de production (contexte culturale et climatique mouvant) </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Recherche de résistance variétale comme solution long-terme :</a:t>
                      </a:r>
                    </a:p>
                    <a:p>
                      <a:pPr marL="266700" indent="0" algn="l" rtl="0" fontAlgn="ctr"/>
                      <a:r>
                        <a:rPr lang="fr-FR" sz="1400" b="0" i="0" u="none" strike="noStrike" dirty="0">
                          <a:solidFill>
                            <a:srgbClr val="434343"/>
                          </a:solidFill>
                          <a:effectLst/>
                          <a:latin typeface="Arial" panose="020B0604020202020204" pitchFamily="34" charset="0"/>
                        </a:rPr>
                        <a:t>maladies historiques (échaudure, gommose, charbon, rouille brune, …) et nouveaux bioagresseurs (rouille orangée, </a:t>
                      </a:r>
                      <a:r>
                        <a:rPr lang="fr-FR" sz="1400" b="0" i="1" u="none" strike="noStrike" dirty="0">
                          <a:solidFill>
                            <a:srgbClr val="434343"/>
                          </a:solidFill>
                          <a:effectLst/>
                          <a:latin typeface="Arial" panose="020B0604020202020204" pitchFamily="34" charset="0"/>
                        </a:rPr>
                        <a:t>Sipha flava</a:t>
                      </a:r>
                      <a:r>
                        <a:rPr lang="fr-FR" sz="1400" b="0" i="0" u="none" strike="noStrike" dirty="0">
                          <a:solidFill>
                            <a:srgbClr val="434343"/>
                          </a:solidFill>
                          <a:effectLst/>
                          <a:latin typeface="Arial" panose="020B0604020202020204" pitchFamily="34" charset="0"/>
                        </a:rPr>
                        <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gradFill flip="none" rotWithShape="1">
                      <a:gsLst>
                        <a:gs pos="20000">
                          <a:srgbClr val="FFC000"/>
                        </a:gs>
                        <a:gs pos="100000">
                          <a:srgbClr val="A6E8E2"/>
                        </a:gs>
                      </a:gsLst>
                      <a:lin ang="0" scaled="1"/>
                      <a:tileRect/>
                    </a:gradFill>
                  </a:tcPr>
                </a:tc>
                <a:tc>
                  <a:txBody>
                    <a:bodyPr/>
                    <a:lstStyle/>
                    <a:p>
                      <a:pPr algn="l" rtl="0" fontAlgn="ctr"/>
                      <a:r>
                        <a:rPr lang="fr-FR" sz="1200" b="1" i="0" u="none" strike="noStrike" dirty="0">
                          <a:solidFill>
                            <a:srgbClr val="434343"/>
                          </a:solidFill>
                          <a:effectLst/>
                          <a:latin typeface="Arial" panose="020B0604020202020204" pitchFamily="34" charset="0"/>
                        </a:rPr>
                        <a:t>eRcane </a:t>
                      </a:r>
                      <a:r>
                        <a:rPr lang="fr-FR" sz="1200" b="0" i="0" u="none" strike="noStrike" dirty="0">
                          <a:solidFill>
                            <a:srgbClr val="434343"/>
                          </a:solidFill>
                          <a:effectLst/>
                          <a:latin typeface="Arial" panose="020B0604020202020204" pitchFamily="34" charset="0"/>
                        </a:rPr>
                        <a:t>(chef de file) : </a:t>
                      </a:r>
                    </a:p>
                    <a:p>
                      <a:pPr marL="180975" indent="0" algn="l" rtl="0" fontAlgn="ctr"/>
                      <a:r>
                        <a:rPr lang="fr-FR" sz="1200" b="0" i="0" u="none" strike="noStrike" dirty="0">
                          <a:solidFill>
                            <a:srgbClr val="434343"/>
                          </a:solidFill>
                          <a:effectLst/>
                          <a:latin typeface="Arial" panose="020B0604020202020204" pitchFamily="34" charset="0"/>
                        </a:rPr>
                        <a:t>création des variétés, installation en essais, analyse, transfert</a:t>
                      </a:r>
                    </a:p>
                    <a:p>
                      <a:pPr algn="l" rtl="0" fontAlgn="ctr"/>
                      <a:endParaRPr lang="fr-FR" sz="1200" b="0" i="0" u="none" strike="noStrike" dirty="0">
                        <a:solidFill>
                          <a:srgbClr val="434343"/>
                        </a:solidFill>
                        <a:effectLst/>
                        <a:latin typeface="Arial" panose="020B0604020202020204" pitchFamily="34" charset="0"/>
                      </a:endParaRPr>
                    </a:p>
                    <a:p>
                      <a:pPr algn="l" rtl="0" fontAlgn="ctr"/>
                      <a:r>
                        <a:rPr lang="fr-FR" sz="1200" b="1" i="0" u="none" strike="noStrike" dirty="0">
                          <a:solidFill>
                            <a:srgbClr val="434343"/>
                          </a:solidFill>
                          <a:effectLst/>
                          <a:latin typeface="Arial" panose="020B0604020202020204" pitchFamily="34" charset="0"/>
                        </a:rPr>
                        <a:t>Cirad </a:t>
                      </a:r>
                      <a:r>
                        <a:rPr lang="fr-FR" sz="1200" b="0" i="0" u="none" strike="noStrike" dirty="0">
                          <a:solidFill>
                            <a:srgbClr val="434343"/>
                          </a:solidFill>
                          <a:effectLst/>
                          <a:latin typeface="Arial" panose="020B0604020202020204" pitchFamily="34" charset="0"/>
                        </a:rPr>
                        <a:t>: </a:t>
                      </a:r>
                    </a:p>
                    <a:p>
                      <a:pPr marL="180975" indent="0" algn="l" rtl="0" fontAlgn="ctr"/>
                      <a:r>
                        <a:rPr lang="fr-FR" sz="1200" b="0" i="0" u="none" strike="noStrike" dirty="0">
                          <a:solidFill>
                            <a:srgbClr val="434343"/>
                          </a:solidFill>
                          <a:effectLst/>
                          <a:latin typeface="Arial" panose="020B0604020202020204" pitchFamily="34" charset="0"/>
                        </a:rPr>
                        <a:t>appui criblage variétal</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conservation souche</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production inoculum</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diagnostic maladie lors de transfert de matériel vers quarantaine</a:t>
                      </a:r>
                    </a:p>
                    <a:p>
                      <a:pPr algn="l" rtl="0" fontAlgn="ctr"/>
                      <a:endParaRPr lang="fr-FR" sz="1200" b="0" i="0" u="none" strike="noStrike" dirty="0">
                        <a:solidFill>
                          <a:srgbClr val="434343"/>
                        </a:solidFill>
                        <a:effectLst/>
                        <a:latin typeface="Arial" panose="020B0604020202020204" pitchFamily="34" charset="0"/>
                      </a:endParaRPr>
                    </a:p>
                    <a:p>
                      <a:pPr algn="l" rtl="0" fontAlgn="ctr"/>
                      <a:r>
                        <a:rPr lang="fr-FR" sz="1200" b="1" i="0" u="none" strike="noStrike" dirty="0">
                          <a:solidFill>
                            <a:srgbClr val="434343"/>
                          </a:solidFill>
                          <a:effectLst/>
                          <a:latin typeface="Arial" panose="020B0604020202020204" pitchFamily="34" charset="0"/>
                        </a:rPr>
                        <a:t>Agriculteurs </a:t>
                      </a:r>
                      <a:r>
                        <a:rPr lang="fr-FR" sz="1200" b="0" i="0" u="none" strike="noStrike" dirty="0">
                          <a:solidFill>
                            <a:srgbClr val="434343"/>
                          </a:solidFill>
                          <a:effectLst/>
                          <a:latin typeface="Arial" panose="020B0604020202020204" pitchFamily="34" charset="0"/>
                        </a:rPr>
                        <a:t>:</a:t>
                      </a:r>
                      <a:r>
                        <a:rPr lang="fr-FR" sz="1200" b="1" i="0" u="none" strike="noStrike" dirty="0">
                          <a:solidFill>
                            <a:srgbClr val="434343"/>
                          </a:solidFill>
                          <a:effectLst/>
                          <a:latin typeface="Arial" panose="020B0604020202020204" pitchFamily="34" charset="0"/>
                        </a:rPr>
                        <a:t> </a:t>
                      </a:r>
                    </a:p>
                    <a:p>
                      <a:pPr marL="180975" indent="0" algn="l" rtl="0" fontAlgn="ctr"/>
                      <a:r>
                        <a:rPr lang="fr-FR" sz="1200" b="0" i="0" u="none" strike="noStrike" dirty="0">
                          <a:solidFill>
                            <a:srgbClr val="434343"/>
                          </a:solidFill>
                          <a:effectLst/>
                          <a:latin typeface="Arial" panose="020B0604020202020204" pitchFamily="34" charset="0"/>
                        </a:rPr>
                        <a:t>essais, sites démonstrations</a:t>
                      </a: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171450" indent="-171450" algn="l" rtl="0" fontAlgn="ctr">
                        <a:buFont typeface="Arial" panose="020B0604020202020204" pitchFamily="34" charset="0"/>
                        <a:buChar char="•"/>
                      </a:pPr>
                      <a:endParaRPr lang="fr-FR" sz="1200" b="1" i="0" u="none" strike="noStrike" dirty="0">
                        <a:solidFill>
                          <a:srgbClr val="434343"/>
                        </a:solidFill>
                        <a:effectLst/>
                        <a:latin typeface="Arial" panose="020B0604020202020204" pitchFamily="34" charset="0"/>
                      </a:endParaRP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
        <p:nvSpPr>
          <p:cNvPr id="3" name="TextBox 1">
            <a:extLst>
              <a:ext uri="{FF2B5EF4-FFF2-40B4-BE49-F238E27FC236}">
                <a16:creationId xmlns:a16="http://schemas.microsoft.com/office/drawing/2014/main" id="{F3F60D07-181A-B43A-7488-B9D7708D251B}"/>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8123622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8" name="Tableau 7"/>
          <p:cNvGraphicFramePr>
            <a:graphicFrameLocks noGrp="1"/>
          </p:cNvGraphicFramePr>
          <p:nvPr/>
        </p:nvGraphicFramePr>
        <p:xfrm>
          <a:off x="305284" y="1761045"/>
          <a:ext cx="11628000" cy="4480497"/>
        </p:xfrm>
        <a:graphic>
          <a:graphicData uri="http://schemas.openxmlformats.org/drawingml/2006/table">
            <a:tbl>
              <a:tblPr firstRow="1" bandRow="1"/>
              <a:tblGrid>
                <a:gridCol w="2772000">
                  <a:extLst>
                    <a:ext uri="{9D8B030D-6E8A-4147-A177-3AD203B41FA5}">
                      <a16:colId xmlns:a16="http://schemas.microsoft.com/office/drawing/2014/main" val="4126676070"/>
                    </a:ext>
                  </a:extLst>
                </a:gridCol>
                <a:gridCol w="4788000">
                  <a:extLst>
                    <a:ext uri="{9D8B030D-6E8A-4147-A177-3AD203B41FA5}">
                      <a16:colId xmlns:a16="http://schemas.microsoft.com/office/drawing/2014/main" val="2088914186"/>
                    </a:ext>
                  </a:extLst>
                </a:gridCol>
                <a:gridCol w="2160000">
                  <a:extLst>
                    <a:ext uri="{9D8B030D-6E8A-4147-A177-3AD203B41FA5}">
                      <a16:colId xmlns:a16="http://schemas.microsoft.com/office/drawing/2014/main" val="2783954411"/>
                    </a:ext>
                  </a:extLst>
                </a:gridCol>
                <a:gridCol w="1908000">
                  <a:extLst>
                    <a:ext uri="{9D8B030D-6E8A-4147-A177-3AD203B41FA5}">
                      <a16:colId xmlns:a16="http://schemas.microsoft.com/office/drawing/2014/main" val="3024366145"/>
                    </a:ext>
                  </a:extLst>
                </a:gridCol>
              </a:tblGrid>
              <a:tr h="557219">
                <a:tc>
                  <a:txBody>
                    <a:bodyPr/>
                    <a:lstStyle/>
                    <a:p>
                      <a:pPr algn="ctr" rtl="0" fontAlgn="ctr"/>
                      <a:r>
                        <a:rPr lang="fr-FR" sz="1200" b="1" i="0" u="none" strike="noStrike" dirty="0">
                          <a:solidFill>
                            <a:srgbClr val="434343"/>
                          </a:solidFill>
                          <a:effectLst/>
                          <a:latin typeface="Arial" panose="020B0604020202020204" pitchFamily="34" charset="0"/>
                        </a:rPr>
                        <a:t>Besoins pros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Innovation (levier d’actions)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Partenariat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tc>
                  <a:txBody>
                    <a:bodyPr/>
                    <a:lstStyle/>
                    <a:p>
                      <a:pPr algn="ctr" rtl="0" fontAlgn="ctr"/>
                      <a:r>
                        <a:rPr lang="fr-FR" sz="1200" b="1" i="0" u="none" strike="noStrike" dirty="0">
                          <a:solidFill>
                            <a:srgbClr val="434343"/>
                          </a:solidFill>
                          <a:effectLst/>
                          <a:latin typeface="Arial" panose="020B0604020202020204" pitchFamily="34" charset="0"/>
                        </a:rPr>
                        <a:t>Transfert envisagé</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9050" cap="flat" cmpd="sng" algn="ctr">
                      <a:solidFill>
                        <a:srgbClr val="434343"/>
                      </a:solidFill>
                      <a:prstDash val="solid"/>
                      <a:round/>
                      <a:headEnd type="none" w="med" len="med"/>
                      <a:tailEnd type="none" w="med" len="med"/>
                    </a:lnB>
                    <a:solidFill>
                      <a:srgbClr val="99D0AD"/>
                    </a:solidFill>
                  </a:tcPr>
                </a:tc>
                <a:extLst>
                  <a:ext uri="{0D108BD9-81ED-4DB2-BD59-A6C34878D82A}">
                    <a16:rowId xmlns:a16="http://schemas.microsoft.com/office/drawing/2014/main" val="1338221989"/>
                  </a:ext>
                </a:extLst>
              </a:tr>
              <a:tr h="3923278">
                <a:tc>
                  <a:txBody>
                    <a:bodyPr/>
                    <a:lstStyle/>
                    <a:p>
                      <a:pPr algn="ctr" rtl="0" fontAlgn="ctr"/>
                      <a:r>
                        <a:rPr lang="fr-FR" sz="1800" b="0" i="0" u="none" strike="noStrike" dirty="0">
                          <a:solidFill>
                            <a:srgbClr val="434343"/>
                          </a:solidFill>
                          <a:effectLst/>
                          <a:latin typeface="Arial" panose="020B0604020202020204" pitchFamily="34" charset="0"/>
                        </a:rPr>
                        <a:t>Nouvelles variétés plus productives, tolérantes aux maladies/ravageurs, adaptées aux changements climatiques et aux nouvelles stratégies culturales</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270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266700" indent="0" algn="l" rtl="0" fontAlgn="ctr"/>
                      <a:r>
                        <a:rPr lang="fr-FR" sz="1400" b="1" i="0" u="none" strike="noStrike" dirty="0">
                          <a:solidFill>
                            <a:srgbClr val="434343"/>
                          </a:solidFill>
                          <a:effectLst/>
                          <a:latin typeface="Arial" panose="020B0604020202020204" pitchFamily="34" charset="0"/>
                        </a:rPr>
                        <a:t>Innovation/Création Variétale</a:t>
                      </a:r>
                    </a:p>
                    <a:p>
                      <a:pPr marL="266700" indent="0" algn="l" rtl="0" fontAlgn="ctr"/>
                      <a:endParaRPr lang="fr-FR" sz="1400" b="1"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Sélection de variété performantes</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Adaptées aux différentes environnements de production (contexte culturale et climatique mouvant) </a:t>
                      </a:r>
                    </a:p>
                    <a:p>
                      <a:pPr marL="266700" indent="0" algn="l" rtl="0" fontAlgn="ctr"/>
                      <a:endParaRPr lang="fr-FR" sz="1400" b="0" i="0" u="none" strike="noStrike" dirty="0">
                        <a:solidFill>
                          <a:srgbClr val="434343"/>
                        </a:solidFill>
                        <a:effectLst/>
                        <a:latin typeface="Arial" panose="020B0604020202020204" pitchFamily="34" charset="0"/>
                      </a:endParaRPr>
                    </a:p>
                    <a:p>
                      <a:pPr marL="266700" indent="0" algn="l" rtl="0" fontAlgn="ctr"/>
                      <a:r>
                        <a:rPr lang="fr-FR" sz="1400" b="0" i="0" u="none" strike="noStrike" dirty="0">
                          <a:solidFill>
                            <a:srgbClr val="434343"/>
                          </a:solidFill>
                          <a:effectLst/>
                          <a:latin typeface="Arial" panose="020B0604020202020204" pitchFamily="34" charset="0"/>
                        </a:rPr>
                        <a:t>Recherche de résistance variétale comme solution long-terme :</a:t>
                      </a:r>
                    </a:p>
                    <a:p>
                      <a:pPr marL="266700" indent="0" algn="l" rtl="0" fontAlgn="ctr"/>
                      <a:r>
                        <a:rPr lang="fr-FR" sz="1400" b="0" i="0" u="none" strike="noStrike" dirty="0">
                          <a:solidFill>
                            <a:srgbClr val="434343"/>
                          </a:solidFill>
                          <a:effectLst/>
                          <a:latin typeface="Arial" panose="020B0604020202020204" pitchFamily="34" charset="0"/>
                        </a:rPr>
                        <a:t>maladies historiques (échaudure, gommose, charbon, rouille brune, …) et nouveaux bioagresseurs (rouille orangée, </a:t>
                      </a:r>
                      <a:r>
                        <a:rPr lang="fr-FR" sz="1400" b="0" i="1" u="none" strike="noStrike" dirty="0">
                          <a:solidFill>
                            <a:srgbClr val="434343"/>
                          </a:solidFill>
                          <a:effectLst/>
                          <a:latin typeface="Arial" panose="020B0604020202020204" pitchFamily="34" charset="0"/>
                        </a:rPr>
                        <a:t>Sipha flava</a:t>
                      </a:r>
                      <a:r>
                        <a:rPr lang="fr-FR" sz="1400" b="0" i="0" u="none" strike="noStrike" dirty="0">
                          <a:solidFill>
                            <a:srgbClr val="434343"/>
                          </a:solidFill>
                          <a:effectLst/>
                          <a:latin typeface="Arial" panose="020B0604020202020204" pitchFamily="34" charset="0"/>
                        </a:rPr>
                        <a:t>, …)</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gradFill flip="none" rotWithShape="1">
                      <a:gsLst>
                        <a:gs pos="20000">
                          <a:srgbClr val="FFC000"/>
                        </a:gs>
                        <a:gs pos="100000">
                          <a:srgbClr val="A6E8E2"/>
                        </a:gs>
                      </a:gsLst>
                      <a:lin ang="0" scaled="1"/>
                      <a:tileRect/>
                    </a:gradFill>
                  </a:tcPr>
                </a:tc>
                <a:tc>
                  <a:txBody>
                    <a:bodyPr/>
                    <a:lstStyle/>
                    <a:p>
                      <a:pPr algn="l" rtl="0" fontAlgn="ctr"/>
                      <a:r>
                        <a:rPr lang="fr-FR" sz="1200" b="1" i="0" u="none" strike="noStrike" dirty="0">
                          <a:solidFill>
                            <a:srgbClr val="434343"/>
                          </a:solidFill>
                          <a:effectLst/>
                          <a:latin typeface="Arial" panose="020B0604020202020204" pitchFamily="34" charset="0"/>
                        </a:rPr>
                        <a:t>eRcane </a:t>
                      </a:r>
                      <a:r>
                        <a:rPr lang="fr-FR" sz="1200" b="0" i="0" u="none" strike="noStrike" dirty="0">
                          <a:solidFill>
                            <a:srgbClr val="434343"/>
                          </a:solidFill>
                          <a:effectLst/>
                          <a:latin typeface="Arial" panose="020B0604020202020204" pitchFamily="34" charset="0"/>
                        </a:rPr>
                        <a:t>(chef de file) : </a:t>
                      </a:r>
                    </a:p>
                    <a:p>
                      <a:pPr marL="180975" indent="0" algn="l" rtl="0" fontAlgn="ctr"/>
                      <a:r>
                        <a:rPr lang="fr-FR" sz="1200" b="0" i="0" u="none" strike="noStrike" dirty="0">
                          <a:solidFill>
                            <a:srgbClr val="434343"/>
                          </a:solidFill>
                          <a:effectLst/>
                          <a:latin typeface="Arial" panose="020B0604020202020204" pitchFamily="34" charset="0"/>
                        </a:rPr>
                        <a:t>création des variétés, installation en essais, analyse, transfert</a:t>
                      </a:r>
                    </a:p>
                    <a:p>
                      <a:pPr algn="l" rtl="0" fontAlgn="ctr"/>
                      <a:endParaRPr lang="fr-FR" sz="1200" b="0" i="0" u="none" strike="noStrike" dirty="0">
                        <a:solidFill>
                          <a:srgbClr val="434343"/>
                        </a:solidFill>
                        <a:effectLst/>
                        <a:latin typeface="Arial" panose="020B0604020202020204" pitchFamily="34" charset="0"/>
                      </a:endParaRPr>
                    </a:p>
                    <a:p>
                      <a:pPr algn="l" rtl="0" fontAlgn="ctr"/>
                      <a:r>
                        <a:rPr lang="fr-FR" sz="1200" b="1" i="0" u="none" strike="noStrike" dirty="0">
                          <a:solidFill>
                            <a:srgbClr val="434343"/>
                          </a:solidFill>
                          <a:effectLst/>
                          <a:latin typeface="Arial" panose="020B0604020202020204" pitchFamily="34" charset="0"/>
                        </a:rPr>
                        <a:t>Cirad </a:t>
                      </a:r>
                      <a:r>
                        <a:rPr lang="fr-FR" sz="1200" b="0" i="0" u="none" strike="noStrike" dirty="0">
                          <a:solidFill>
                            <a:srgbClr val="434343"/>
                          </a:solidFill>
                          <a:effectLst/>
                          <a:latin typeface="Arial" panose="020B0604020202020204" pitchFamily="34" charset="0"/>
                        </a:rPr>
                        <a:t>: </a:t>
                      </a:r>
                    </a:p>
                    <a:p>
                      <a:pPr marL="180975" indent="0" algn="l" rtl="0" fontAlgn="ctr"/>
                      <a:r>
                        <a:rPr lang="fr-FR" sz="1200" b="0" i="0" u="none" strike="noStrike" dirty="0">
                          <a:solidFill>
                            <a:srgbClr val="434343"/>
                          </a:solidFill>
                          <a:effectLst/>
                          <a:latin typeface="Arial" panose="020B0604020202020204" pitchFamily="34" charset="0"/>
                        </a:rPr>
                        <a:t>appui criblage variétal</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conservation souche</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production inoculum</a:t>
                      </a:r>
                      <a:br>
                        <a:rPr lang="fr-FR" sz="1200" b="0" i="0" u="none" strike="noStrike" dirty="0">
                          <a:solidFill>
                            <a:srgbClr val="434343"/>
                          </a:solidFill>
                          <a:effectLst/>
                          <a:latin typeface="Arial" panose="020B0604020202020204" pitchFamily="34" charset="0"/>
                        </a:rPr>
                      </a:br>
                      <a:r>
                        <a:rPr lang="fr-FR" sz="1200" b="0" i="0" u="none" strike="noStrike" dirty="0">
                          <a:solidFill>
                            <a:srgbClr val="434343"/>
                          </a:solidFill>
                          <a:effectLst/>
                          <a:latin typeface="Arial" panose="020B0604020202020204" pitchFamily="34" charset="0"/>
                        </a:rPr>
                        <a:t>   - diagnostic maladie lors de transfert de matériel vers quarantaine</a:t>
                      </a:r>
                    </a:p>
                    <a:p>
                      <a:pPr algn="l" rtl="0" fontAlgn="ctr"/>
                      <a:endParaRPr lang="fr-FR" sz="1200" b="0" i="0" u="none" strike="noStrike" dirty="0">
                        <a:solidFill>
                          <a:srgbClr val="434343"/>
                        </a:solidFill>
                        <a:effectLst/>
                        <a:latin typeface="Arial" panose="020B0604020202020204" pitchFamily="34" charset="0"/>
                      </a:endParaRPr>
                    </a:p>
                    <a:p>
                      <a:pPr algn="l" rtl="0" fontAlgn="ctr"/>
                      <a:r>
                        <a:rPr lang="fr-FR" sz="1200" b="1" i="0" u="none" strike="noStrike" dirty="0">
                          <a:solidFill>
                            <a:srgbClr val="434343"/>
                          </a:solidFill>
                          <a:effectLst/>
                          <a:latin typeface="Arial" panose="020B0604020202020204" pitchFamily="34" charset="0"/>
                        </a:rPr>
                        <a:t>Agriculteurs </a:t>
                      </a:r>
                      <a:r>
                        <a:rPr lang="fr-FR" sz="1200" b="0" i="0" u="none" strike="noStrike" dirty="0">
                          <a:solidFill>
                            <a:srgbClr val="434343"/>
                          </a:solidFill>
                          <a:effectLst/>
                          <a:latin typeface="Arial" panose="020B0604020202020204" pitchFamily="34" charset="0"/>
                        </a:rPr>
                        <a:t>:</a:t>
                      </a:r>
                      <a:r>
                        <a:rPr lang="fr-FR" sz="1200" b="1" i="0" u="none" strike="noStrike" dirty="0">
                          <a:solidFill>
                            <a:srgbClr val="434343"/>
                          </a:solidFill>
                          <a:effectLst/>
                          <a:latin typeface="Arial" panose="020B0604020202020204" pitchFamily="34" charset="0"/>
                        </a:rPr>
                        <a:t> </a:t>
                      </a:r>
                    </a:p>
                    <a:p>
                      <a:pPr marL="180975" indent="0" algn="l" rtl="0" fontAlgn="ctr"/>
                      <a:r>
                        <a:rPr lang="fr-FR" sz="1200" b="0" i="0" u="none" strike="noStrike" dirty="0">
                          <a:solidFill>
                            <a:srgbClr val="434343"/>
                          </a:solidFill>
                          <a:effectLst/>
                          <a:latin typeface="Arial" panose="020B0604020202020204" pitchFamily="34" charset="0"/>
                        </a:rPr>
                        <a:t>essais, sites démonstrations</a:t>
                      </a:r>
                      <a:endParaRPr lang="fr-FR" sz="1200" b="1" i="0" u="none" strike="noStrike" dirty="0">
                        <a:solidFill>
                          <a:srgbClr val="434343"/>
                        </a:solidFill>
                        <a:effectLst/>
                        <a:latin typeface="Arial" panose="020B0604020202020204" pitchFamily="34" charset="0"/>
                      </a:endParaRPr>
                    </a:p>
                  </a:txBody>
                  <a:tcPr marL="857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tc>
                  <a:txBody>
                    <a:bodyPr/>
                    <a:lstStyle/>
                    <a:p>
                      <a:pPr marL="171450" indent="-171450" algn="l" rtl="0" fontAlgn="ctr">
                        <a:buFont typeface="Arial" panose="020B0604020202020204" pitchFamily="34" charset="0"/>
                        <a:buChar char="•"/>
                      </a:pPr>
                      <a:r>
                        <a:rPr lang="fr-FR" sz="1200" b="0" i="0" u="none" strike="noStrike" dirty="0">
                          <a:solidFill>
                            <a:srgbClr val="434343"/>
                          </a:solidFill>
                          <a:effectLst/>
                          <a:latin typeface="Arial" panose="020B0604020202020204" pitchFamily="34" charset="0"/>
                        </a:rPr>
                        <a:t>Nombre de variétés libérées : </a:t>
                      </a:r>
                    </a:p>
                    <a:p>
                      <a:pPr marL="0" indent="0" algn="l" rtl="0" fontAlgn="ctr">
                        <a:buFont typeface="Arial" panose="020B0604020202020204" pitchFamily="34" charset="0"/>
                        <a:buNone/>
                      </a:pPr>
                      <a:r>
                        <a:rPr lang="fr-FR" sz="1200" b="0" i="0" u="none" strike="noStrike" dirty="0">
                          <a:solidFill>
                            <a:srgbClr val="434343"/>
                          </a:solidFill>
                          <a:effectLst/>
                          <a:latin typeface="Arial" panose="020B0604020202020204" pitchFamily="34" charset="0"/>
                        </a:rPr>
                        <a:t>    une tous les 2 ans</a:t>
                      </a:r>
                    </a:p>
                    <a:p>
                      <a:pPr marL="171450" indent="-171450" algn="l" rtl="0" fontAlgn="ctr">
                        <a:buFont typeface="Arial" panose="020B0604020202020204" pitchFamily="34" charset="0"/>
                        <a:buChar char="•"/>
                      </a:pPr>
                      <a:endParaRPr lang="fr-FR" sz="1200" b="0" i="0" u="none" strike="noStrike" dirty="0">
                        <a:solidFill>
                          <a:srgbClr val="434343"/>
                        </a:solidFill>
                        <a:effectLst/>
                        <a:latin typeface="Arial" panose="020B0604020202020204" pitchFamily="34" charset="0"/>
                      </a:endParaRPr>
                    </a:p>
                    <a:p>
                      <a:pPr marL="171450" indent="-171450" algn="l" rtl="0" fontAlgn="ctr">
                        <a:buFont typeface="Arial" panose="020B0604020202020204" pitchFamily="34" charset="0"/>
                        <a:buChar char="•"/>
                      </a:pPr>
                      <a:r>
                        <a:rPr lang="fr-FR" sz="1200" b="0" i="0" u="none" strike="noStrike" dirty="0">
                          <a:solidFill>
                            <a:srgbClr val="434343"/>
                          </a:solidFill>
                          <a:effectLst/>
                          <a:latin typeface="Arial" panose="020B0604020202020204" pitchFamily="34" charset="0"/>
                        </a:rPr>
                        <a:t>Fiches techniques variétés à destination de la filière</a:t>
                      </a:r>
                    </a:p>
                    <a:p>
                      <a:pPr marL="171450" indent="-171450" algn="l" rtl="0" fontAlgn="ctr">
                        <a:buFont typeface="Arial" panose="020B0604020202020204" pitchFamily="34" charset="0"/>
                        <a:buChar char="•"/>
                      </a:pPr>
                      <a:endParaRPr lang="fr-FR" sz="1200" b="0" i="0" u="none" strike="noStrike" dirty="0">
                        <a:solidFill>
                          <a:srgbClr val="434343"/>
                        </a:solidFill>
                        <a:effectLst/>
                        <a:latin typeface="Arial" panose="020B0604020202020204" pitchFamily="34" charset="0"/>
                      </a:endParaRPr>
                    </a:p>
                    <a:p>
                      <a:pPr marL="171450" indent="-171450" algn="l" rtl="0" fontAlgn="ctr">
                        <a:buFont typeface="Arial" panose="020B0604020202020204" pitchFamily="34" charset="0"/>
                        <a:buChar char="•"/>
                      </a:pPr>
                      <a:r>
                        <a:rPr lang="fr-FR" sz="1200" b="0" i="0" u="none" strike="noStrike" dirty="0">
                          <a:solidFill>
                            <a:srgbClr val="434343"/>
                          </a:solidFill>
                          <a:effectLst/>
                          <a:latin typeface="Arial" panose="020B0604020202020204" pitchFamily="34" charset="0"/>
                        </a:rPr>
                        <a:t>Parcelles démonstration variétale avec </a:t>
                      </a:r>
                      <a:r>
                        <a:rPr lang="fr-FR" sz="1200" b="1" i="0" u="none" strike="noStrike" dirty="0">
                          <a:solidFill>
                            <a:srgbClr val="434343"/>
                          </a:solidFill>
                          <a:effectLst/>
                          <a:latin typeface="Arial" panose="020B0604020202020204" pitchFamily="34" charset="0"/>
                        </a:rPr>
                        <a:t>agriculteurs</a:t>
                      </a:r>
                      <a:r>
                        <a:rPr lang="fr-FR" sz="1200" b="0" i="0" u="none" strike="noStrike" dirty="0">
                          <a:solidFill>
                            <a:srgbClr val="434343"/>
                          </a:solidFill>
                          <a:effectLst/>
                          <a:latin typeface="Arial" panose="020B0604020202020204" pitchFamily="34" charset="0"/>
                        </a:rPr>
                        <a:t> et </a:t>
                      </a:r>
                      <a:r>
                        <a:rPr lang="fr-FR" sz="1200" b="1" i="0" u="none" strike="noStrike" dirty="0">
                          <a:solidFill>
                            <a:srgbClr val="434343"/>
                          </a:solidFill>
                          <a:effectLst/>
                          <a:latin typeface="Arial" panose="020B0604020202020204" pitchFamily="34" charset="0"/>
                        </a:rPr>
                        <a:t>techniciens filière</a:t>
                      </a:r>
                    </a:p>
                  </a:txBody>
                  <a:tcPr marL="9525" marR="9525" marT="9525" marB="0" anchor="ctr">
                    <a:lnL w="12700" cap="flat" cmpd="sng" algn="ctr">
                      <a:solidFill>
                        <a:srgbClr val="434343"/>
                      </a:solidFill>
                      <a:prstDash val="solid"/>
                      <a:round/>
                      <a:headEnd type="none" w="med" len="med"/>
                      <a:tailEnd type="none" w="med" len="med"/>
                    </a:lnL>
                    <a:lnR w="12700" cap="flat" cmpd="sng" algn="ctr">
                      <a:solidFill>
                        <a:srgbClr val="434343"/>
                      </a:solidFill>
                      <a:prstDash val="solid"/>
                      <a:round/>
                      <a:headEnd type="none" w="med" len="med"/>
                      <a:tailEnd type="none" w="med" len="med"/>
                    </a:lnR>
                    <a:lnT w="19050" cap="flat" cmpd="sng" algn="ctr">
                      <a:solidFill>
                        <a:srgbClr val="434343"/>
                      </a:solidFill>
                      <a:prstDash val="solid"/>
                      <a:round/>
                      <a:headEnd type="none" w="med" len="med"/>
                      <a:tailEnd type="none" w="med" len="med"/>
                    </a:lnT>
                    <a:lnB w="12700" cap="flat" cmpd="sng" algn="ctr">
                      <a:solidFill>
                        <a:srgbClr val="434343"/>
                      </a:solidFill>
                      <a:prstDash val="solid"/>
                      <a:round/>
                      <a:headEnd type="none" w="med" len="med"/>
                      <a:tailEnd type="none" w="med" len="med"/>
                    </a:lnB>
                  </a:tcPr>
                </a:tc>
                <a:extLst>
                  <a:ext uri="{0D108BD9-81ED-4DB2-BD59-A6C34878D82A}">
                    <a16:rowId xmlns:a16="http://schemas.microsoft.com/office/drawing/2014/main" val="4144088298"/>
                  </a:ext>
                </a:extLst>
              </a:tr>
            </a:tbl>
          </a:graphicData>
        </a:graphic>
      </p:graphicFrame>
      <p:pic>
        <p:nvPicPr>
          <p:cNvPr id="12" name="Image 11">
            <a:extLst>
              <a:ext uri="{FF2B5EF4-FFF2-40B4-BE49-F238E27FC236}">
                <a16:creationId xmlns:a16="http://schemas.microsoft.com/office/drawing/2014/main" id="{FB71FCC5-65F7-37DC-552C-B9D4587854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4045" y="458049"/>
            <a:ext cx="1175068" cy="509196"/>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00729" y="81438"/>
            <a:ext cx="1061701" cy="426421"/>
          </a:xfrm>
          <a:prstGeom prst="rect">
            <a:avLst/>
          </a:prstGeom>
        </p:spPr>
      </p:pic>
      <p:sp>
        <p:nvSpPr>
          <p:cNvPr id="7" name="Rectangle : coins arrondis 13">
            <a:extLst>
              <a:ext uri="{FF2B5EF4-FFF2-40B4-BE49-F238E27FC236}">
                <a16:creationId xmlns:a16="http://schemas.microsoft.com/office/drawing/2014/main" id="{03D7B2A4-9759-1A8D-57E9-031463BCFFEC}"/>
              </a:ext>
            </a:extLst>
          </p:cNvPr>
          <p:cNvSpPr/>
          <p:nvPr/>
        </p:nvSpPr>
        <p:spPr>
          <a:xfrm>
            <a:off x="2016329" y="6658551"/>
            <a:ext cx="1235770" cy="168438"/>
          </a:xfrm>
          <a:prstGeom prst="roundRect">
            <a:avLst/>
          </a:prstGeom>
          <a:solidFill>
            <a:srgbClr val="69D9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Nouvelle action</a:t>
            </a:r>
          </a:p>
        </p:txBody>
      </p:sp>
      <p:sp>
        <p:nvSpPr>
          <p:cNvPr id="14" name="Rectangle : coins arrondis 14">
            <a:extLst>
              <a:ext uri="{FF2B5EF4-FFF2-40B4-BE49-F238E27FC236}">
                <a16:creationId xmlns:a16="http://schemas.microsoft.com/office/drawing/2014/main" id="{E5FE0A3B-2D56-03EE-EE5B-4372316FAC42}"/>
              </a:ext>
            </a:extLst>
          </p:cNvPr>
          <p:cNvSpPr/>
          <p:nvPr/>
        </p:nvSpPr>
        <p:spPr>
          <a:xfrm>
            <a:off x="305285" y="6658551"/>
            <a:ext cx="1628554" cy="168438"/>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Light"/>
                <a:ea typeface="+mn-ea"/>
                <a:cs typeface="+mn-cs"/>
              </a:rPr>
              <a:t>Continuité d’action</a:t>
            </a:r>
          </a:p>
        </p:txBody>
      </p:sp>
      <p:sp>
        <p:nvSpPr>
          <p:cNvPr id="3" name="TextBox 1">
            <a:extLst>
              <a:ext uri="{FF2B5EF4-FFF2-40B4-BE49-F238E27FC236}">
                <a16:creationId xmlns:a16="http://schemas.microsoft.com/office/drawing/2014/main" id="{F3F60D07-181A-B43A-7488-B9D7708D251B}"/>
              </a:ext>
            </a:extLst>
          </p:cNvPr>
          <p:cNvSpPr txBox="1"/>
          <p:nvPr/>
        </p:nvSpPr>
        <p:spPr>
          <a:xfrm>
            <a:off x="1762125" y="124015"/>
            <a:ext cx="8943813"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Variétés plus productives et tolérantes aux maladies/ravageurs</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Tree>
    <p:extLst>
      <p:ext uri="{BB962C8B-B14F-4D97-AF65-F5344CB8AC3E}">
        <p14:creationId xmlns:p14="http://schemas.microsoft.com/office/powerpoint/2010/main" val="4202872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5CFBF17B-9098-E661-4B7B-7959A04A39EB}"/>
              </a:ext>
            </a:extLst>
          </p:cNvPr>
          <p:cNvGrpSpPr/>
          <p:nvPr/>
        </p:nvGrpSpPr>
        <p:grpSpPr>
          <a:xfrm>
            <a:off x="2575607" y="1788886"/>
            <a:ext cx="7040787" cy="3280228"/>
            <a:chOff x="2002546" y="1788886"/>
            <a:chExt cx="7040787" cy="3280228"/>
          </a:xfrm>
        </p:grpSpPr>
        <p:sp>
          <p:nvSpPr>
            <p:cNvPr id="4" name="Rectangle 3">
              <a:extLst>
                <a:ext uri="{FF2B5EF4-FFF2-40B4-BE49-F238E27FC236}">
                  <a16:creationId xmlns:a16="http://schemas.microsoft.com/office/drawing/2014/main" id="{53DA171F-8E71-4C7D-AA3C-9B82FC0A26C3}"/>
                </a:ext>
              </a:extLst>
            </p:cNvPr>
            <p:cNvSpPr/>
            <p:nvPr/>
          </p:nvSpPr>
          <p:spPr>
            <a:xfrm>
              <a:off x="2002546" y="1788886"/>
              <a:ext cx="7040787" cy="3280228"/>
            </a:xfrm>
            <a:prstGeom prst="rect">
              <a:avLst/>
            </a:prstGeom>
            <a:solidFill>
              <a:srgbClr val="3CB497">
                <a:alpha val="48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2266801" y="2713419"/>
              <a:ext cx="6512277" cy="1431161"/>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Plantation &amp; Mécanisation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Barbet-Massin Vladimir</a:t>
              </a:r>
              <a:endParaRPr kumimoji="0" lang="id-ID" sz="24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endParaRPr>
            </a:p>
          </p:txBody>
        </p:sp>
      </p:gr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9043333" y="6354083"/>
            <a:ext cx="3025052"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white"/>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white"/>
                </a:solidFill>
                <a:effectLst/>
                <a:uLnTx/>
                <a:uFillTx/>
                <a:latin typeface="Montserrat" panose="00000500000000000000" pitchFamily="2" charset="0"/>
                <a:ea typeface="+mn-ea"/>
                <a:cs typeface="+mn-cs"/>
              </a:rPr>
              <a:t> CPR Rita Canne – 22 juin 2023</a:t>
            </a:r>
          </a:p>
        </p:txBody>
      </p:sp>
      <p:pic>
        <p:nvPicPr>
          <p:cNvPr id="2" name="Image 1">
            <a:extLst>
              <a:ext uri="{FF2B5EF4-FFF2-40B4-BE49-F238E27FC236}">
                <a16:creationId xmlns:a16="http://schemas.microsoft.com/office/drawing/2014/main" id="{4FAF9F4B-EEA3-D1F4-C59A-3F4880F217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0144837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Rectangle 6">
            <a:extLst>
              <a:ext uri="{FF2B5EF4-FFF2-40B4-BE49-F238E27FC236}">
                <a16:creationId xmlns:a16="http://schemas.microsoft.com/office/drawing/2014/main" id="{3912ED76-FF85-4871-A6D4-E80D32A663C8}"/>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6" name="Rectangle 5">
            <a:extLst>
              <a:ext uri="{FF2B5EF4-FFF2-40B4-BE49-F238E27FC236}">
                <a16:creationId xmlns:a16="http://schemas.microsoft.com/office/drawing/2014/main" id="{57B7F270-0E5E-4ACC-83FA-2D3D98425F0C}"/>
              </a:ext>
            </a:extLst>
          </p:cNvPr>
          <p:cNvSpPr/>
          <p:nvPr/>
        </p:nvSpPr>
        <p:spPr>
          <a:xfrm>
            <a:off x="2182108" y="328595"/>
            <a:ext cx="7827784"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Besoin identifié : Simplification de la plantation</a:t>
            </a:r>
            <a:endParaRPr kumimoji="0" lang="en-US" sz="24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16" name="ZoneTexte 15">
            <a:extLst>
              <a:ext uri="{FF2B5EF4-FFF2-40B4-BE49-F238E27FC236}">
                <a16:creationId xmlns:a16="http://schemas.microsoft.com/office/drawing/2014/main" id="{A06AEA5C-053E-4AD9-B456-8CD506912F7F}"/>
              </a:ext>
            </a:extLst>
          </p:cNvPr>
          <p:cNvSpPr txBox="1"/>
          <p:nvPr/>
        </p:nvSpPr>
        <p:spPr>
          <a:xfrm>
            <a:off x="6636802" y="3429000"/>
            <a:ext cx="5073825" cy="286232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Gestion de la paille (récolte précédente)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Dessouchage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Amendements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Travail du sol / affinage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Sillonnage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Mise en place des boutures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Fertilisation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Rebouchage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Désherbage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Finition pour la récolte</a:t>
            </a:r>
          </a:p>
        </p:txBody>
      </p:sp>
      <p:sp>
        <p:nvSpPr>
          <p:cNvPr id="2" name="ZoneTexte 1">
            <a:extLst>
              <a:ext uri="{FF2B5EF4-FFF2-40B4-BE49-F238E27FC236}">
                <a16:creationId xmlns:a16="http://schemas.microsoft.com/office/drawing/2014/main" id="{3481CE7A-716B-477F-9975-F11B16E347B2}"/>
              </a:ext>
            </a:extLst>
          </p:cNvPr>
          <p:cNvSpPr txBox="1"/>
          <p:nvPr/>
        </p:nvSpPr>
        <p:spPr>
          <a:xfrm>
            <a:off x="575290" y="1445623"/>
            <a:ext cx="10894659"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Plantation = opération de base qui permet l’augmentation du rendement et donc du revenu du planteur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fr-FR" sz="20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Investissement important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Organisation de chantier</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Mobilisation de main d’œuvre</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Risque érosif</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Période de sensibilité aux adventices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pic>
        <p:nvPicPr>
          <p:cNvPr id="5" name="Image 4">
            <a:extLst>
              <a:ext uri="{FF2B5EF4-FFF2-40B4-BE49-F238E27FC236}">
                <a16:creationId xmlns:a16="http://schemas.microsoft.com/office/drawing/2014/main" id="{F301BFE8-9F5B-E9DE-0EC3-75A189EAC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31521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Rectangle 6">
            <a:extLst>
              <a:ext uri="{FF2B5EF4-FFF2-40B4-BE49-F238E27FC236}">
                <a16:creationId xmlns:a16="http://schemas.microsoft.com/office/drawing/2014/main" id="{3912ED76-FF85-4871-A6D4-E80D32A663C8}"/>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sp>
        <p:nvSpPr>
          <p:cNvPr id="8" name="ZoneTexte 11">
            <a:extLst>
              <a:ext uri="{FF2B5EF4-FFF2-40B4-BE49-F238E27FC236}">
                <a16:creationId xmlns:a16="http://schemas.microsoft.com/office/drawing/2014/main" id="{357380DF-941F-49BD-82B0-B84F22144468}"/>
              </a:ext>
            </a:extLst>
          </p:cNvPr>
          <p:cNvSpPr txBox="1">
            <a:spLocks noChangeArrowheads="1"/>
          </p:cNvSpPr>
          <p:nvPr/>
        </p:nvSpPr>
        <p:spPr bwMode="auto">
          <a:xfrm>
            <a:off x="657225" y="1382828"/>
            <a:ext cx="6480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1" i="0" u="sng" strike="noStrike" kern="1200" cap="none" spc="0" normalizeH="0" baseline="0" noProof="0">
                <a:ln>
                  <a:noFill/>
                </a:ln>
                <a:solidFill>
                  <a:prstClr val="black"/>
                </a:solidFill>
                <a:effectLst/>
                <a:uLnTx/>
                <a:uFillTx/>
                <a:latin typeface="Montserrat" panose="00000500000000000000" pitchFamily="2" charset="0"/>
                <a:ea typeface="+mn-ea"/>
                <a:cs typeface="Arial" panose="020B0604020202020204" pitchFamily="34" charset="0"/>
              </a:rPr>
              <a:t>Réduction de travail du sol:</a:t>
            </a:r>
            <a:endParaRPr kumimoji="0" lang="fr-FR" altLang="fr-FR" sz="2400" b="1" i="0" u="none" strike="noStrike" kern="1200" cap="none" spc="0" normalizeH="0" baseline="0" noProof="0">
              <a:ln>
                <a:noFill/>
              </a:ln>
              <a:solidFill>
                <a:srgbClr val="FFC000"/>
              </a:solidFill>
              <a:effectLst/>
              <a:uLnTx/>
              <a:uFillTx/>
              <a:latin typeface="Montserrat" panose="00000500000000000000" pitchFamily="2" charset="0"/>
              <a:ea typeface="+mn-ea"/>
              <a:cs typeface="Arial" panose="020B0604020202020204" pitchFamily="34" charset="0"/>
            </a:endParaRPr>
          </a:p>
        </p:txBody>
      </p:sp>
      <p:pic>
        <p:nvPicPr>
          <p:cNvPr id="10" name="Image 12">
            <a:extLst>
              <a:ext uri="{FF2B5EF4-FFF2-40B4-BE49-F238E27FC236}">
                <a16:creationId xmlns:a16="http://schemas.microsoft.com/office/drawing/2014/main" id="{C8346776-019B-4976-BCBA-67DC69F040C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30900" y="4529253"/>
            <a:ext cx="3657600" cy="205740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C:\Users\rbenard\Desktop\eRcane\Essais_Tests_Autres\Essais\EWS\JEBAM\EWS.18.01\Plantation\180918\IMG_4387R.jpg">
            <a:extLst>
              <a:ext uri="{FF2B5EF4-FFF2-40B4-BE49-F238E27FC236}">
                <a16:creationId xmlns:a16="http://schemas.microsoft.com/office/drawing/2014/main" id="{C1009FC7-9C01-4C5F-BB24-D82E2C0D52F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11813" y="1338378"/>
            <a:ext cx="3479800" cy="205740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4">
            <a:extLst>
              <a:ext uri="{FF2B5EF4-FFF2-40B4-BE49-F238E27FC236}">
                <a16:creationId xmlns:a16="http://schemas.microsoft.com/office/drawing/2014/main" id="{E5A62D29-13D3-4699-A04B-746ACBBE9FDE}"/>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31200" y="2833803"/>
            <a:ext cx="3479800" cy="1957388"/>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3" name="ZoneTexte 15">
            <a:extLst>
              <a:ext uri="{FF2B5EF4-FFF2-40B4-BE49-F238E27FC236}">
                <a16:creationId xmlns:a16="http://schemas.microsoft.com/office/drawing/2014/main" id="{390BB9EA-E8C8-4897-99E9-E0FDCAD091A8}"/>
              </a:ext>
            </a:extLst>
          </p:cNvPr>
          <p:cNvSpPr txBox="1">
            <a:spLocks noChangeArrowheads="1"/>
          </p:cNvSpPr>
          <p:nvPr/>
        </p:nvSpPr>
        <p:spPr bwMode="auto">
          <a:xfrm>
            <a:off x="900113" y="2189278"/>
            <a:ext cx="279114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Montserrat" panose="00000500000000000000" pitchFamily="2" charset="0"/>
                <a:ea typeface="+mn-ea"/>
                <a:cs typeface="Arial" panose="020B0604020202020204" pitchFamily="34" charset="0"/>
              </a:rPr>
              <a:t>Sillonnage direct</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3200" b="1" i="0" u="none" strike="noStrike" kern="1200" cap="none" spc="0" normalizeH="0" baseline="0" noProof="0">
                <a:ln>
                  <a:noFill/>
                </a:ln>
                <a:solidFill>
                  <a:prstClr val="black"/>
                </a:solidFill>
                <a:effectLst/>
                <a:uLnTx/>
                <a:uFillTx/>
                <a:latin typeface="Montserrat" panose="00000500000000000000" pitchFamily="2" charset="0"/>
                <a:ea typeface="+mn-ea"/>
                <a:cs typeface="Arial" panose="020B0604020202020204" pitchFamily="34" charset="0"/>
              </a:rPr>
              <a:t> +</a:t>
            </a:r>
          </a:p>
        </p:txBody>
      </p:sp>
      <p:sp>
        <p:nvSpPr>
          <p:cNvPr id="14" name="ZoneTexte 13">
            <a:extLst>
              <a:ext uri="{FF2B5EF4-FFF2-40B4-BE49-F238E27FC236}">
                <a16:creationId xmlns:a16="http://schemas.microsoft.com/office/drawing/2014/main" id="{11ED4AD2-982B-420E-A9BD-B12B17C1B424}"/>
              </a:ext>
            </a:extLst>
          </p:cNvPr>
          <p:cNvSpPr txBox="1"/>
          <p:nvPr/>
        </p:nvSpPr>
        <p:spPr>
          <a:xfrm>
            <a:off x="900113" y="3370378"/>
            <a:ext cx="5652509" cy="156966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Destruction des anciennes souches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Chimique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Houe rotative et rebouchage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simultané</a:t>
            </a:r>
          </a:p>
        </p:txBody>
      </p:sp>
      <p:sp>
        <p:nvSpPr>
          <p:cNvPr id="15" name="ZoneTexte 17">
            <a:extLst>
              <a:ext uri="{FF2B5EF4-FFF2-40B4-BE49-F238E27FC236}">
                <a16:creationId xmlns:a16="http://schemas.microsoft.com/office/drawing/2014/main" id="{F1B9F3F3-A999-4ED5-91D8-26B95795746D}"/>
              </a:ext>
            </a:extLst>
          </p:cNvPr>
          <p:cNvSpPr txBox="1">
            <a:spLocks noChangeArrowheads="1"/>
          </p:cNvSpPr>
          <p:nvPr/>
        </p:nvSpPr>
        <p:spPr bwMode="auto">
          <a:xfrm>
            <a:off x="900113" y="5305541"/>
            <a:ext cx="408316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Montserrat" panose="00000500000000000000" pitchFamily="2" charset="0"/>
                <a:ea typeface="+mn-ea"/>
                <a:cs typeface="Arial" panose="020B0604020202020204" pitchFamily="34" charset="0"/>
              </a:rPr>
              <a:t>Destruction préalable au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a:ln>
                  <a:noFill/>
                </a:ln>
                <a:solidFill>
                  <a:prstClr val="black"/>
                </a:solidFill>
                <a:effectLst/>
                <a:uLnTx/>
                <a:uFillTx/>
                <a:latin typeface="Montserrat" panose="00000500000000000000" pitchFamily="2" charset="0"/>
                <a:ea typeface="+mn-ea"/>
                <a:cs typeface="Arial" panose="020B0604020202020204" pitchFamily="34" charset="0"/>
              </a:rPr>
              <a:t>Glypho-Mulch</a:t>
            </a:r>
          </a:p>
        </p:txBody>
      </p:sp>
      <p:sp>
        <p:nvSpPr>
          <p:cNvPr id="6" name="Rectangle 5">
            <a:extLst>
              <a:ext uri="{FF2B5EF4-FFF2-40B4-BE49-F238E27FC236}">
                <a16:creationId xmlns:a16="http://schemas.microsoft.com/office/drawing/2014/main" id="{57B7F270-0E5E-4ACC-83FA-2D3D98425F0C}"/>
              </a:ext>
            </a:extLst>
          </p:cNvPr>
          <p:cNvSpPr/>
          <p:nvPr/>
        </p:nvSpPr>
        <p:spPr>
          <a:xfrm>
            <a:off x="2766403" y="213183"/>
            <a:ext cx="665919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Simplification de la plantation</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pic>
        <p:nvPicPr>
          <p:cNvPr id="2" name="Image 1">
            <a:extLst>
              <a:ext uri="{FF2B5EF4-FFF2-40B4-BE49-F238E27FC236}">
                <a16:creationId xmlns:a16="http://schemas.microsoft.com/office/drawing/2014/main" id="{E6845657-F03B-E02E-6A74-5E95A868E0A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10722121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291"/>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Réduction</a:t>
            </a: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 du travail du sol</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Rectangle 6">
            <a:extLst>
              <a:ext uri="{FF2B5EF4-FFF2-40B4-BE49-F238E27FC236}">
                <a16:creationId xmlns:a16="http://schemas.microsoft.com/office/drawing/2014/main" id="{8A735234-7F14-4E8E-A60D-2DD27E4A5584}"/>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ZoneTexte 11">
            <a:extLst>
              <a:ext uri="{FF2B5EF4-FFF2-40B4-BE49-F238E27FC236}">
                <a16:creationId xmlns:a16="http://schemas.microsoft.com/office/drawing/2014/main" id="{FCD431BC-8F34-46DE-9667-AC2245C79C49}"/>
              </a:ext>
            </a:extLst>
          </p:cNvPr>
          <p:cNvSpPr txBox="1">
            <a:spLocks noChangeArrowheads="1"/>
          </p:cNvSpPr>
          <p:nvPr/>
        </p:nvSpPr>
        <p:spPr bwMode="auto">
          <a:xfrm>
            <a:off x="381000" y="1260053"/>
            <a:ext cx="55826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32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Validation par des résultats pour continuer l’innovation:</a:t>
            </a:r>
            <a:endParaRPr kumimoji="0" lang="fr-FR" altLang="fr-FR"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0" name="ZoneTexte 9">
            <a:extLst>
              <a:ext uri="{FF2B5EF4-FFF2-40B4-BE49-F238E27FC236}">
                <a16:creationId xmlns:a16="http://schemas.microsoft.com/office/drawing/2014/main" id="{2624A6BA-184A-4F72-B33E-59CBF867AEF2}"/>
              </a:ext>
            </a:extLst>
          </p:cNvPr>
          <p:cNvSpPr txBox="1"/>
          <p:nvPr/>
        </p:nvSpPr>
        <p:spPr>
          <a:xfrm>
            <a:off x="1125357" y="2777613"/>
            <a:ext cx="5345566" cy="3785652"/>
          </a:xfrm>
          <a:prstGeom prst="rect">
            <a:avLst/>
          </a:prstGeom>
          <a:noFill/>
        </p:spPr>
        <p:txBody>
          <a:bodyPr wrap="non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Reduction des temps de travaux</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Enherbement </a:t>
            </a:r>
          </a:p>
          <a:p>
            <a:pPr marL="1828800" marR="0" lvl="4"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 Pas de différence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Repousses des anciennes souches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		= Pas de différence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Richesse primaire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		=  Pas de différence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Rendements, tous résultats confondus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     + 6 % pour le sillonnage direct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graphicFrame>
        <p:nvGraphicFramePr>
          <p:cNvPr id="11" name="Graphique 10">
            <a:extLst>
              <a:ext uri="{FF2B5EF4-FFF2-40B4-BE49-F238E27FC236}">
                <a16:creationId xmlns:a16="http://schemas.microsoft.com/office/drawing/2014/main" id="{A707C9F5-6308-4FC0-9E4A-EB16A01A9004}"/>
              </a:ext>
            </a:extLst>
          </p:cNvPr>
          <p:cNvGraphicFramePr/>
          <p:nvPr/>
        </p:nvGraphicFramePr>
        <p:xfrm>
          <a:off x="6401254" y="2098527"/>
          <a:ext cx="5760720" cy="3190240"/>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a:extLst>
              <a:ext uri="{FF2B5EF4-FFF2-40B4-BE49-F238E27FC236}">
                <a16:creationId xmlns:a16="http://schemas.microsoft.com/office/drawing/2014/main" id="{B355D9A5-3C6B-C7CF-FBE5-5EC8B2EFE43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3556325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482701" y="463669"/>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Simplification de la plantation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pic>
        <p:nvPicPr>
          <p:cNvPr id="8" name="Image 21">
            <a:extLst>
              <a:ext uri="{FF2B5EF4-FFF2-40B4-BE49-F238E27FC236}">
                <a16:creationId xmlns:a16="http://schemas.microsoft.com/office/drawing/2014/main" id="{A49148EE-1AD1-4F49-BD02-FF1D0BA77DA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30656" y="1096423"/>
            <a:ext cx="4068762" cy="26638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2" name="ZoneTexte 11">
            <a:extLst>
              <a:ext uri="{FF2B5EF4-FFF2-40B4-BE49-F238E27FC236}">
                <a16:creationId xmlns:a16="http://schemas.microsoft.com/office/drawing/2014/main" id="{E8A15555-0361-4B69-82C9-6ABEF4863E5D}"/>
              </a:ext>
            </a:extLst>
          </p:cNvPr>
          <p:cNvSpPr txBox="1"/>
          <p:nvPr/>
        </p:nvSpPr>
        <p:spPr>
          <a:xfrm>
            <a:off x="474219" y="1374979"/>
            <a:ext cx="7056437" cy="5139869"/>
          </a:xfrm>
          <a:prstGeom prst="rect">
            <a:avLst/>
          </a:prstGeom>
          <a:noFill/>
        </p:spPr>
        <p:txBody>
          <a:bodyPr>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1" i="0" u="sng" strike="noStrike" kern="1200" cap="none" spc="0" normalizeH="0" baseline="0" noProof="0" dirty="0">
              <a:ln>
                <a:noFill/>
              </a:ln>
              <a:solidFill>
                <a:sysClr val="windowText" lastClr="000000"/>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prstClr val="black"/>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Nouveaux outils pour: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Destruction de souches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Sillonnage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4000" b="1" i="0" u="none" strike="noStrike" kern="1200" cap="none" spc="0" normalizeH="0" baseline="0" noProof="0" dirty="0">
                <a:ln>
                  <a:noFill/>
                </a:ln>
                <a:solidFill>
                  <a:sysClr val="windowText" lastClr="000000"/>
                </a:solidFill>
                <a:effectLst/>
                <a:uLnTx/>
                <a:uFillTx/>
                <a:latin typeface="Calibri Light"/>
                <a:ea typeface="+mn-ea"/>
                <a:cs typeface="+mn-cs"/>
              </a:rPr>
              <a:t>Broyeur de souche localisé</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rPr>
              <a:t>Pas encore de résultats chiffrés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rPr>
              <a:t>Prévu pour le sillonnage dans les anciens rangs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rPr>
              <a:t>Demande plus forte pour sillonner après amélioration foncière « de surface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endParaRPr>
          </a:p>
        </p:txBody>
      </p:sp>
      <p:pic>
        <p:nvPicPr>
          <p:cNvPr id="5" name="Image 4">
            <a:extLst>
              <a:ext uri="{FF2B5EF4-FFF2-40B4-BE49-F238E27FC236}">
                <a16:creationId xmlns:a16="http://schemas.microsoft.com/office/drawing/2014/main" id="{E9CB4737-80D1-E775-542C-0927462BA18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186229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a:solidFill>
                  <a:schemeClr val="tx1">
                    <a:lumMod val="75000"/>
                    <a:lumOff val="25000"/>
                  </a:schemeClr>
                </a:solidFill>
                <a:latin typeface="Montserrat" panose="00000500000000000000" pitchFamily="2" charset="0"/>
              </a:rPr>
              <a:t>La </a:t>
            </a:r>
            <a:r>
              <a:rPr lang="en-US" sz="3200" b="1" dirty="0" err="1">
                <a:solidFill>
                  <a:schemeClr val="tx1">
                    <a:lumMod val="75000"/>
                    <a:lumOff val="25000"/>
                  </a:schemeClr>
                </a:solidFill>
                <a:latin typeface="Montserrat" panose="00000500000000000000" pitchFamily="2" charset="0"/>
              </a:rPr>
              <a:t>Méthode</a:t>
            </a:r>
            <a:endParaRPr lang="en-US" sz="3200" b="1" dirty="0">
              <a:solidFill>
                <a:schemeClr val="tx1">
                  <a:lumMod val="75000"/>
                  <a:lumOff val="25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ontserrat" panose="00000500000000000000" pitchFamily="2" charset="0"/>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ontserrat" panose="00000500000000000000" pitchFamily="2" charset="0"/>
              </a:rPr>
              <a:t>Arbre à problème</a:t>
            </a:r>
          </a:p>
          <a:p>
            <a:endParaRPr lang="fr-FR" dirty="0">
              <a:latin typeface="Montserrat" panose="00000500000000000000" pitchFamily="2" charset="0"/>
            </a:endParaRPr>
          </a:p>
        </p:txBody>
      </p:sp>
      <p:pic>
        <p:nvPicPr>
          <p:cNvPr id="7" name="Image 6">
            <a:extLst>
              <a:ext uri="{FF2B5EF4-FFF2-40B4-BE49-F238E27FC236}">
                <a16:creationId xmlns:a16="http://schemas.microsoft.com/office/drawing/2014/main" id="{28BFA0E7-C307-0F67-22A9-7AED598D0A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729" y="1815368"/>
            <a:ext cx="3420754" cy="4017868"/>
          </a:xfrm>
          <a:prstGeom prst="rect">
            <a:avLst/>
          </a:prstGeom>
        </p:spPr>
      </p:pic>
      <p:pic>
        <p:nvPicPr>
          <p:cNvPr id="10" name="Image 9">
            <a:extLst>
              <a:ext uri="{FF2B5EF4-FFF2-40B4-BE49-F238E27FC236}">
                <a16:creationId xmlns:a16="http://schemas.microsoft.com/office/drawing/2014/main" id="{CC4EB8A8-B97D-B570-72DB-4C2A31D7E1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71084" y="200025"/>
            <a:ext cx="2024235" cy="2507421"/>
          </a:xfrm>
          <a:prstGeom prst="rect">
            <a:avLst/>
          </a:prstGeom>
        </p:spPr>
      </p:pic>
      <p:pic>
        <p:nvPicPr>
          <p:cNvPr id="12" name="Image 11">
            <a:extLst>
              <a:ext uri="{FF2B5EF4-FFF2-40B4-BE49-F238E27FC236}">
                <a16:creationId xmlns:a16="http://schemas.microsoft.com/office/drawing/2014/main" id="{DA81EAA6-9A2F-DA9E-11E9-D10CBEC845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68487" y="1572426"/>
            <a:ext cx="3455025" cy="4883921"/>
          </a:xfrm>
          <a:prstGeom prst="rect">
            <a:avLst/>
          </a:prstGeom>
        </p:spPr>
      </p:pic>
      <p:pic>
        <p:nvPicPr>
          <p:cNvPr id="14" name="Image 13">
            <a:extLst>
              <a:ext uri="{FF2B5EF4-FFF2-40B4-BE49-F238E27FC236}">
                <a16:creationId xmlns:a16="http://schemas.microsoft.com/office/drawing/2014/main" id="{C01DADB4-BE8A-02B5-EFB5-4F182599E7A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5986" y="3001758"/>
            <a:ext cx="2592810" cy="3561507"/>
          </a:xfrm>
          <a:prstGeom prst="rect">
            <a:avLst/>
          </a:prstGeom>
        </p:spPr>
      </p:pic>
      <p:pic>
        <p:nvPicPr>
          <p:cNvPr id="16" name="Image 15" descr="Une image contenant habits, chaise, personne, meubles&#10;&#10;Description générée automatiquement">
            <a:extLst>
              <a:ext uri="{FF2B5EF4-FFF2-40B4-BE49-F238E27FC236}">
                <a16:creationId xmlns:a16="http://schemas.microsoft.com/office/drawing/2014/main" id="{3BDD95FA-E500-A0C7-5811-F614C59F64F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0768" y="1572426"/>
            <a:ext cx="1665452" cy="1110301"/>
          </a:xfrm>
          <a:prstGeom prst="rect">
            <a:avLst/>
          </a:prstGeom>
        </p:spPr>
      </p:pic>
      <p:pic>
        <p:nvPicPr>
          <p:cNvPr id="18" name="Image 17" descr="Une image contenant habits, intérieur, personne, chaise&#10;&#10;Description générée automatiquement">
            <a:extLst>
              <a:ext uri="{FF2B5EF4-FFF2-40B4-BE49-F238E27FC236}">
                <a16:creationId xmlns:a16="http://schemas.microsoft.com/office/drawing/2014/main" id="{379A5181-541C-9D38-63B9-F6D838DB59A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3204" y="5575921"/>
            <a:ext cx="1647203" cy="1098135"/>
          </a:xfrm>
          <a:prstGeom prst="rect">
            <a:avLst/>
          </a:prstGeom>
        </p:spPr>
      </p:pic>
      <p:pic>
        <p:nvPicPr>
          <p:cNvPr id="6" name="Graphique 5" descr="Notes Post-it avec un remplissage uni">
            <a:extLst>
              <a:ext uri="{FF2B5EF4-FFF2-40B4-BE49-F238E27FC236}">
                <a16:creationId xmlns:a16="http://schemas.microsoft.com/office/drawing/2014/main" id="{0C8DE05A-ED6C-0561-681A-F79254E7FA32}"/>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04575" y="374300"/>
            <a:ext cx="581411" cy="581411"/>
          </a:xfrm>
          <a:prstGeom prst="rect">
            <a:avLst/>
          </a:prstGeom>
        </p:spPr>
      </p:pic>
    </p:spTree>
    <p:extLst>
      <p:ext uri="{BB962C8B-B14F-4D97-AF65-F5344CB8AC3E}">
        <p14:creationId xmlns:p14="http://schemas.microsoft.com/office/powerpoint/2010/main" val="3890191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482701" y="463669"/>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Simplification de la plantation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2E67DD53-EBBA-4711-8EB4-C0D82EE120EE}"/>
              </a:ext>
            </a:extLst>
          </p:cNvPr>
          <p:cNvSpPr txBox="1"/>
          <p:nvPr/>
        </p:nvSpPr>
        <p:spPr>
          <a:xfrm>
            <a:off x="719092" y="2342219"/>
            <a:ext cx="7576104" cy="3416320"/>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1" i="0" u="sng" strike="noStrike" kern="1200" cap="none" spc="0" normalizeH="0" baseline="0" noProof="0" dirty="0">
              <a:ln>
                <a:noFill/>
              </a:ln>
              <a:solidFill>
                <a:sysClr val="windowText" lastClr="000000"/>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Pratiquement toutes les opérations faites en 1 passage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Risque érosif limité</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But faire passer l’idée de pouvoir se passer du travail sol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rPr>
              <a:t>Question sur la destruction chimique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sym typeface="Wingdings" panose="05000000000000000000" pitchFamily="2" charset="2"/>
              </a:rPr>
              <a:t>    des anciens rangs (selon dispo herbicides)</a:t>
            </a:r>
            <a:endPar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endParaRPr>
          </a:p>
        </p:txBody>
      </p:sp>
      <p:sp>
        <p:nvSpPr>
          <p:cNvPr id="10" name="ZoneTexte 9">
            <a:extLst>
              <a:ext uri="{FF2B5EF4-FFF2-40B4-BE49-F238E27FC236}">
                <a16:creationId xmlns:a16="http://schemas.microsoft.com/office/drawing/2014/main" id="{D925A8B9-CE80-4E18-B38F-674D84C511D3}"/>
              </a:ext>
            </a:extLst>
          </p:cNvPr>
          <p:cNvSpPr txBox="1"/>
          <p:nvPr/>
        </p:nvSpPr>
        <p:spPr>
          <a:xfrm>
            <a:off x="1238758" y="1221518"/>
            <a:ext cx="4926798" cy="181588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ysClr val="windowText" lastClr="000000"/>
                </a:solidFill>
                <a:effectLst/>
                <a:uLnTx/>
                <a:uFillTx/>
                <a:latin typeface="Calibri Light"/>
                <a:ea typeface="+mn-ea"/>
                <a:cs typeface="+mn-cs"/>
              </a:rPr>
              <a:t>Nouvelle technique par les outils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2400" b="0" i="0" u="none" strike="noStrike" kern="1200" cap="none" spc="0" normalizeH="0" baseline="0" noProof="0" dirty="0">
              <a:ln>
                <a:noFill/>
              </a:ln>
              <a:solidFill>
                <a:srgbClr val="000000"/>
              </a:solidFill>
              <a:effectLst/>
              <a:uLnTx/>
              <a:uFillTx/>
              <a:latin typeface="Calibri Light"/>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altLang="fr-FR" sz="4000" b="1" i="0" u="none" strike="noStrike" kern="1200" cap="none" spc="0" normalizeH="0" baseline="0" noProof="0" dirty="0">
                <a:ln>
                  <a:noFill/>
                </a:ln>
                <a:solidFill>
                  <a:srgbClr val="000000"/>
                </a:solidFill>
                <a:effectLst/>
                <a:uLnTx/>
                <a:uFillTx/>
                <a:latin typeface="Calibri Light"/>
                <a:ea typeface="+mn-ea"/>
                <a:cs typeface="+mn-cs"/>
              </a:rPr>
              <a:t>Plantation directe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altLang="fr-FR" sz="2400" b="0" i="0" u="none" strike="noStrike" kern="1200" cap="none" spc="0" normalizeH="0" baseline="0" noProof="0" dirty="0">
              <a:ln>
                <a:noFill/>
              </a:ln>
              <a:solidFill>
                <a:srgbClr val="000000"/>
              </a:solidFill>
              <a:effectLst/>
              <a:uLnTx/>
              <a:uFillTx/>
              <a:latin typeface="Calibri Light"/>
              <a:ea typeface="+mn-ea"/>
              <a:cs typeface="+mn-cs"/>
            </a:endParaRPr>
          </a:p>
        </p:txBody>
      </p:sp>
      <p:pic>
        <p:nvPicPr>
          <p:cNvPr id="11" name="Image 10">
            <a:extLst>
              <a:ext uri="{FF2B5EF4-FFF2-40B4-BE49-F238E27FC236}">
                <a16:creationId xmlns:a16="http://schemas.microsoft.com/office/drawing/2014/main" id="{135AA654-2BB0-4CAA-B3FA-E3BF6E896AE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658453" y="4401829"/>
            <a:ext cx="3536288" cy="2456172"/>
          </a:xfrm>
          <a:prstGeom prst="rect">
            <a:avLst/>
          </a:prstGeom>
          <a:noFill/>
          <a:ln w="28575">
            <a:solidFill>
              <a:srgbClr val="92D050"/>
            </a:solidFill>
            <a:miter lim="800000"/>
            <a:headEnd/>
            <a:tailEnd/>
          </a:ln>
        </p:spPr>
      </p:pic>
      <p:pic>
        <p:nvPicPr>
          <p:cNvPr id="12" name="Image 11">
            <a:extLst>
              <a:ext uri="{FF2B5EF4-FFF2-40B4-BE49-F238E27FC236}">
                <a16:creationId xmlns:a16="http://schemas.microsoft.com/office/drawing/2014/main" id="{85A11B81-EBFA-44D2-BD8A-B49EF65E1A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59368" y="1377875"/>
            <a:ext cx="3441192" cy="2580894"/>
          </a:xfrm>
          <a:prstGeom prst="rect">
            <a:avLst/>
          </a:prstGeom>
        </p:spPr>
      </p:pic>
      <p:pic>
        <p:nvPicPr>
          <p:cNvPr id="5" name="Image 4">
            <a:extLst>
              <a:ext uri="{FF2B5EF4-FFF2-40B4-BE49-F238E27FC236}">
                <a16:creationId xmlns:a16="http://schemas.microsoft.com/office/drawing/2014/main" id="{325C1D9B-2A64-3CF3-F748-B0CEEC670BD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37212229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alibri Light"/>
                <a:ea typeface="+mn-ea"/>
                <a:cs typeface="+mn-cs"/>
              </a:rPr>
              <a:t>Réduction</a:t>
            </a: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 du travail du sol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rPr>
              <a:t>1</a:t>
            </a: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8" name="ZoneTexte 11">
            <a:extLst>
              <a:ext uri="{FF2B5EF4-FFF2-40B4-BE49-F238E27FC236}">
                <a16:creationId xmlns:a16="http://schemas.microsoft.com/office/drawing/2014/main" id="{9E97100B-7971-493C-846D-AECD5EF9009B}"/>
              </a:ext>
            </a:extLst>
          </p:cNvPr>
          <p:cNvSpPr txBox="1">
            <a:spLocks noChangeArrowheads="1"/>
          </p:cNvSpPr>
          <p:nvPr/>
        </p:nvSpPr>
        <p:spPr bwMode="auto">
          <a:xfrm>
            <a:off x="659335" y="1193800"/>
            <a:ext cx="64801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Réduction de travail du sol :</a:t>
            </a:r>
            <a:endParaRPr kumimoji="0" lang="fr-FR" altLang="fr-FR" sz="24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sp>
        <p:nvSpPr>
          <p:cNvPr id="10" name="ZoneTexte 7">
            <a:extLst>
              <a:ext uri="{FF2B5EF4-FFF2-40B4-BE49-F238E27FC236}">
                <a16:creationId xmlns:a16="http://schemas.microsoft.com/office/drawing/2014/main" id="{BA96E146-79C9-413F-9538-BA32B44303D1}"/>
              </a:ext>
            </a:extLst>
          </p:cNvPr>
          <p:cNvSpPr txBox="1">
            <a:spLocks noChangeArrowheads="1"/>
          </p:cNvSpPr>
          <p:nvPr/>
        </p:nvSpPr>
        <p:spPr bwMode="auto">
          <a:xfrm>
            <a:off x="625997" y="2606675"/>
            <a:ext cx="6481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Déplacement du travail du sol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Préparation à la récolte et désherbage mécanique = finition de la plantation.</a:t>
            </a:r>
          </a:p>
        </p:txBody>
      </p:sp>
      <p:pic>
        <p:nvPicPr>
          <p:cNvPr id="11" name="Image 8">
            <a:extLst>
              <a:ext uri="{FF2B5EF4-FFF2-40B4-BE49-F238E27FC236}">
                <a16:creationId xmlns:a16="http://schemas.microsoft.com/office/drawing/2014/main" id="{BAE40C22-170D-4D3E-8553-C02D5F20605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0472" y="3876675"/>
            <a:ext cx="3695700" cy="27717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9">
            <a:extLst>
              <a:ext uri="{FF2B5EF4-FFF2-40B4-BE49-F238E27FC236}">
                <a16:creationId xmlns:a16="http://schemas.microsoft.com/office/drawing/2014/main" id="{7CDE48D2-A328-4C92-9A94-90BA29A391B6}"/>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1134" y="3876675"/>
            <a:ext cx="4479925" cy="27717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3" name="ZoneTexte 12">
            <a:extLst>
              <a:ext uri="{FF2B5EF4-FFF2-40B4-BE49-F238E27FC236}">
                <a16:creationId xmlns:a16="http://schemas.microsoft.com/office/drawing/2014/main" id="{EA4ABF0E-2012-41B4-B2F6-6F085186CE55}"/>
              </a:ext>
            </a:extLst>
          </p:cNvPr>
          <p:cNvSpPr txBox="1">
            <a:spLocks noChangeArrowheads="1"/>
          </p:cNvSpPr>
          <p:nvPr/>
        </p:nvSpPr>
        <p:spPr bwMode="auto">
          <a:xfrm>
            <a:off x="847714" y="1915230"/>
            <a:ext cx="50456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altLang="fr-F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Rebouchage soigné = bonne levée</a:t>
            </a:r>
          </a:p>
        </p:txBody>
      </p:sp>
      <p:pic>
        <p:nvPicPr>
          <p:cNvPr id="14" name="Image 13">
            <a:extLst>
              <a:ext uri="{FF2B5EF4-FFF2-40B4-BE49-F238E27FC236}">
                <a16:creationId xmlns:a16="http://schemas.microsoft.com/office/drawing/2014/main" id="{4EBB8AF8-6E7F-4472-8CD6-A454E53F288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0047" y="1139825"/>
            <a:ext cx="4476750" cy="2519362"/>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5C5330B7-5787-69FB-2643-844CB2DD4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426553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Gestion de </a:t>
            </a:r>
            <a:r>
              <a:rPr kumimoji="0" lang="fr-FR"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paille</a:t>
            </a: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 </a:t>
            </a:r>
            <a:r>
              <a:rPr kumimoji="0" lang="fr-FR"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différenciée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pic>
        <p:nvPicPr>
          <p:cNvPr id="7" name="Image 15">
            <a:extLst>
              <a:ext uri="{FF2B5EF4-FFF2-40B4-BE49-F238E27FC236}">
                <a16:creationId xmlns:a16="http://schemas.microsoft.com/office/drawing/2014/main" id="{EA42D21C-1615-4965-9EA9-583D551F2CC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0463" y="1443038"/>
            <a:ext cx="4327525" cy="284480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8" name="ZoneTexte 16">
            <a:extLst>
              <a:ext uri="{FF2B5EF4-FFF2-40B4-BE49-F238E27FC236}">
                <a16:creationId xmlns:a16="http://schemas.microsoft.com/office/drawing/2014/main" id="{A6B83131-E9B5-4EF2-84F6-4704C67A1069}"/>
              </a:ext>
            </a:extLst>
          </p:cNvPr>
          <p:cNvSpPr txBox="1">
            <a:spLocks noChangeArrowheads="1"/>
          </p:cNvSpPr>
          <p:nvPr/>
        </p:nvSpPr>
        <p:spPr bwMode="auto">
          <a:xfrm>
            <a:off x="2085975" y="4305300"/>
            <a:ext cx="8020050" cy="2400657"/>
          </a:xfrm>
          <a:prstGeom prst="rect">
            <a:avLst/>
          </a:prstGeom>
          <a:noFill/>
          <a:ln w="9525">
            <a:solidFill>
              <a:srgbClr val="92D05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fr-FR" altLang="fr-FR" sz="24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Perspectives </a:t>
            </a:r>
          </a:p>
          <a:p>
            <a:pPr marL="102870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Questions sur les prélevées qui vont disparaitre</a:t>
            </a:r>
          </a:p>
          <a:p>
            <a:pPr marL="102870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Questions sur l’intérêt du niveau de fertilisation en contradiction avec les conseils d’agriculture de conservation (des sols)</a:t>
            </a:r>
          </a:p>
          <a:p>
            <a:pPr marL="1028700" marR="0" lvl="1"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Effet sur le </a:t>
            </a:r>
            <a:r>
              <a:rPr kumimoji="0" lang="fr-FR" altLang="fr-FR"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trrrréés</a:t>
            </a: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long terme</a:t>
            </a: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endParaRPr kumimoji="0" lang="fr-FR" altLang="fr-FR"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endParaRPr>
          </a:p>
          <a:p>
            <a:pPr marL="285750" marR="0" lvl="0" indent="-285750" algn="l" defTabSz="914400" rtl="0" eaLnBrk="1" fontAlgn="auto" latinLnBrk="0" hangingPunct="1">
              <a:lnSpc>
                <a:spcPct val="100000"/>
              </a:lnSpc>
              <a:spcBef>
                <a:spcPct val="0"/>
              </a:spcBef>
              <a:spcAft>
                <a:spcPts val="0"/>
              </a:spcAft>
              <a:buClrTx/>
              <a:buSzTx/>
              <a:buFont typeface="Wingdings" panose="05000000000000000000" pitchFamily="2" charset="2"/>
              <a:buChar char="ü"/>
              <a:tabLst/>
              <a:defRPr/>
            </a:pPr>
            <a:r>
              <a:rPr kumimoji="0" lang="fr-FR" altLang="fr-FR" sz="18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Essais</a:t>
            </a: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 Paille sans prélevée   </a:t>
            </a:r>
            <a:r>
              <a:rPr kumimoji="0" lang="fr-FR" altLang="fr-FR"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VS</a:t>
            </a:r>
            <a:r>
              <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Wingdings" panose="05000000000000000000" pitchFamily="2" charset="2"/>
              </a:rPr>
              <a:t>   Prélevée sans paille</a:t>
            </a:r>
          </a:p>
        </p:txBody>
      </p:sp>
      <p:pic>
        <p:nvPicPr>
          <p:cNvPr id="10" name="Image 17">
            <a:extLst>
              <a:ext uri="{FF2B5EF4-FFF2-40B4-BE49-F238E27FC236}">
                <a16:creationId xmlns:a16="http://schemas.microsoft.com/office/drawing/2014/main" id="{F7F7C1F1-122B-4BC7-BCEA-BC79A6D3C27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08113" y="1443038"/>
            <a:ext cx="4327525" cy="284480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5" name="Image 4">
            <a:extLst>
              <a:ext uri="{FF2B5EF4-FFF2-40B4-BE49-F238E27FC236}">
                <a16:creationId xmlns:a16="http://schemas.microsoft.com/office/drawing/2014/main" id="{91C2F7A1-2A01-2561-A84F-2346E2435D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40139933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graphicFrame>
        <p:nvGraphicFramePr>
          <p:cNvPr id="7" name="Tableau 6">
            <a:extLst>
              <a:ext uri="{FF2B5EF4-FFF2-40B4-BE49-F238E27FC236}">
                <a16:creationId xmlns:a16="http://schemas.microsoft.com/office/drawing/2014/main" id="{25E64CF2-9C68-4520-9FF5-5EA0EE13D642}"/>
              </a:ext>
            </a:extLst>
          </p:cNvPr>
          <p:cNvGraphicFramePr>
            <a:graphicFrameLocks noGrp="1"/>
          </p:cNvGraphicFramePr>
          <p:nvPr/>
        </p:nvGraphicFramePr>
        <p:xfrm>
          <a:off x="1500188" y="1557338"/>
          <a:ext cx="7858125" cy="2990468"/>
        </p:xfrm>
        <a:graphic>
          <a:graphicData uri="http://schemas.openxmlformats.org/drawingml/2006/table">
            <a:tbl>
              <a:tblPr/>
              <a:tblGrid>
                <a:gridCol w="1238304">
                  <a:extLst>
                    <a:ext uri="{9D8B030D-6E8A-4147-A177-3AD203B41FA5}">
                      <a16:colId xmlns:a16="http://schemas.microsoft.com/office/drawing/2014/main" val="20000"/>
                    </a:ext>
                  </a:extLst>
                </a:gridCol>
                <a:gridCol w="1703274">
                  <a:extLst>
                    <a:ext uri="{9D8B030D-6E8A-4147-A177-3AD203B41FA5}">
                      <a16:colId xmlns:a16="http://schemas.microsoft.com/office/drawing/2014/main" val="20001"/>
                    </a:ext>
                  </a:extLst>
                </a:gridCol>
                <a:gridCol w="1439128">
                  <a:extLst>
                    <a:ext uri="{9D8B030D-6E8A-4147-A177-3AD203B41FA5}">
                      <a16:colId xmlns:a16="http://schemas.microsoft.com/office/drawing/2014/main" val="20002"/>
                    </a:ext>
                  </a:extLst>
                </a:gridCol>
                <a:gridCol w="1560597">
                  <a:extLst>
                    <a:ext uri="{9D8B030D-6E8A-4147-A177-3AD203B41FA5}">
                      <a16:colId xmlns:a16="http://schemas.microsoft.com/office/drawing/2014/main" val="20003"/>
                    </a:ext>
                  </a:extLst>
                </a:gridCol>
                <a:gridCol w="1916822">
                  <a:extLst>
                    <a:ext uri="{9D8B030D-6E8A-4147-A177-3AD203B41FA5}">
                      <a16:colId xmlns:a16="http://schemas.microsoft.com/office/drawing/2014/main" val="20004"/>
                    </a:ext>
                  </a:extLst>
                </a:gridCol>
              </a:tblGrid>
              <a:tr h="752765">
                <a:tc>
                  <a:txBody>
                    <a:bodyPr/>
                    <a:lstStyle/>
                    <a:p>
                      <a:pPr algn="ctr" fontAlgn="b"/>
                      <a:r>
                        <a:rPr lang="fr-FR" sz="1800" b="1" i="0" u="none" strike="noStrike" dirty="0">
                          <a:solidFill>
                            <a:srgbClr val="000000"/>
                          </a:solidFill>
                          <a:effectLst/>
                          <a:latin typeface="Calibri"/>
                        </a:rPr>
                        <a:t>Code </a:t>
                      </a:r>
                    </a:p>
                  </a:txBody>
                  <a:tcPr marL="9429" marR="9429" marT="9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fr-FR" sz="1800" b="1" i="0" u="none" strike="noStrike" dirty="0">
                          <a:solidFill>
                            <a:srgbClr val="000000"/>
                          </a:solidFill>
                          <a:effectLst/>
                          <a:latin typeface="Calibri"/>
                        </a:rPr>
                        <a:t>Type </a:t>
                      </a:r>
                    </a:p>
                  </a:txBody>
                  <a:tcPr marL="9429" marR="9429" marT="9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fr-FR" sz="1800" b="1" i="0" u="none" strike="noStrike" dirty="0">
                          <a:solidFill>
                            <a:srgbClr val="000000"/>
                          </a:solidFill>
                          <a:effectLst/>
                          <a:latin typeface="Calibri"/>
                        </a:rPr>
                        <a:t>Etat du test</a:t>
                      </a:r>
                    </a:p>
                  </a:txBody>
                  <a:tcPr marL="9429" marR="9429" marT="9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fr-FR" sz="1600" b="1" i="0" u="none" strike="noStrike" dirty="0">
                          <a:solidFill>
                            <a:srgbClr val="000000"/>
                          </a:solidFill>
                          <a:effectLst/>
                          <a:latin typeface="Calibri"/>
                        </a:rPr>
                        <a:t>Nom planteur/</a:t>
                      </a:r>
                    </a:p>
                    <a:p>
                      <a:pPr algn="ctr" fontAlgn="b"/>
                      <a:r>
                        <a:rPr lang="fr-FR" sz="1600" b="1" i="0" u="none" strike="noStrike" dirty="0">
                          <a:solidFill>
                            <a:srgbClr val="000000"/>
                          </a:solidFill>
                          <a:effectLst/>
                          <a:latin typeface="Calibri"/>
                        </a:rPr>
                        <a:t>responsable</a:t>
                      </a:r>
                    </a:p>
                  </a:txBody>
                  <a:tcPr marL="9429" marR="9429" marT="942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tc>
                  <a:txBody>
                    <a:bodyPr/>
                    <a:lstStyle/>
                    <a:p>
                      <a:pPr algn="ctr" fontAlgn="b"/>
                      <a:r>
                        <a:rPr lang="fr-FR" sz="1800" b="1" i="0" u="none" strike="noStrike" dirty="0">
                          <a:solidFill>
                            <a:srgbClr val="000000"/>
                          </a:solidFill>
                          <a:effectLst/>
                          <a:latin typeface="Calibri"/>
                        </a:rPr>
                        <a:t>Ville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10000"/>
                  </a:ext>
                </a:extLst>
              </a:tr>
              <a:tr h="1484938">
                <a:tc>
                  <a:txBody>
                    <a:bodyPr/>
                    <a:lstStyle/>
                    <a:p>
                      <a:pPr algn="ctr" fontAlgn="ctr"/>
                      <a:r>
                        <a:rPr lang="fr-FR" sz="1600" b="1" i="0" u="none" strike="noStrike" dirty="0">
                          <a:solidFill>
                            <a:srgbClr val="000000"/>
                          </a:solidFill>
                          <a:effectLst/>
                          <a:latin typeface="Calibri"/>
                        </a:rPr>
                        <a:t>AgriécoH / CanécoH</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fr-FR" sz="1600" b="0" i="0" u="none" strike="noStrike" dirty="0">
                          <a:solidFill>
                            <a:srgbClr val="000000"/>
                          </a:solidFill>
                          <a:effectLst/>
                          <a:latin typeface="Calibri"/>
                        </a:rPr>
                        <a:t>Relevage paille (x2) / Désherbage complémentaire / Micromécanisation</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a:ea typeface="+mn-ea"/>
                          <a:cs typeface="+mn-cs"/>
                        </a:rPr>
                        <a:t>En cours</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1600" b="0" i="0" u="none" strike="noStrike" dirty="0">
                          <a:solidFill>
                            <a:srgbClr val="000000"/>
                          </a:solidFill>
                          <a:effectLst/>
                          <a:latin typeface="Calibri"/>
                        </a:rPr>
                        <a:t>Julien CHETTY / Alizé MANSUY /</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752765">
                <a:tc>
                  <a:txBody>
                    <a:bodyPr/>
                    <a:lstStyle/>
                    <a:p>
                      <a:pPr algn="ctr" fontAlgn="ctr"/>
                      <a:r>
                        <a:rPr lang="fr-FR" sz="1600" b="1" i="0" u="none" strike="noStrike" dirty="0">
                          <a:solidFill>
                            <a:srgbClr val="000000"/>
                          </a:solidFill>
                          <a:effectLst/>
                          <a:latin typeface="Calibri"/>
                        </a:rPr>
                        <a:t>TERO / CTICS</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ctr"/>
                      <a:r>
                        <a:rPr lang="fr-FR" sz="1600" b="0" i="0" u="none" strike="noStrike" dirty="0">
                          <a:solidFill>
                            <a:srgbClr val="000000"/>
                          </a:solidFill>
                          <a:effectLst/>
                          <a:latin typeface="Calibri"/>
                        </a:rPr>
                        <a:t>Application engrais – limiter volatilisation</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Calibri"/>
                          <a:ea typeface="+mn-ea"/>
                          <a:cs typeface="+mn-cs"/>
                        </a:rPr>
                        <a:t>En cours</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60000"/>
                        <a:lumOff val="40000"/>
                      </a:schemeClr>
                    </a:solidFill>
                  </a:tcPr>
                </a:tc>
                <a:tc>
                  <a:txBody>
                    <a:bodyPr/>
                    <a:lstStyle/>
                    <a:p>
                      <a:pPr algn="ctr" fontAlgn="ctr"/>
                      <a:r>
                        <a:rPr lang="fr-FR" sz="1600" b="0" i="0" u="none" strike="noStrike" dirty="0">
                          <a:solidFill>
                            <a:srgbClr val="000000"/>
                          </a:solidFill>
                          <a:effectLst/>
                          <a:latin typeface="Calibri"/>
                        </a:rPr>
                        <a:t>Amélie FEVRIER / Olivier PAYET</a:t>
                      </a:r>
                    </a:p>
                  </a:txBody>
                  <a:tcPr marL="9429" marR="9429" marT="942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FR" sz="1600" b="0" i="0" u="none" strike="noStrike" dirty="0">
                          <a:solidFill>
                            <a:srgbClr val="000000"/>
                          </a:solidFill>
                          <a:effectLst/>
                          <a:latin typeface="Calibri"/>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8" name="ZoneTexte 7">
            <a:extLst>
              <a:ext uri="{FF2B5EF4-FFF2-40B4-BE49-F238E27FC236}">
                <a16:creationId xmlns:a16="http://schemas.microsoft.com/office/drawing/2014/main" id="{21759ED6-90E7-4DE1-AB51-815A3FCA6F4A}"/>
              </a:ext>
            </a:extLst>
          </p:cNvPr>
          <p:cNvSpPr txBox="1"/>
          <p:nvPr/>
        </p:nvSpPr>
        <p:spPr>
          <a:xfrm>
            <a:off x="9540875" y="2997200"/>
            <a:ext cx="2459038" cy="1662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Calibri Light"/>
                <a:ea typeface="+mn-ea"/>
                <a:cs typeface="+mn-cs"/>
              </a:rPr>
              <a:t>Appui à la mécanisation : </a:t>
            </a:r>
            <a:r>
              <a:rPr kumimoji="0" lang="fr-FR" sz="1800" b="0" i="0" u="none" strike="noStrike" kern="1200" cap="none" spc="0" normalizeH="0" baseline="0" noProof="0" dirty="0">
                <a:ln>
                  <a:noFill/>
                </a:ln>
                <a:solidFill>
                  <a:prstClr val="black"/>
                </a:solidFill>
                <a:effectLst/>
                <a:uLnTx/>
                <a:uFillTx/>
                <a:latin typeface="Calibri Light"/>
                <a:ea typeface="+mn-ea"/>
                <a:cs typeface="+mn-cs"/>
              </a:rPr>
              <a:t>TOTAL +++</a:t>
            </a:r>
            <a:endParaRPr kumimoji="0" lang="fr-FR" sz="18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sng" strike="noStrike" kern="1200" cap="none" spc="0" normalizeH="0" baseline="0" noProof="0" dirty="0">
              <a:ln>
                <a:noFill/>
              </a:ln>
              <a:solidFill>
                <a:prstClr val="black"/>
              </a:solidFill>
              <a:effectLst/>
              <a:uLnTx/>
              <a:uFillTx/>
              <a:latin typeface="Calibri Light"/>
              <a:ea typeface="+mn-ea"/>
              <a:cs typeface="+mn-cs"/>
            </a:endParaRPr>
          </a:p>
        </p:txBody>
      </p:sp>
      <p:sp>
        <p:nvSpPr>
          <p:cNvPr id="5" name="TextBox 1">
            <a:extLst>
              <a:ext uri="{FF2B5EF4-FFF2-40B4-BE49-F238E27FC236}">
                <a16:creationId xmlns:a16="http://schemas.microsoft.com/office/drawing/2014/main" id="{02E83433-960F-5CED-9D8B-262C616ED063}"/>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pic>
        <p:nvPicPr>
          <p:cNvPr id="6" name="Image 5">
            <a:extLst>
              <a:ext uri="{FF2B5EF4-FFF2-40B4-BE49-F238E27FC236}">
                <a16:creationId xmlns:a16="http://schemas.microsoft.com/office/drawing/2014/main" id="{EFD92ECD-60A6-16C6-2FD2-EC54D94D42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125118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DD9E3E53-BFEC-41A3-AD70-57218E94E9C2}"/>
              </a:ext>
            </a:extLst>
          </p:cNvPr>
          <p:cNvSpPr txBox="1"/>
          <p:nvPr/>
        </p:nvSpPr>
        <p:spPr>
          <a:xfrm>
            <a:off x="1920367" y="1800553"/>
            <a:ext cx="8207375" cy="452431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Intérêt confirmé et maintien de la mécanisation des pratiques innovantes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Question sur la </a:t>
            </a:r>
            <a:r>
              <a:rPr kumimoji="0" lang="fr-FR" sz="2400" b="0" i="0" u="none" strike="noStrike" kern="1200" cap="none" spc="0" normalizeH="0" baseline="0" noProof="0" dirty="0" err="1">
                <a:ln>
                  <a:noFill/>
                </a:ln>
                <a:solidFill>
                  <a:prstClr val="black"/>
                </a:solidFill>
                <a:effectLst/>
                <a:uLnTx/>
                <a:uFillTx/>
                <a:latin typeface="Calibri Light"/>
                <a:ea typeface="+mn-ea"/>
                <a:cs typeface="+mn-cs"/>
                <a:sym typeface="Wingdings" panose="05000000000000000000" pitchFamily="2" charset="2"/>
              </a:rPr>
              <a:t>mécanisabilité</a:t>
            </a: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des parcelles surtout si développement des solutions mécaniques en remplacement des traitements chimique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Recherche matériels adaptés aux situations plus difficiles (si possible  disponibilité et financements)</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a:t>
            </a:r>
            <a:r>
              <a:rPr kumimoji="0" lang="fr-FR" sz="2400" b="1" i="0" u="sng"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Veille mécanisation en général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a:t>
            </a:r>
            <a:endParaRPr kumimoji="0" lang="fr-FR"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5" name="TextBox 1">
            <a:extLst>
              <a:ext uri="{FF2B5EF4-FFF2-40B4-BE49-F238E27FC236}">
                <a16:creationId xmlns:a16="http://schemas.microsoft.com/office/drawing/2014/main" id="{E90780CF-70E9-3594-F4EE-A679CD822CF5}"/>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pic>
        <p:nvPicPr>
          <p:cNvPr id="6" name="Image 5">
            <a:extLst>
              <a:ext uri="{FF2B5EF4-FFF2-40B4-BE49-F238E27FC236}">
                <a16:creationId xmlns:a16="http://schemas.microsoft.com/office/drawing/2014/main" id="{8DB427C3-FD6B-7058-FD24-B18E402EC2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2462173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E23F7949-673B-4345-818F-E0C587AED751}"/>
              </a:ext>
            </a:extLst>
          </p:cNvPr>
          <p:cNvSpPr txBox="1"/>
          <p:nvPr/>
        </p:nvSpPr>
        <p:spPr>
          <a:xfrm>
            <a:off x="530352" y="1280160"/>
            <a:ext cx="6245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prstClr val="black"/>
                </a:solidFill>
                <a:effectLst/>
                <a:uLnTx/>
                <a:uFillTx/>
                <a:latin typeface="Calibri Light"/>
                <a:ea typeface="+mn-ea"/>
                <a:cs typeface="+mn-cs"/>
              </a:rPr>
              <a:t>Relevage de la paille</a:t>
            </a:r>
          </a:p>
        </p:txBody>
      </p:sp>
      <p:pic>
        <p:nvPicPr>
          <p:cNvPr id="10" name="Image 9">
            <a:extLst>
              <a:ext uri="{FF2B5EF4-FFF2-40B4-BE49-F238E27FC236}">
                <a16:creationId xmlns:a16="http://schemas.microsoft.com/office/drawing/2014/main" id="{1B36EE5D-6B7A-4A4E-B51B-DB13334FA3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3184" y="1445302"/>
            <a:ext cx="4195665" cy="3146748"/>
          </a:xfrm>
          <a:prstGeom prst="rect">
            <a:avLst/>
          </a:prstGeom>
          <a:noFill/>
          <a:ln w="28575">
            <a:solidFill>
              <a:srgbClr val="92D050"/>
            </a:solidFill>
            <a:miter lim="800000"/>
            <a:headEnd/>
            <a:tailEnd/>
          </a:ln>
        </p:spPr>
      </p:pic>
      <p:sp>
        <p:nvSpPr>
          <p:cNvPr id="19" name="ZoneTexte 11">
            <a:extLst>
              <a:ext uri="{FF2B5EF4-FFF2-40B4-BE49-F238E27FC236}">
                <a16:creationId xmlns:a16="http://schemas.microsoft.com/office/drawing/2014/main" id="{BE71F218-1AC6-466F-B0C9-5FCA71B362FD}"/>
              </a:ext>
            </a:extLst>
          </p:cNvPr>
          <p:cNvSpPr txBox="1">
            <a:spLocks noChangeArrowheads="1"/>
          </p:cNvSpPr>
          <p:nvPr/>
        </p:nvSpPr>
        <p:spPr bwMode="auto">
          <a:xfrm>
            <a:off x="2206308" y="4678478"/>
            <a:ext cx="9074150" cy="2215991"/>
          </a:xfrm>
          <a:prstGeom prst="rect">
            <a:avLst/>
          </a:prstGeom>
          <a:noFill/>
          <a:ln w="9525">
            <a:solidFill>
              <a:srgbClr val="92D05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Relevage de la paille dans les </a:t>
            </a:r>
            <a:r>
              <a:rPr kumimoji="0" lang="fr-FR" altLang="fr-FR" sz="2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interrangs</a:t>
            </a:r>
            <a:r>
              <a:rPr kumimoji="0" lang="fr-FR" altLang="fr-F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un passage au maximum avec 50% d’économie de produit possible.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Montage des outils pour le traitement chimique du rang et mécanique de l’</a:t>
            </a:r>
            <a:r>
              <a:rPr kumimoji="0" lang="fr-FR" altLang="fr-FR" sz="2000" b="1" i="0" u="sng"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inter-rang</a:t>
            </a:r>
            <a:r>
              <a:rPr kumimoji="0" lang="fr-FR" altLang="fr-F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but = 50%de produits à chaque intervention.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Même question sur l’avenir des prélevées.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20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Effet de circulation entre les rangs de canne?</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fr-FR" altLang="fr-FR"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Image 4">
            <a:extLst>
              <a:ext uri="{FF2B5EF4-FFF2-40B4-BE49-F238E27FC236}">
                <a16:creationId xmlns:a16="http://schemas.microsoft.com/office/drawing/2014/main" id="{2E0B2A6D-27FA-AD42-0A92-64F7537F36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15471018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Rectangle 6">
            <a:extLst>
              <a:ext uri="{FF2B5EF4-FFF2-40B4-BE49-F238E27FC236}">
                <a16:creationId xmlns:a16="http://schemas.microsoft.com/office/drawing/2014/main" id="{10F4702A-4DB9-4BF7-A693-3CDAB36BB7F9}"/>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ZoneTexte 7">
            <a:extLst>
              <a:ext uri="{FF2B5EF4-FFF2-40B4-BE49-F238E27FC236}">
                <a16:creationId xmlns:a16="http://schemas.microsoft.com/office/drawing/2014/main" id="{B23AC913-E001-41E8-88B8-91ACF8EACA60}"/>
              </a:ext>
            </a:extLst>
          </p:cNvPr>
          <p:cNvSpPr txBox="1"/>
          <p:nvPr/>
        </p:nvSpPr>
        <p:spPr>
          <a:xfrm>
            <a:off x="530352" y="1280160"/>
            <a:ext cx="6245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1" u="sng" strike="noStrike" kern="1200" cap="none" spc="0" normalizeH="0" baseline="0" noProof="0" dirty="0">
                <a:ln>
                  <a:noFill/>
                </a:ln>
                <a:solidFill>
                  <a:prstClr val="black"/>
                </a:solidFill>
                <a:effectLst/>
                <a:uLnTx/>
                <a:uFillTx/>
                <a:latin typeface="Calibri Light"/>
                <a:ea typeface="+mn-ea"/>
                <a:cs typeface="+mn-cs"/>
              </a:rPr>
              <a:t>Désherbage</a:t>
            </a:r>
            <a:r>
              <a:rPr kumimoji="0" lang="fr-FR" sz="2800" b="1" i="0" u="sng" strike="noStrike" kern="1200" cap="none" spc="0" normalizeH="0" baseline="0" noProof="0" dirty="0">
                <a:ln>
                  <a:noFill/>
                </a:ln>
                <a:solidFill>
                  <a:prstClr val="black"/>
                </a:solidFill>
                <a:effectLst/>
                <a:uLnTx/>
                <a:uFillTx/>
                <a:latin typeface="Calibri Light"/>
                <a:ea typeface="+mn-ea"/>
                <a:cs typeface="+mn-cs"/>
              </a:rPr>
              <a:t> mécanique </a:t>
            </a:r>
            <a:r>
              <a:rPr kumimoji="0" lang="fr-FR" sz="2800" b="1" i="1" u="sng" strike="noStrike" kern="1200" cap="none" spc="0" normalizeH="0" baseline="0" noProof="0" dirty="0">
                <a:ln>
                  <a:noFill/>
                </a:ln>
                <a:solidFill>
                  <a:prstClr val="black"/>
                </a:solidFill>
                <a:effectLst/>
                <a:uLnTx/>
                <a:uFillTx/>
                <a:latin typeface="Calibri Light"/>
                <a:ea typeface="+mn-ea"/>
                <a:cs typeface="+mn-cs"/>
              </a:rPr>
              <a:t>outils interrang</a:t>
            </a:r>
          </a:p>
        </p:txBody>
      </p:sp>
      <p:pic>
        <p:nvPicPr>
          <p:cNvPr id="10" name="Image 9">
            <a:extLst>
              <a:ext uri="{FF2B5EF4-FFF2-40B4-BE49-F238E27FC236}">
                <a16:creationId xmlns:a16="http://schemas.microsoft.com/office/drawing/2014/main" id="{5BDF6438-4F4E-4A17-9DC8-C02437779A5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rot="5400000">
            <a:off x="8879185" y="1216146"/>
            <a:ext cx="3612324" cy="2710540"/>
          </a:xfrm>
          <a:prstGeom prst="rect">
            <a:avLst/>
          </a:prstGeom>
          <a:noFill/>
          <a:ln w="28575">
            <a:solidFill>
              <a:srgbClr val="92D050"/>
            </a:solidFill>
            <a:miter lim="800000"/>
            <a:headEnd/>
            <a:tailEnd/>
          </a:ln>
        </p:spPr>
      </p:pic>
      <p:pic>
        <p:nvPicPr>
          <p:cNvPr id="11" name="Image 10">
            <a:extLst>
              <a:ext uri="{FF2B5EF4-FFF2-40B4-BE49-F238E27FC236}">
                <a16:creationId xmlns:a16="http://schemas.microsoft.com/office/drawing/2014/main" id="{658BF9ED-8342-445F-80BD-EB921E6F398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1383" y="1803380"/>
            <a:ext cx="4021185" cy="2262197"/>
          </a:xfrm>
          <a:prstGeom prst="rect">
            <a:avLst/>
          </a:prstGeom>
          <a:noFill/>
          <a:ln w="28575">
            <a:solidFill>
              <a:srgbClr val="92D050"/>
            </a:solidFill>
            <a:miter lim="800000"/>
            <a:headEnd/>
            <a:tailEnd/>
          </a:ln>
        </p:spPr>
      </p:pic>
      <p:pic>
        <p:nvPicPr>
          <p:cNvPr id="12" name="Image 11">
            <a:extLst>
              <a:ext uri="{FF2B5EF4-FFF2-40B4-BE49-F238E27FC236}">
                <a16:creationId xmlns:a16="http://schemas.microsoft.com/office/drawing/2014/main" id="{C722A013-FE2E-411D-B437-D4322F717C6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45009" y="4396735"/>
            <a:ext cx="4414080" cy="2480422"/>
          </a:xfrm>
          <a:prstGeom prst="rect">
            <a:avLst/>
          </a:prstGeom>
          <a:noFill/>
          <a:ln w="28575">
            <a:solidFill>
              <a:srgbClr val="92D050"/>
            </a:solidFill>
            <a:miter lim="800000"/>
            <a:headEnd/>
            <a:tailEnd/>
          </a:ln>
        </p:spPr>
      </p:pic>
      <p:pic>
        <p:nvPicPr>
          <p:cNvPr id="14" name="Image 13">
            <a:extLst>
              <a:ext uri="{FF2B5EF4-FFF2-40B4-BE49-F238E27FC236}">
                <a16:creationId xmlns:a16="http://schemas.microsoft.com/office/drawing/2014/main" id="{AE2FAF33-8B2E-4515-B1BA-9982260B41FD}"/>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935616" y="4415892"/>
            <a:ext cx="3256384" cy="2442108"/>
          </a:xfrm>
          <a:prstGeom prst="rect">
            <a:avLst/>
          </a:prstGeom>
          <a:noFill/>
          <a:ln w="28575">
            <a:solidFill>
              <a:srgbClr val="92D050"/>
            </a:solidFill>
            <a:miter lim="800000"/>
            <a:headEnd/>
            <a:tailEnd/>
          </a:ln>
        </p:spPr>
      </p:pic>
      <p:pic>
        <p:nvPicPr>
          <p:cNvPr id="15" name="Image 14">
            <a:extLst>
              <a:ext uri="{FF2B5EF4-FFF2-40B4-BE49-F238E27FC236}">
                <a16:creationId xmlns:a16="http://schemas.microsoft.com/office/drawing/2014/main" id="{99A2F28F-6BF5-4817-BE6A-9468290A82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80297" y="1815698"/>
            <a:ext cx="3415840" cy="2561880"/>
          </a:xfrm>
          <a:prstGeom prst="rect">
            <a:avLst/>
          </a:prstGeom>
          <a:noFill/>
          <a:ln w="28575">
            <a:solidFill>
              <a:srgbClr val="92D050"/>
            </a:solidFill>
            <a:miter lim="800000"/>
            <a:headEnd/>
            <a:tailEnd/>
          </a:ln>
        </p:spPr>
      </p:pic>
      <p:pic>
        <p:nvPicPr>
          <p:cNvPr id="17" name="Image 16">
            <a:extLst>
              <a:ext uri="{FF2B5EF4-FFF2-40B4-BE49-F238E27FC236}">
                <a16:creationId xmlns:a16="http://schemas.microsoft.com/office/drawing/2014/main" id="{CAECED8B-DBC0-4FA0-8245-5352B5CB8D44}"/>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0194" y="4561256"/>
            <a:ext cx="4025734" cy="2262197"/>
          </a:xfrm>
          <a:prstGeom prst="rect">
            <a:avLst/>
          </a:prstGeom>
          <a:noFill/>
          <a:ln w="28575">
            <a:solidFill>
              <a:srgbClr val="92D050"/>
            </a:solidFill>
            <a:miter lim="800000"/>
            <a:headEnd/>
            <a:tailEnd/>
          </a:ln>
        </p:spPr>
      </p:pic>
      <p:pic>
        <p:nvPicPr>
          <p:cNvPr id="5" name="Image 4">
            <a:extLst>
              <a:ext uri="{FF2B5EF4-FFF2-40B4-BE49-F238E27FC236}">
                <a16:creationId xmlns:a16="http://schemas.microsoft.com/office/drawing/2014/main" id="{F80D2D70-F1F0-DFB0-F60A-175D89CFEB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30694033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alibri Light"/>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alibri Light"/>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13" name="ZoneTexte 12">
            <a:extLst>
              <a:ext uri="{FF2B5EF4-FFF2-40B4-BE49-F238E27FC236}">
                <a16:creationId xmlns:a16="http://schemas.microsoft.com/office/drawing/2014/main" id="{57AA130A-F70C-4DF8-A64F-4A8A283280FD}"/>
              </a:ext>
            </a:extLst>
          </p:cNvPr>
          <p:cNvSpPr txBox="1"/>
          <p:nvPr/>
        </p:nvSpPr>
        <p:spPr>
          <a:xfrm>
            <a:off x="530352" y="1280160"/>
            <a:ext cx="763710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Light"/>
                <a:ea typeface="+mn-ea"/>
                <a:cs typeface="+mn-cs"/>
              </a:rPr>
              <a:t>Adaptation « mécanique » des outils innovants </a:t>
            </a:r>
          </a:p>
        </p:txBody>
      </p:sp>
      <p:pic>
        <p:nvPicPr>
          <p:cNvPr id="14" name="Image 13">
            <a:extLst>
              <a:ext uri="{FF2B5EF4-FFF2-40B4-BE49-F238E27FC236}">
                <a16:creationId xmlns:a16="http://schemas.microsoft.com/office/drawing/2014/main" id="{6F7CA112-B1F9-45CE-9DD7-4664B9C273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519" y="2495252"/>
            <a:ext cx="3196746" cy="2397559"/>
          </a:xfrm>
          <a:prstGeom prst="rect">
            <a:avLst/>
          </a:prstGeom>
          <a:noFill/>
          <a:ln w="28575">
            <a:solidFill>
              <a:srgbClr val="92D050"/>
            </a:solidFill>
            <a:miter lim="800000"/>
            <a:headEnd/>
            <a:tailEnd/>
          </a:ln>
        </p:spPr>
      </p:pic>
      <p:pic>
        <p:nvPicPr>
          <p:cNvPr id="15" name="Image 12">
            <a:extLst>
              <a:ext uri="{FF2B5EF4-FFF2-40B4-BE49-F238E27FC236}">
                <a16:creationId xmlns:a16="http://schemas.microsoft.com/office/drawing/2014/main" id="{A8A6B8F8-48B5-41DA-9967-5918FA04A6B7}"/>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99705" y="3824508"/>
            <a:ext cx="4130984" cy="2322108"/>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DA2E2988-28F4-4BFF-8F49-281084C76AC2}"/>
              </a:ext>
            </a:extLst>
          </p:cNvPr>
          <p:cNvSpPr txBox="1"/>
          <p:nvPr/>
        </p:nvSpPr>
        <p:spPr>
          <a:xfrm>
            <a:off x="6878596" y="2064365"/>
            <a:ext cx="4550664" cy="1384995"/>
          </a:xfrm>
          <a:prstGeom prst="rect">
            <a:avLst/>
          </a:prstGeom>
          <a:noFill/>
          <a:ln>
            <a:solidFill>
              <a:srgbClr val="0070C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black"/>
                </a:solidFill>
                <a:effectLst/>
                <a:uLnTx/>
                <a:uFillTx/>
                <a:latin typeface="Calibri Light"/>
                <a:ea typeface="+mn-ea"/>
                <a:cs typeface="+mn-cs"/>
              </a:rPr>
              <a:t>Veille sur les nouvelles techniques</a:t>
            </a:r>
            <a:r>
              <a:rPr kumimoji="0" lang="fr-FR" sz="2800" b="0" i="0" u="none" strike="noStrike" kern="1200" cap="none" spc="0" normalizeH="0" baseline="0" noProof="0" dirty="0">
                <a:ln>
                  <a:noFill/>
                </a:ln>
                <a:solidFill>
                  <a:prstClr val="black"/>
                </a:solidFill>
                <a:effectLst/>
                <a:uLnTx/>
                <a:uFillTx/>
                <a:latin typeface="Calibri Light"/>
                <a:ea typeface="+mn-ea"/>
                <a:cs typeface="+mn-cs"/>
              </a:rPr>
              <a:t>, technologie (traitement ultra localisé…)</a:t>
            </a:r>
          </a:p>
        </p:txBody>
      </p:sp>
      <p:pic>
        <p:nvPicPr>
          <p:cNvPr id="5" name="Image 4">
            <a:extLst>
              <a:ext uri="{FF2B5EF4-FFF2-40B4-BE49-F238E27FC236}">
                <a16:creationId xmlns:a16="http://schemas.microsoft.com/office/drawing/2014/main" id="{8DD9E3EF-25A7-4505-AC9A-7F5D35FC85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5639" y="5095087"/>
            <a:ext cx="3134066" cy="1762913"/>
          </a:xfrm>
          <a:prstGeom prst="rect">
            <a:avLst/>
          </a:prstGeom>
        </p:spPr>
      </p:pic>
      <p:pic>
        <p:nvPicPr>
          <p:cNvPr id="6" name="Image 5">
            <a:extLst>
              <a:ext uri="{FF2B5EF4-FFF2-40B4-BE49-F238E27FC236}">
                <a16:creationId xmlns:a16="http://schemas.microsoft.com/office/drawing/2014/main" id="{B1716020-62A6-9E5D-4251-CAC2986BFF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393671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Calibri Light"/>
                <a:ea typeface="+mn-ea"/>
                <a:cs typeface="+mn-cs"/>
              </a:rPr>
              <a:t>Appui</a:t>
            </a:r>
            <a:r>
              <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 à la </a:t>
            </a:r>
            <a:r>
              <a:rPr kumimoji="0" lang="en-US" sz="3200" b="1" i="0" u="none" strike="noStrike" kern="1200" cap="none" spc="0" normalizeH="0" baseline="0" noProof="0" dirty="0" err="1">
                <a:ln>
                  <a:noFill/>
                </a:ln>
                <a:solidFill>
                  <a:prstClr val="black">
                    <a:lumMod val="75000"/>
                    <a:lumOff val="25000"/>
                  </a:prstClr>
                </a:solidFill>
                <a:effectLst/>
                <a:uLnTx/>
                <a:uFillTx/>
                <a:latin typeface="Calibri Light"/>
                <a:ea typeface="+mn-ea"/>
                <a:cs typeface="+mn-cs"/>
              </a:rPr>
              <a:t>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0386EE79-DB5F-4A71-B6BD-891E13CFA17E}"/>
              </a:ext>
            </a:extLst>
          </p:cNvPr>
          <p:cNvSpPr txBox="1"/>
          <p:nvPr/>
        </p:nvSpPr>
        <p:spPr>
          <a:xfrm>
            <a:off x="530352" y="1280160"/>
            <a:ext cx="62453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prstClr val="black"/>
                </a:solidFill>
                <a:effectLst/>
                <a:uLnTx/>
                <a:uFillTx/>
                <a:latin typeface="Calibri Light"/>
                <a:ea typeface="+mn-ea"/>
                <a:cs typeface="+mn-cs"/>
              </a:rPr>
              <a:t>Semis de plantes de services</a:t>
            </a:r>
          </a:p>
        </p:txBody>
      </p:sp>
      <p:pic>
        <p:nvPicPr>
          <p:cNvPr id="8" name="Image 8">
            <a:extLst>
              <a:ext uri="{FF2B5EF4-FFF2-40B4-BE49-F238E27FC236}">
                <a16:creationId xmlns:a16="http://schemas.microsoft.com/office/drawing/2014/main" id="{D6DDCAA5-2279-4BCA-A5BA-DBA9197583B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90776" y="1184275"/>
            <a:ext cx="2736850" cy="486410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1" name="Image 13">
            <a:extLst>
              <a:ext uri="{FF2B5EF4-FFF2-40B4-BE49-F238E27FC236}">
                <a16:creationId xmlns:a16="http://schemas.microsoft.com/office/drawing/2014/main" id="{A675C31D-9436-4AF7-95F6-5B707DEF20BF}"/>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996" y="4484687"/>
            <a:ext cx="3863975" cy="2173288"/>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4BD28C3C-641E-4472-B2D9-81B0BD6E14C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9187" y="2013057"/>
            <a:ext cx="3086437" cy="2314828"/>
          </a:xfrm>
          <a:prstGeom prst="rect">
            <a:avLst/>
          </a:prstGeom>
          <a:noFill/>
          <a:ln w="28575">
            <a:solidFill>
              <a:srgbClr val="92D050"/>
            </a:solidFill>
            <a:miter lim="800000"/>
            <a:headEnd/>
            <a:tailEnd/>
          </a:ln>
        </p:spPr>
      </p:pic>
      <p:pic>
        <p:nvPicPr>
          <p:cNvPr id="5" name="Image 4">
            <a:extLst>
              <a:ext uri="{FF2B5EF4-FFF2-40B4-BE49-F238E27FC236}">
                <a16:creationId xmlns:a16="http://schemas.microsoft.com/office/drawing/2014/main" id="{1B579763-43D2-77C1-7ED9-6FF527C0874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4319132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TextBox 1">
            <a:extLst>
              <a:ext uri="{FF2B5EF4-FFF2-40B4-BE49-F238E27FC236}">
                <a16:creationId xmlns:a16="http://schemas.microsoft.com/office/drawing/2014/main" id="{7FFFBE01-966B-4495-8FBD-FA162F1436CD}"/>
              </a:ext>
            </a:extLst>
          </p:cNvPr>
          <p:cNvSpPr txBox="1"/>
          <p:nvPr/>
        </p:nvSpPr>
        <p:spPr>
          <a:xfrm>
            <a:off x="381000" y="526732"/>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lumMod val="75000"/>
                    <a:lumOff val="25000"/>
                  </a:prstClr>
                </a:solidFill>
                <a:effectLst/>
                <a:uLnTx/>
                <a:uFillTx/>
                <a:latin typeface="Calibri Light"/>
                <a:ea typeface="+mn-ea"/>
                <a:cs typeface="+mn-cs"/>
              </a:rPr>
              <a:t>Appui à la mécanisation</a:t>
            </a:r>
            <a:endParaRPr kumimoji="0" lang="en-US"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endParaRPr>
          </a:p>
        </p:txBody>
      </p:sp>
      <p:sp>
        <p:nvSpPr>
          <p:cNvPr id="8" name="ZoneTexte 7">
            <a:extLst>
              <a:ext uri="{FF2B5EF4-FFF2-40B4-BE49-F238E27FC236}">
                <a16:creationId xmlns:a16="http://schemas.microsoft.com/office/drawing/2014/main" id="{DD8BE8D4-4F59-46A6-B45D-BD31088681C9}"/>
              </a:ext>
            </a:extLst>
          </p:cNvPr>
          <p:cNvSpPr txBox="1"/>
          <p:nvPr/>
        </p:nvSpPr>
        <p:spPr>
          <a:xfrm>
            <a:off x="530352" y="1280160"/>
            <a:ext cx="742492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sng" strike="noStrike" kern="1200" cap="none" spc="0" normalizeH="0" baseline="0" noProof="0" dirty="0">
                <a:ln>
                  <a:noFill/>
                </a:ln>
                <a:solidFill>
                  <a:prstClr val="black"/>
                </a:solidFill>
                <a:effectLst/>
                <a:uLnTx/>
                <a:uFillTx/>
                <a:latin typeface="Calibri Light"/>
                <a:ea typeface="+mn-ea"/>
                <a:cs typeface="+mn-cs"/>
              </a:rPr>
              <a:t>Application d’engrais – limitation volatilisation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uLnTx/>
                <a:uFillTx/>
                <a:latin typeface="Calibri Light"/>
                <a:ea typeface="+mn-ea"/>
                <a:cs typeface="+mn-cs"/>
              </a:rPr>
              <a:t>(augmentation de l’efficience de l’engrais)</a:t>
            </a:r>
          </a:p>
        </p:txBody>
      </p:sp>
      <p:pic>
        <p:nvPicPr>
          <p:cNvPr id="10" name="Image 11">
            <a:extLst>
              <a:ext uri="{FF2B5EF4-FFF2-40B4-BE49-F238E27FC236}">
                <a16:creationId xmlns:a16="http://schemas.microsoft.com/office/drawing/2014/main" id="{CE863180-3AD4-407C-8204-D99B015DE04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57822" y="1562135"/>
            <a:ext cx="3551237" cy="199707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1646CD5F-F4AB-4382-B59F-A8113F2EAD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0127" y="3979111"/>
            <a:ext cx="4269915" cy="2789852"/>
          </a:xfrm>
          <a:prstGeom prst="rect">
            <a:avLst/>
          </a:prstGeom>
          <a:noFill/>
          <a:ln w="28575">
            <a:solidFill>
              <a:srgbClr val="92D050"/>
            </a:solidFill>
            <a:miter lim="800000"/>
            <a:headEnd/>
            <a:tailEnd/>
          </a:ln>
        </p:spPr>
      </p:pic>
      <p:pic>
        <p:nvPicPr>
          <p:cNvPr id="12" name="Image 11">
            <a:extLst>
              <a:ext uri="{FF2B5EF4-FFF2-40B4-BE49-F238E27FC236}">
                <a16:creationId xmlns:a16="http://schemas.microsoft.com/office/drawing/2014/main" id="{66901408-8BCF-4FEB-817D-BD718B401F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57822" y="4028895"/>
            <a:ext cx="3734178" cy="2800633"/>
          </a:xfrm>
          <a:prstGeom prst="rect">
            <a:avLst/>
          </a:prstGeom>
          <a:noFill/>
          <a:ln w="28575">
            <a:solidFill>
              <a:srgbClr val="92D050"/>
            </a:solidFill>
            <a:miter lim="800000"/>
            <a:headEnd/>
            <a:tailEnd/>
          </a:ln>
        </p:spPr>
      </p:pic>
      <p:sp>
        <p:nvSpPr>
          <p:cNvPr id="13" name="ZoneTexte 12">
            <a:extLst>
              <a:ext uri="{FF2B5EF4-FFF2-40B4-BE49-F238E27FC236}">
                <a16:creationId xmlns:a16="http://schemas.microsoft.com/office/drawing/2014/main" id="{3C636709-4D99-4410-939A-29AD160D0DC8}"/>
              </a:ext>
            </a:extLst>
          </p:cNvPr>
          <p:cNvSpPr txBox="1"/>
          <p:nvPr/>
        </p:nvSpPr>
        <p:spPr>
          <a:xfrm>
            <a:off x="4807142" y="2799546"/>
            <a:ext cx="3224345"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5504"/>
                </a:solidFill>
                <a:effectLst/>
                <a:uLnTx/>
                <a:uFillTx/>
                <a:latin typeface="Calibri Light"/>
                <a:ea typeface="+mn-ea"/>
                <a:cs typeface="+mn-cs"/>
              </a:rPr>
              <a:t>Enfouissement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C05504"/>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5504"/>
                </a:solidFill>
                <a:effectLst/>
                <a:uLnTx/>
                <a:uFillTx/>
                <a:latin typeface="Calibri Light"/>
                <a:ea typeface="+mn-ea"/>
                <a:cs typeface="+mn-cs"/>
              </a:rPr>
              <a:t>Localisation sous la paille</a:t>
            </a:r>
          </a:p>
        </p:txBody>
      </p:sp>
      <p:pic>
        <p:nvPicPr>
          <p:cNvPr id="2" name="Image 1">
            <a:extLst>
              <a:ext uri="{FF2B5EF4-FFF2-40B4-BE49-F238E27FC236}">
                <a16:creationId xmlns:a16="http://schemas.microsoft.com/office/drawing/2014/main" id="{509C88ED-406F-6CB6-9AC7-09199752B23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1782192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err="1">
                <a:solidFill>
                  <a:schemeClr val="tx1">
                    <a:lumMod val="75000"/>
                    <a:lumOff val="25000"/>
                  </a:schemeClr>
                </a:solidFill>
                <a:latin typeface="Montserrat" panose="00000500000000000000" pitchFamily="2" charset="0"/>
              </a:rPr>
              <a:t>Résultats</a:t>
            </a:r>
            <a:endParaRPr lang="en-US" sz="3200" b="1" dirty="0">
              <a:solidFill>
                <a:schemeClr val="tx1">
                  <a:lumMod val="75000"/>
                  <a:lumOff val="25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ontserrat" panose="00000500000000000000" pitchFamily="2" charset="0"/>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ontserrat" panose="00000500000000000000" pitchFamily="2" charset="0"/>
              </a:rPr>
              <a:t>Les besoins ont peu évolué depuis 2021</a:t>
            </a:r>
          </a:p>
          <a:p>
            <a:r>
              <a:rPr lang="fr-FR" dirty="0">
                <a:latin typeface="Montserrat" panose="00000500000000000000" pitchFamily="2" charset="0"/>
              </a:rPr>
              <a:t>Thématiques évoquées</a:t>
            </a:r>
          </a:p>
          <a:p>
            <a:pPr lvl="1"/>
            <a:endParaRPr lang="fr-FR" dirty="0">
              <a:latin typeface="Montserrat" panose="00000500000000000000" pitchFamily="2" charset="0"/>
            </a:endParaRPr>
          </a:p>
          <a:p>
            <a:endParaRPr lang="fr-FR" dirty="0">
              <a:latin typeface="Montserrat" panose="00000500000000000000" pitchFamily="2" charset="0"/>
            </a:endParaRPr>
          </a:p>
        </p:txBody>
      </p:sp>
      <p:graphicFrame>
        <p:nvGraphicFramePr>
          <p:cNvPr id="6" name="Graphique 5">
            <a:extLst>
              <a:ext uri="{FF2B5EF4-FFF2-40B4-BE49-F238E27FC236}">
                <a16:creationId xmlns:a16="http://schemas.microsoft.com/office/drawing/2014/main" id="{3016C5AB-D4FB-AD6F-B550-652BB68B426D}"/>
              </a:ext>
            </a:extLst>
          </p:cNvPr>
          <p:cNvGraphicFramePr>
            <a:graphicFrameLocks/>
          </p:cNvGraphicFramePr>
          <p:nvPr>
            <p:extLst>
              <p:ext uri="{D42A27DB-BD31-4B8C-83A1-F6EECF244321}">
                <p14:modId xmlns:p14="http://schemas.microsoft.com/office/powerpoint/2010/main" val="1185393013"/>
              </p:ext>
            </p:extLst>
          </p:nvPr>
        </p:nvGraphicFramePr>
        <p:xfrm>
          <a:off x="3036815" y="2204753"/>
          <a:ext cx="5807957" cy="3824288"/>
        </p:xfrm>
        <a:graphic>
          <a:graphicData uri="http://schemas.openxmlformats.org/drawingml/2006/chart">
            <c:chart xmlns:c="http://schemas.openxmlformats.org/drawingml/2006/chart" xmlns:r="http://schemas.openxmlformats.org/officeDocument/2006/relationships" r:id="rId3"/>
          </a:graphicData>
        </a:graphic>
      </p:graphicFrame>
      <p:sp>
        <p:nvSpPr>
          <p:cNvPr id="7" name="ZoneTexte 6">
            <a:extLst>
              <a:ext uri="{FF2B5EF4-FFF2-40B4-BE49-F238E27FC236}">
                <a16:creationId xmlns:a16="http://schemas.microsoft.com/office/drawing/2014/main" id="{AA13292F-B174-B2CC-61A4-FDAF66C0DA27}"/>
              </a:ext>
            </a:extLst>
          </p:cNvPr>
          <p:cNvSpPr txBox="1"/>
          <p:nvPr/>
        </p:nvSpPr>
        <p:spPr>
          <a:xfrm>
            <a:off x="8365757" y="2814942"/>
            <a:ext cx="3545395" cy="1815882"/>
          </a:xfrm>
          <a:prstGeom prst="rect">
            <a:avLst/>
          </a:prstGeom>
          <a:noFill/>
          <a:ln>
            <a:solidFill>
              <a:schemeClr val="accent2"/>
            </a:solidFill>
          </a:ln>
        </p:spPr>
        <p:txBody>
          <a:bodyPr wrap="square" rtlCol="0">
            <a:spAutoFit/>
          </a:bodyPr>
          <a:lstStyle/>
          <a:p>
            <a:r>
              <a:rPr lang="fr-FR" sz="1400" dirty="0"/>
              <a:t>Manque </a:t>
            </a:r>
            <a:r>
              <a:rPr lang="fr-FR" sz="1400" b="1" dirty="0"/>
              <a:t>d’herbicides</a:t>
            </a:r>
          </a:p>
          <a:p>
            <a:r>
              <a:rPr lang="fr-FR" sz="1400" b="1" dirty="0"/>
              <a:t>Mécaniser</a:t>
            </a:r>
            <a:r>
              <a:rPr lang="fr-FR" sz="1400" dirty="0"/>
              <a:t> la gestion de l’enherbement</a:t>
            </a:r>
          </a:p>
          <a:p>
            <a:r>
              <a:rPr lang="fr-FR" sz="1400" dirty="0"/>
              <a:t>Besoins de </a:t>
            </a:r>
            <a:r>
              <a:rPr lang="fr-FR" sz="1400" b="1" dirty="0"/>
              <a:t>méthodes alternatives</a:t>
            </a:r>
          </a:p>
          <a:p>
            <a:r>
              <a:rPr lang="fr-FR" sz="1400" dirty="0"/>
              <a:t>Méconnaissances du sujet et des </a:t>
            </a:r>
            <a:r>
              <a:rPr lang="fr-FR" sz="1400" b="1" dirty="0"/>
              <a:t>adventices</a:t>
            </a:r>
          </a:p>
          <a:p>
            <a:r>
              <a:rPr lang="fr-FR" sz="1400" dirty="0"/>
              <a:t>Manque MO</a:t>
            </a:r>
          </a:p>
          <a:p>
            <a:r>
              <a:rPr lang="fr-FR" sz="1400" dirty="0"/>
              <a:t>Pb lianes &amp; graminées</a:t>
            </a:r>
          </a:p>
          <a:p>
            <a:r>
              <a:rPr lang="fr-FR" sz="1400" dirty="0"/>
              <a:t>Solutions en conditions caillouteuses</a:t>
            </a:r>
          </a:p>
          <a:p>
            <a:r>
              <a:rPr lang="fr-FR" sz="1400" dirty="0"/>
              <a:t>Intérêt et devenir de la paille de canne</a:t>
            </a:r>
          </a:p>
        </p:txBody>
      </p:sp>
      <p:sp>
        <p:nvSpPr>
          <p:cNvPr id="8" name="ZoneTexte 7">
            <a:extLst>
              <a:ext uri="{FF2B5EF4-FFF2-40B4-BE49-F238E27FC236}">
                <a16:creationId xmlns:a16="http://schemas.microsoft.com/office/drawing/2014/main" id="{2A4B3C44-787E-F1E1-1BAD-D63D75B05E2F}"/>
              </a:ext>
            </a:extLst>
          </p:cNvPr>
          <p:cNvSpPr txBox="1"/>
          <p:nvPr/>
        </p:nvSpPr>
        <p:spPr>
          <a:xfrm>
            <a:off x="8269277" y="4665286"/>
            <a:ext cx="3641875" cy="1600438"/>
          </a:xfrm>
          <a:prstGeom prst="rect">
            <a:avLst/>
          </a:prstGeom>
          <a:noFill/>
          <a:ln>
            <a:solidFill>
              <a:schemeClr val="accent4"/>
            </a:solidFill>
          </a:ln>
        </p:spPr>
        <p:txBody>
          <a:bodyPr wrap="square" rtlCol="0">
            <a:spAutoFit/>
          </a:bodyPr>
          <a:lstStyle/>
          <a:p>
            <a:r>
              <a:rPr lang="fr-FR" sz="1400" dirty="0"/>
              <a:t>Augmentation </a:t>
            </a:r>
            <a:r>
              <a:rPr lang="fr-FR" sz="1400" b="1" dirty="0"/>
              <a:t>prix engrais</a:t>
            </a:r>
            <a:r>
              <a:rPr lang="fr-FR" sz="1400" dirty="0"/>
              <a:t>, diminution dispo</a:t>
            </a:r>
          </a:p>
          <a:p>
            <a:r>
              <a:rPr lang="fr-FR" sz="1400" dirty="0"/>
              <a:t>Apports &lt; Besoins de la canne</a:t>
            </a:r>
          </a:p>
          <a:p>
            <a:r>
              <a:rPr lang="fr-FR" sz="1400" dirty="0"/>
              <a:t>Besoins de produits adaptés</a:t>
            </a:r>
          </a:p>
          <a:p>
            <a:r>
              <a:rPr lang="fr-FR" sz="1400" b="1" dirty="0"/>
              <a:t>Demande en Mafors </a:t>
            </a:r>
            <a:r>
              <a:rPr lang="fr-FR" sz="1400" dirty="0"/>
              <a:t>de plus en plus grande</a:t>
            </a:r>
          </a:p>
          <a:p>
            <a:r>
              <a:rPr lang="fr-FR" sz="1400" dirty="0"/>
              <a:t>Optimiser l’utilisation – </a:t>
            </a:r>
            <a:r>
              <a:rPr lang="fr-FR" sz="1400" b="1" dirty="0"/>
              <a:t>limiter les pertes</a:t>
            </a:r>
          </a:p>
          <a:p>
            <a:r>
              <a:rPr lang="fr-FR" sz="1400" dirty="0"/>
              <a:t>Matériel </a:t>
            </a:r>
            <a:r>
              <a:rPr lang="fr-FR" sz="1400" b="1" dirty="0"/>
              <a:t>épandage</a:t>
            </a:r>
            <a:r>
              <a:rPr lang="fr-FR" sz="1400" dirty="0"/>
              <a:t> - </a:t>
            </a:r>
            <a:r>
              <a:rPr lang="fr-FR" sz="1400" b="1" dirty="0"/>
              <a:t>transport</a:t>
            </a:r>
          </a:p>
          <a:p>
            <a:r>
              <a:rPr lang="fr-FR" sz="1400" dirty="0"/>
              <a:t>Mieux utiliser les Mafors</a:t>
            </a:r>
          </a:p>
        </p:txBody>
      </p:sp>
      <p:sp>
        <p:nvSpPr>
          <p:cNvPr id="10" name="ZoneTexte 9">
            <a:extLst>
              <a:ext uri="{FF2B5EF4-FFF2-40B4-BE49-F238E27FC236}">
                <a16:creationId xmlns:a16="http://schemas.microsoft.com/office/drawing/2014/main" id="{157C7E20-2EF4-A5C6-E8D0-91A65EFC8A5C}"/>
              </a:ext>
            </a:extLst>
          </p:cNvPr>
          <p:cNvSpPr txBox="1"/>
          <p:nvPr/>
        </p:nvSpPr>
        <p:spPr>
          <a:xfrm>
            <a:off x="123826" y="5820045"/>
            <a:ext cx="5328392" cy="954107"/>
          </a:xfrm>
          <a:prstGeom prst="rect">
            <a:avLst/>
          </a:prstGeom>
          <a:noFill/>
          <a:ln>
            <a:solidFill>
              <a:schemeClr val="accent6"/>
            </a:solidFill>
          </a:ln>
        </p:spPr>
        <p:txBody>
          <a:bodyPr wrap="square" rtlCol="0">
            <a:spAutoFit/>
          </a:bodyPr>
          <a:lstStyle/>
          <a:p>
            <a:r>
              <a:rPr lang="fr-FR" sz="1400" dirty="0"/>
              <a:t>Besoins de </a:t>
            </a:r>
            <a:r>
              <a:rPr lang="fr-FR" sz="1400" b="1" dirty="0"/>
              <a:t>plus de variétés</a:t>
            </a:r>
          </a:p>
          <a:p>
            <a:r>
              <a:rPr lang="fr-FR" sz="1400" dirty="0"/>
              <a:t>Disponibilité des </a:t>
            </a:r>
            <a:r>
              <a:rPr lang="fr-FR" sz="1400" b="1" dirty="0"/>
              <a:t>boutures</a:t>
            </a:r>
          </a:p>
          <a:p>
            <a:r>
              <a:rPr lang="fr-FR" sz="1400" dirty="0"/>
              <a:t>Variétés avec + de richesse et – de verse</a:t>
            </a:r>
          </a:p>
          <a:p>
            <a:r>
              <a:rPr lang="fr-FR" sz="1400" b="1" dirty="0"/>
              <a:t>Résistantes aux maladies </a:t>
            </a:r>
            <a:r>
              <a:rPr lang="fr-FR" sz="1400" dirty="0"/>
              <a:t>(rouille orangée) et au </a:t>
            </a:r>
            <a:r>
              <a:rPr lang="fr-FR" sz="1400" b="1" dirty="0"/>
              <a:t>changement climatique</a:t>
            </a:r>
          </a:p>
        </p:txBody>
      </p:sp>
      <p:sp>
        <p:nvSpPr>
          <p:cNvPr id="11" name="ZoneTexte 10">
            <a:extLst>
              <a:ext uri="{FF2B5EF4-FFF2-40B4-BE49-F238E27FC236}">
                <a16:creationId xmlns:a16="http://schemas.microsoft.com/office/drawing/2014/main" id="{F3BEC7B2-5772-090B-014E-919134F8A055}"/>
              </a:ext>
            </a:extLst>
          </p:cNvPr>
          <p:cNvSpPr txBox="1"/>
          <p:nvPr/>
        </p:nvSpPr>
        <p:spPr>
          <a:xfrm>
            <a:off x="279710" y="4363943"/>
            <a:ext cx="3369344" cy="954107"/>
          </a:xfrm>
          <a:prstGeom prst="rect">
            <a:avLst/>
          </a:prstGeom>
          <a:noFill/>
          <a:ln>
            <a:solidFill>
              <a:schemeClr val="accent3">
                <a:lumMod val="75000"/>
              </a:schemeClr>
            </a:solidFill>
          </a:ln>
        </p:spPr>
        <p:txBody>
          <a:bodyPr wrap="square" rtlCol="0">
            <a:spAutoFit/>
          </a:bodyPr>
          <a:lstStyle/>
          <a:p>
            <a:r>
              <a:rPr lang="fr-FR" sz="1400" dirty="0"/>
              <a:t>Manque de temps, de MO, de matériel et de prestataires</a:t>
            </a:r>
          </a:p>
          <a:p>
            <a:r>
              <a:rPr lang="fr-FR" sz="1400" dirty="0"/>
              <a:t>Faible maîtrise</a:t>
            </a:r>
          </a:p>
          <a:p>
            <a:r>
              <a:rPr lang="fr-FR" sz="1400" dirty="0"/>
              <a:t>Besoin de </a:t>
            </a:r>
            <a:r>
              <a:rPr lang="fr-FR" sz="1400" b="1" dirty="0"/>
              <a:t>mécaniser</a:t>
            </a:r>
          </a:p>
        </p:txBody>
      </p:sp>
      <p:sp>
        <p:nvSpPr>
          <p:cNvPr id="12" name="ZoneTexte 11">
            <a:extLst>
              <a:ext uri="{FF2B5EF4-FFF2-40B4-BE49-F238E27FC236}">
                <a16:creationId xmlns:a16="http://schemas.microsoft.com/office/drawing/2014/main" id="{9F9708DB-223F-99A4-8BD7-4E28B5987318}"/>
              </a:ext>
            </a:extLst>
          </p:cNvPr>
          <p:cNvSpPr txBox="1"/>
          <p:nvPr/>
        </p:nvSpPr>
        <p:spPr>
          <a:xfrm>
            <a:off x="279711" y="3429000"/>
            <a:ext cx="1959288" cy="738664"/>
          </a:xfrm>
          <a:prstGeom prst="rect">
            <a:avLst/>
          </a:prstGeom>
          <a:noFill/>
          <a:ln>
            <a:solidFill>
              <a:schemeClr val="accent4">
                <a:lumMod val="75000"/>
              </a:schemeClr>
            </a:solidFill>
          </a:ln>
        </p:spPr>
        <p:txBody>
          <a:bodyPr wrap="square" rtlCol="0">
            <a:spAutoFit/>
          </a:bodyPr>
          <a:lstStyle/>
          <a:p>
            <a:r>
              <a:rPr lang="fr-FR" sz="1400" dirty="0"/>
              <a:t>Problématique des </a:t>
            </a:r>
            <a:r>
              <a:rPr lang="fr-FR" sz="1400" b="1" dirty="0"/>
              <a:t>rats</a:t>
            </a:r>
          </a:p>
          <a:p>
            <a:r>
              <a:rPr lang="fr-FR" sz="1400" b="1" dirty="0"/>
              <a:t>Vers blancs</a:t>
            </a:r>
          </a:p>
          <a:p>
            <a:r>
              <a:rPr lang="fr-FR" sz="1400" dirty="0"/>
              <a:t>Besoin de plus </a:t>
            </a:r>
            <a:r>
              <a:rPr lang="fr-FR" sz="1400" b="1" dirty="0"/>
              <a:t>d’info</a:t>
            </a:r>
          </a:p>
        </p:txBody>
      </p:sp>
      <p:sp>
        <p:nvSpPr>
          <p:cNvPr id="13" name="ZoneTexte 12">
            <a:extLst>
              <a:ext uri="{FF2B5EF4-FFF2-40B4-BE49-F238E27FC236}">
                <a16:creationId xmlns:a16="http://schemas.microsoft.com/office/drawing/2014/main" id="{293A7DCF-089D-D328-80BC-6D4D4E39A086}"/>
              </a:ext>
            </a:extLst>
          </p:cNvPr>
          <p:cNvSpPr txBox="1"/>
          <p:nvPr/>
        </p:nvSpPr>
        <p:spPr>
          <a:xfrm>
            <a:off x="185471" y="2193851"/>
            <a:ext cx="3103427" cy="1169551"/>
          </a:xfrm>
          <a:prstGeom prst="rect">
            <a:avLst/>
          </a:prstGeom>
          <a:noFill/>
          <a:ln>
            <a:solidFill>
              <a:schemeClr val="accent6">
                <a:lumMod val="75000"/>
              </a:schemeClr>
            </a:solidFill>
          </a:ln>
        </p:spPr>
        <p:txBody>
          <a:bodyPr wrap="square" rtlCol="0">
            <a:spAutoFit/>
          </a:bodyPr>
          <a:lstStyle/>
          <a:p>
            <a:r>
              <a:rPr lang="fr-FR" sz="1400" dirty="0"/>
              <a:t>Manque de </a:t>
            </a:r>
            <a:r>
              <a:rPr lang="fr-FR" sz="1400" b="1" dirty="0"/>
              <a:t>prestataire</a:t>
            </a:r>
          </a:p>
          <a:p>
            <a:r>
              <a:rPr lang="fr-FR" sz="1400" dirty="0"/>
              <a:t>Améliorer la qualité de coupe en CLM</a:t>
            </a:r>
          </a:p>
          <a:p>
            <a:r>
              <a:rPr lang="fr-FR" sz="1400" dirty="0"/>
              <a:t>Moderniser et </a:t>
            </a:r>
            <a:r>
              <a:rPr lang="fr-FR" sz="1400" b="1" dirty="0"/>
              <a:t>diminuer pénibilité </a:t>
            </a:r>
            <a:r>
              <a:rPr lang="fr-FR" sz="1400" dirty="0"/>
              <a:t>travail</a:t>
            </a:r>
          </a:p>
          <a:p>
            <a:r>
              <a:rPr lang="fr-FR" sz="1400" dirty="0"/>
              <a:t>Réduire piétinement</a:t>
            </a:r>
          </a:p>
          <a:p>
            <a:r>
              <a:rPr lang="fr-FR" sz="1400" dirty="0"/>
              <a:t>Comprendre </a:t>
            </a:r>
            <a:r>
              <a:rPr lang="fr-FR" sz="1400" b="1" dirty="0"/>
              <a:t>rendements</a:t>
            </a:r>
            <a:r>
              <a:rPr lang="fr-FR" sz="1400" dirty="0"/>
              <a:t> obtenus</a:t>
            </a:r>
          </a:p>
        </p:txBody>
      </p:sp>
      <p:sp>
        <p:nvSpPr>
          <p:cNvPr id="14" name="ZoneTexte 13">
            <a:extLst>
              <a:ext uri="{FF2B5EF4-FFF2-40B4-BE49-F238E27FC236}">
                <a16:creationId xmlns:a16="http://schemas.microsoft.com/office/drawing/2014/main" id="{70AEF692-9671-000C-A6C7-A184913D461D}"/>
              </a:ext>
            </a:extLst>
          </p:cNvPr>
          <p:cNvSpPr txBox="1"/>
          <p:nvPr/>
        </p:nvSpPr>
        <p:spPr>
          <a:xfrm>
            <a:off x="8577289" y="1607564"/>
            <a:ext cx="3103427" cy="954107"/>
          </a:xfrm>
          <a:prstGeom prst="rect">
            <a:avLst/>
          </a:prstGeom>
          <a:noFill/>
          <a:ln>
            <a:solidFill>
              <a:schemeClr val="accent1">
                <a:lumMod val="40000"/>
                <a:lumOff val="60000"/>
              </a:schemeClr>
            </a:solidFill>
          </a:ln>
        </p:spPr>
        <p:txBody>
          <a:bodyPr wrap="square" rtlCol="0">
            <a:spAutoFit/>
          </a:bodyPr>
          <a:lstStyle/>
          <a:p>
            <a:r>
              <a:rPr lang="fr-FR" sz="1400" dirty="0"/>
              <a:t>Besoin de </a:t>
            </a:r>
            <a:r>
              <a:rPr lang="fr-FR" sz="1400" b="1" dirty="0"/>
              <a:t>précisions</a:t>
            </a:r>
            <a:r>
              <a:rPr lang="fr-FR" sz="1400" dirty="0"/>
              <a:t> dans le conseil (disques pas suffisant)</a:t>
            </a:r>
          </a:p>
          <a:p>
            <a:r>
              <a:rPr lang="fr-FR" sz="1400" dirty="0"/>
              <a:t>Conso de plus en plus importante avec sècheresse</a:t>
            </a:r>
          </a:p>
        </p:txBody>
      </p:sp>
      <p:cxnSp>
        <p:nvCxnSpPr>
          <p:cNvPr id="16" name="Connecteur droit 15">
            <a:extLst>
              <a:ext uri="{FF2B5EF4-FFF2-40B4-BE49-F238E27FC236}">
                <a16:creationId xmlns:a16="http://schemas.microsoft.com/office/drawing/2014/main" id="{DD5C32C5-BBC7-BBEF-5702-0A9C68BBDE5F}"/>
              </a:ext>
            </a:extLst>
          </p:cNvPr>
          <p:cNvCxnSpPr/>
          <p:nvPr/>
        </p:nvCxnSpPr>
        <p:spPr>
          <a:xfrm flipH="1">
            <a:off x="3212983" y="5595457"/>
            <a:ext cx="981512" cy="224588"/>
          </a:xfrm>
          <a:prstGeom prst="line">
            <a:avLst/>
          </a:prstGeom>
        </p:spPr>
        <p:style>
          <a:lnRef idx="1">
            <a:schemeClr val="accent6"/>
          </a:lnRef>
          <a:fillRef idx="0">
            <a:schemeClr val="accent6"/>
          </a:fillRef>
          <a:effectRef idx="0">
            <a:schemeClr val="accent6"/>
          </a:effectRef>
          <a:fontRef idx="minor">
            <a:schemeClr val="tx1"/>
          </a:fontRef>
        </p:style>
      </p:cxnSp>
      <p:cxnSp>
        <p:nvCxnSpPr>
          <p:cNvPr id="17" name="Connecteur droit 16">
            <a:extLst>
              <a:ext uri="{FF2B5EF4-FFF2-40B4-BE49-F238E27FC236}">
                <a16:creationId xmlns:a16="http://schemas.microsoft.com/office/drawing/2014/main" id="{F783EDA3-02BB-73B9-E3F8-5CC73CC7E0F7}"/>
              </a:ext>
            </a:extLst>
          </p:cNvPr>
          <p:cNvCxnSpPr>
            <a:cxnSpLocks/>
          </p:cNvCxnSpPr>
          <p:nvPr/>
        </p:nvCxnSpPr>
        <p:spPr>
          <a:xfrm flipH="1">
            <a:off x="2600587" y="3928388"/>
            <a:ext cx="1275991" cy="442852"/>
          </a:xfrm>
          <a:prstGeom prst="line">
            <a:avLst/>
          </a:prstGeom>
        </p:spPr>
        <p:style>
          <a:lnRef idx="1">
            <a:schemeClr val="accent2"/>
          </a:lnRef>
          <a:fillRef idx="0">
            <a:schemeClr val="accent2"/>
          </a:fillRef>
          <a:effectRef idx="0">
            <a:schemeClr val="accent2"/>
          </a:effectRef>
          <a:fontRef idx="minor">
            <a:schemeClr val="tx1"/>
          </a:fontRef>
        </p:style>
      </p:cxnSp>
      <p:cxnSp>
        <p:nvCxnSpPr>
          <p:cNvPr id="19" name="Connecteur droit 18">
            <a:extLst>
              <a:ext uri="{FF2B5EF4-FFF2-40B4-BE49-F238E27FC236}">
                <a16:creationId xmlns:a16="http://schemas.microsoft.com/office/drawing/2014/main" id="{DB1629F2-B10B-7E9A-9ED0-45F2C298D11B}"/>
              </a:ext>
            </a:extLst>
          </p:cNvPr>
          <p:cNvCxnSpPr>
            <a:cxnSpLocks/>
            <a:endCxn id="12" idx="3"/>
          </p:cNvCxnSpPr>
          <p:nvPr/>
        </p:nvCxnSpPr>
        <p:spPr>
          <a:xfrm flipH="1">
            <a:off x="2238999" y="2957085"/>
            <a:ext cx="1765137" cy="841247"/>
          </a:xfrm>
          <a:prstGeom prst="line">
            <a:avLst/>
          </a:prstGeom>
        </p:spPr>
        <p:style>
          <a:lnRef idx="1">
            <a:schemeClr val="accent3"/>
          </a:lnRef>
          <a:fillRef idx="0">
            <a:schemeClr val="accent3"/>
          </a:fillRef>
          <a:effectRef idx="0">
            <a:schemeClr val="accent3"/>
          </a:effectRef>
          <a:fontRef idx="minor">
            <a:schemeClr val="tx1"/>
          </a:fontRef>
        </p:style>
      </p:cxnSp>
      <p:cxnSp>
        <p:nvCxnSpPr>
          <p:cNvPr id="21" name="Connecteur droit 20">
            <a:extLst>
              <a:ext uri="{FF2B5EF4-FFF2-40B4-BE49-F238E27FC236}">
                <a16:creationId xmlns:a16="http://schemas.microsoft.com/office/drawing/2014/main" id="{BA196153-3AFA-1C8C-9981-FD8F1CB5C292}"/>
              </a:ext>
            </a:extLst>
          </p:cNvPr>
          <p:cNvCxnSpPr>
            <a:cxnSpLocks/>
          </p:cNvCxnSpPr>
          <p:nvPr/>
        </p:nvCxnSpPr>
        <p:spPr>
          <a:xfrm flipH="1">
            <a:off x="3288898" y="2359896"/>
            <a:ext cx="1655861"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24" name="Connecteur droit 23">
            <a:extLst>
              <a:ext uri="{FF2B5EF4-FFF2-40B4-BE49-F238E27FC236}">
                <a16:creationId xmlns:a16="http://schemas.microsoft.com/office/drawing/2014/main" id="{F95E5E68-7E01-5E89-AC49-BD72B4FAC18E}"/>
              </a:ext>
            </a:extLst>
          </p:cNvPr>
          <p:cNvCxnSpPr>
            <a:cxnSpLocks/>
          </p:cNvCxnSpPr>
          <p:nvPr/>
        </p:nvCxnSpPr>
        <p:spPr>
          <a:xfrm flipH="1">
            <a:off x="6744749" y="1983790"/>
            <a:ext cx="1831573" cy="289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4C3496C-706D-D8C5-5944-44E7F53DFF0D}"/>
              </a:ext>
            </a:extLst>
          </p:cNvPr>
          <p:cNvCxnSpPr>
            <a:cxnSpLocks/>
            <a:stCxn id="7" idx="1"/>
          </p:cNvCxnSpPr>
          <p:nvPr/>
        </p:nvCxnSpPr>
        <p:spPr>
          <a:xfrm flipH="1" flipV="1">
            <a:off x="7650519" y="3072261"/>
            <a:ext cx="715238" cy="650622"/>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Connecteur droit 27">
            <a:extLst>
              <a:ext uri="{FF2B5EF4-FFF2-40B4-BE49-F238E27FC236}">
                <a16:creationId xmlns:a16="http://schemas.microsoft.com/office/drawing/2014/main" id="{22A33955-8A53-7A9E-5ED3-4086D59BC480}"/>
              </a:ext>
            </a:extLst>
          </p:cNvPr>
          <p:cNvCxnSpPr>
            <a:cxnSpLocks/>
          </p:cNvCxnSpPr>
          <p:nvPr/>
        </p:nvCxnSpPr>
        <p:spPr>
          <a:xfrm flipH="1" flipV="1">
            <a:off x="7512750" y="5614800"/>
            <a:ext cx="756527" cy="187172"/>
          </a:xfrm>
          <a:prstGeom prst="line">
            <a:avLst/>
          </a:prstGeom>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269009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par>
                                <p:cTn id="58" presetID="10" presetClass="entr" presetSubtype="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8" grpId="0" animBg="1"/>
      <p:bldP spid="10" grpId="0" animBg="1"/>
      <p:bldP spid="11" grpId="0" animBg="1"/>
      <p:bldP spid="12" grpId="0" animBg="1"/>
      <p:bldP spid="13" grpId="0" animBg="1"/>
      <p:bldP spid="1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984885"/>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lumMod val="75000"/>
                    <a:lumOff val="25000"/>
                  </a:prstClr>
                </a:solidFill>
                <a:effectLst/>
                <a:uLnTx/>
                <a:uFillTx/>
                <a:latin typeface="Calibri Light"/>
                <a:ea typeface="+mn-ea"/>
                <a:cs typeface="+mn-cs"/>
              </a:rPr>
              <a:t>Transfert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1094DA31-3B82-4A70-BB76-FCC823EC2AB0}"/>
              </a:ext>
            </a:extLst>
          </p:cNvPr>
          <p:cNvSpPr txBox="1"/>
          <p:nvPr/>
        </p:nvSpPr>
        <p:spPr>
          <a:xfrm>
            <a:off x="1920367" y="1800553"/>
            <a:ext cx="8207375" cy="46166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sym typeface="Wingdings" panose="05000000000000000000" pitchFamily="2" charset="2"/>
              </a:rPr>
              <a:t> </a:t>
            </a:r>
            <a:endParaRPr kumimoji="0" lang="fr-FR" sz="24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8" name="Image 12">
            <a:extLst>
              <a:ext uri="{FF2B5EF4-FFF2-40B4-BE49-F238E27FC236}">
                <a16:creationId xmlns:a16="http://schemas.microsoft.com/office/drawing/2014/main" id="{6309E3A8-ED7C-40F8-8F91-8FC41508BC78}"/>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16976" y="4505906"/>
            <a:ext cx="2842743" cy="2132477"/>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0" name="Image 27">
            <a:extLst>
              <a:ext uri="{FF2B5EF4-FFF2-40B4-BE49-F238E27FC236}">
                <a16:creationId xmlns:a16="http://schemas.microsoft.com/office/drawing/2014/main" id="{1923D52A-80F1-4864-861F-6EE0DDF687C2}"/>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1307243"/>
            <a:ext cx="2255838" cy="3095625"/>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1EB8D9FB-0678-47E8-AB4B-93957479FC3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0474" y="4476750"/>
            <a:ext cx="4392613" cy="2381250"/>
          </a:xfrm>
          <a:prstGeom prst="rect">
            <a:avLst/>
          </a:prstGeom>
          <a:noFill/>
          <a:ln w="28575">
            <a:solidFill>
              <a:srgbClr val="92D050"/>
            </a:solidFill>
            <a:miter lim="800000"/>
            <a:headEnd/>
            <a:tailEnd/>
          </a:ln>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30F7A4EA-C4FA-4C3F-B9ED-48C3FD44F4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949951" y="1703568"/>
            <a:ext cx="3272028" cy="2381250"/>
          </a:xfrm>
          <a:prstGeom prst="rect">
            <a:avLst/>
          </a:prstGeom>
        </p:spPr>
      </p:pic>
      <p:pic>
        <p:nvPicPr>
          <p:cNvPr id="13" name="Image 12">
            <a:extLst>
              <a:ext uri="{FF2B5EF4-FFF2-40B4-BE49-F238E27FC236}">
                <a16:creationId xmlns:a16="http://schemas.microsoft.com/office/drawing/2014/main" id="{4E2BF36A-BB99-4E58-9E2E-301A623585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93608" y="1391988"/>
            <a:ext cx="3536837" cy="4804515"/>
          </a:xfrm>
          <a:prstGeom prst="rect">
            <a:avLst/>
          </a:prstGeom>
        </p:spPr>
      </p:pic>
      <p:sp>
        <p:nvSpPr>
          <p:cNvPr id="14" name="ZoneTexte 13">
            <a:extLst>
              <a:ext uri="{FF2B5EF4-FFF2-40B4-BE49-F238E27FC236}">
                <a16:creationId xmlns:a16="http://schemas.microsoft.com/office/drawing/2014/main" id="{2EEF25CF-1535-41EE-B1E6-9A8D69C1F0F5}"/>
              </a:ext>
            </a:extLst>
          </p:cNvPr>
          <p:cNvSpPr txBox="1"/>
          <p:nvPr/>
        </p:nvSpPr>
        <p:spPr>
          <a:xfrm>
            <a:off x="2970444" y="1557294"/>
            <a:ext cx="2035750" cy="2862322"/>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Présentation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Visite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err="1">
                <a:ln>
                  <a:noFill/>
                </a:ln>
                <a:solidFill>
                  <a:prstClr val="black"/>
                </a:solidFill>
                <a:effectLst/>
                <a:uLnTx/>
                <a:uFillTx/>
                <a:latin typeface="Calibri Light"/>
                <a:ea typeface="+mn-ea"/>
                <a:cs typeface="+mn-cs"/>
              </a:rPr>
              <a:t>Carocanne</a:t>
            </a:r>
            <a:endParaRPr kumimoji="0" lang="fr-FR" sz="2400" b="0"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Terre d’ici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Fiches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Poster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p:txBody>
      </p:sp>
      <p:pic>
        <p:nvPicPr>
          <p:cNvPr id="5" name="Image 4">
            <a:extLst>
              <a:ext uri="{FF2B5EF4-FFF2-40B4-BE49-F238E27FC236}">
                <a16:creationId xmlns:a16="http://schemas.microsoft.com/office/drawing/2014/main" id="{D9ADBC07-AC47-EACF-50EC-42231583931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256822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Montserrat" panose="00000500000000000000" pitchFamily="2" charset="0"/>
                <a:ea typeface="+mn-ea"/>
                <a:cs typeface="+mn-cs"/>
              </a:rPr>
              <a:t>Partenariat</a:t>
            </a:r>
            <a:endParaRPr kumimoji="0" lang="en-US" sz="3200" b="1" i="0" u="none" strike="noStrike" kern="1200" cap="none" spc="0" normalizeH="0" baseline="0" noProof="0" dirty="0">
              <a:ln>
                <a:noFill/>
              </a:ln>
              <a:solidFill>
                <a:prstClr val="black">
                  <a:lumMod val="75000"/>
                  <a:lumOff val="25000"/>
                </a:prstClr>
              </a:solidFill>
              <a:effectLst/>
              <a:uLnTx/>
              <a:uFillTx/>
              <a:latin typeface="Montserrat" panose="00000500000000000000" pitchFamily="2" charset="0"/>
              <a:ea typeface="+mn-ea"/>
              <a:cs typeface="+mn-cs"/>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sp>
        <p:nvSpPr>
          <p:cNvPr id="7" name="ZoneTexte 6">
            <a:extLst>
              <a:ext uri="{FF2B5EF4-FFF2-40B4-BE49-F238E27FC236}">
                <a16:creationId xmlns:a16="http://schemas.microsoft.com/office/drawing/2014/main" id="{73794A8F-558A-4B1E-89C0-928A9615D9E0}"/>
              </a:ext>
            </a:extLst>
          </p:cNvPr>
          <p:cNvSpPr txBox="1"/>
          <p:nvPr/>
        </p:nvSpPr>
        <p:spPr>
          <a:xfrm>
            <a:off x="2662953" y="2131282"/>
            <a:ext cx="6866093" cy="443198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err="1">
                <a:ln>
                  <a:noFill/>
                </a:ln>
                <a:solidFill>
                  <a:prstClr val="black"/>
                </a:solidFill>
                <a:effectLst/>
                <a:uLnTx/>
                <a:uFillTx/>
                <a:latin typeface="Calibri Light"/>
                <a:ea typeface="+mn-ea"/>
                <a:cs typeface="+mn-cs"/>
              </a:rPr>
              <a:t>Cirad</a:t>
            </a:r>
            <a:r>
              <a:rPr kumimoji="0" lang="fr-FR" sz="2400" b="1" i="0" u="none" strike="noStrike" kern="1200" cap="none" spc="0" normalizeH="0" baseline="0" noProof="0" dirty="0">
                <a:ln>
                  <a:noFill/>
                </a:ln>
                <a:solidFill>
                  <a:prstClr val="black"/>
                </a:solidFill>
                <a:effectLst/>
                <a:uLnTx/>
                <a:uFillTx/>
                <a:latin typeface="Calibri Light"/>
                <a:ea typeface="+mn-ea"/>
                <a:cs typeface="+mn-cs"/>
              </a:rPr>
              <a:t>	  			 Analyse des résultats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Tereos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err="1">
                <a:ln>
                  <a:noFill/>
                </a:ln>
                <a:solidFill>
                  <a:prstClr val="black"/>
                </a:solidFill>
                <a:effectLst/>
                <a:uLnTx/>
                <a:uFillTx/>
                <a:latin typeface="Calibri Light"/>
                <a:ea typeface="+mn-ea"/>
                <a:cs typeface="+mn-cs"/>
              </a:rPr>
              <a:t>Ctics</a:t>
            </a:r>
            <a:r>
              <a:rPr kumimoji="0" lang="fr-FR" sz="2400" b="1" i="0" u="none" strike="noStrike" kern="1200" cap="none" spc="0" normalizeH="0" baseline="0" noProof="0" dirty="0">
                <a:ln>
                  <a:noFill/>
                </a:ln>
                <a:solidFill>
                  <a:prstClr val="black"/>
                </a:solidFill>
                <a:effectLst/>
                <a:uLnTx/>
                <a:uFillTx/>
                <a:latin typeface="Calibri Ligh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Chambre d’agriculture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2400" b="1" i="0" u="none" strike="noStrike" kern="1200" cap="none" spc="0" normalizeH="0" baseline="0" noProof="0" dirty="0">
              <a:ln>
                <a:noFill/>
              </a:ln>
              <a:solidFill>
                <a:prstClr val="black"/>
              </a:solidFill>
              <a:effectLst/>
              <a:uLnTx/>
              <a:uFillTx/>
              <a:latin typeface="Calibri Ligh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1" u="none" strike="noStrike" kern="1200" cap="none" spc="0" normalizeH="0" baseline="0" noProof="0" dirty="0">
                <a:ln>
                  <a:noFill/>
                </a:ln>
                <a:solidFill>
                  <a:prstClr val="black"/>
                </a:solidFill>
                <a:effectLst/>
                <a:uLnTx/>
                <a:uFillTx/>
                <a:latin typeface="Calibri Light"/>
                <a:ea typeface="+mn-ea"/>
                <a:cs typeface="+mn-cs"/>
              </a:rPr>
              <a:t>Concessionnaires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1" u="none" strike="noStrike" kern="1200" cap="none" spc="0" normalizeH="0" baseline="0" noProof="0" dirty="0">
                <a:ln>
                  <a:noFill/>
                </a:ln>
                <a:solidFill>
                  <a:prstClr val="black"/>
                </a:solidFill>
                <a:effectLst/>
                <a:uLnTx/>
                <a:uFillTx/>
                <a:latin typeface="Calibri Light"/>
                <a:ea typeface="+mn-ea"/>
                <a:cs typeface="+mn-cs"/>
              </a:rPr>
              <a:t>Constructeurs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prstClr val="black"/>
                </a:solidFill>
                <a:effectLst/>
                <a:uLnTx/>
                <a:uFillTx/>
                <a:latin typeface="Calibri Ligh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Agriculteurs</a:t>
            </a:r>
            <a:r>
              <a:rPr kumimoji="0" lang="fr-FR" sz="2400" b="0" i="1" u="none" strike="noStrike" kern="1200" cap="none" spc="0" normalizeH="0" baseline="0" noProof="0" dirty="0">
                <a:ln>
                  <a:noFill/>
                </a:ln>
                <a:solidFill>
                  <a:prstClr val="black"/>
                </a:solidFill>
                <a:effectLst/>
                <a:uLnTx/>
                <a:uFillTx/>
                <a:latin typeface="Calibri Light"/>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2400" b="0" i="0" u="none" strike="noStrike" kern="1200" cap="none" spc="0" normalizeH="0" baseline="0" noProof="0" dirty="0">
                <a:ln>
                  <a:noFill/>
                </a:ln>
                <a:solidFill>
                  <a:prstClr val="black"/>
                </a:solidFill>
                <a:effectLst/>
                <a:uLnTx/>
                <a:uFillTx/>
                <a:latin typeface="Calibri Ligh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0" name="ZoneTexte 9">
            <a:extLst>
              <a:ext uri="{FF2B5EF4-FFF2-40B4-BE49-F238E27FC236}">
                <a16:creationId xmlns:a16="http://schemas.microsoft.com/office/drawing/2014/main" id="{D488E27C-DC71-4393-8194-FFAF6701A2BE}"/>
              </a:ext>
            </a:extLst>
          </p:cNvPr>
          <p:cNvSpPr txBox="1"/>
          <p:nvPr/>
        </p:nvSpPr>
        <p:spPr>
          <a:xfrm>
            <a:off x="6404106" y="2828835"/>
            <a:ext cx="312494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alibri Light"/>
                <a:ea typeface="+mn-ea"/>
                <a:cs typeface="+mn-cs"/>
              </a:rPr>
              <a:t>Relation planteur mise en place des essais, transfert, retour…</a:t>
            </a:r>
            <a:endParaRPr kumimoji="0" lang="fr-FR" sz="24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8" name="ZoneTexte 7">
            <a:extLst>
              <a:ext uri="{FF2B5EF4-FFF2-40B4-BE49-F238E27FC236}">
                <a16:creationId xmlns:a16="http://schemas.microsoft.com/office/drawing/2014/main" id="{352EF1CE-79CA-4DDF-8F50-650C81E0B471}"/>
              </a:ext>
            </a:extLst>
          </p:cNvPr>
          <p:cNvSpPr txBox="1"/>
          <p:nvPr/>
        </p:nvSpPr>
        <p:spPr>
          <a:xfrm>
            <a:off x="6404106" y="4362294"/>
            <a:ext cx="36809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1" u="none" strike="noStrike" kern="1200" cap="none" spc="0" normalizeH="0" baseline="0" noProof="0" dirty="0">
                <a:ln>
                  <a:noFill/>
                </a:ln>
                <a:solidFill>
                  <a:prstClr val="black"/>
                </a:solidFill>
                <a:effectLst/>
                <a:uLnTx/>
                <a:uFillTx/>
                <a:latin typeface="Calibri Light"/>
                <a:ea typeface="+mn-ea"/>
                <a:cs typeface="+mn-cs"/>
              </a:rPr>
              <a:t>Choix, évolutions,… des équipements</a:t>
            </a:r>
          </a:p>
        </p:txBody>
      </p:sp>
      <p:sp>
        <p:nvSpPr>
          <p:cNvPr id="11" name="ZoneTexte 10">
            <a:extLst>
              <a:ext uri="{FF2B5EF4-FFF2-40B4-BE49-F238E27FC236}">
                <a16:creationId xmlns:a16="http://schemas.microsoft.com/office/drawing/2014/main" id="{BFD97E89-A2A3-4601-BC94-5DD0D99E03A3}"/>
              </a:ext>
            </a:extLst>
          </p:cNvPr>
          <p:cNvSpPr txBox="1"/>
          <p:nvPr/>
        </p:nvSpPr>
        <p:spPr>
          <a:xfrm>
            <a:off x="6394979" y="5459759"/>
            <a:ext cx="36900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prstClr val="black"/>
                </a:solidFill>
                <a:effectLst/>
                <a:uLnTx/>
                <a:uFillTx/>
                <a:latin typeface="Calibri Light"/>
                <a:ea typeface="+mn-ea"/>
                <a:cs typeface="+mn-cs"/>
              </a:rPr>
              <a:t>Co-conception</a:t>
            </a:r>
            <a:r>
              <a:rPr kumimoji="0" lang="fr-FR" sz="2400" b="0" i="0" u="none" strike="noStrike" kern="1200" cap="none" spc="0" normalizeH="0" baseline="0" noProof="0" dirty="0">
                <a:ln>
                  <a:noFill/>
                </a:ln>
                <a:solidFill>
                  <a:prstClr val="black"/>
                </a:solidFill>
                <a:effectLst/>
                <a:uLnTx/>
                <a:uFillTx/>
                <a:latin typeface="Calibri Light"/>
                <a:ea typeface="+mn-ea"/>
                <a:cs typeface="+mn-cs"/>
              </a:rPr>
              <a:t>, participation aux essais… </a:t>
            </a:r>
          </a:p>
        </p:txBody>
      </p:sp>
      <p:pic>
        <p:nvPicPr>
          <p:cNvPr id="6" name="Image 5" descr="Une image contenant texte, Police, logo, Graphique&#10;&#10;Description générée automatiquement">
            <a:extLst>
              <a:ext uri="{FF2B5EF4-FFF2-40B4-BE49-F238E27FC236}">
                <a16:creationId xmlns:a16="http://schemas.microsoft.com/office/drawing/2014/main" id="{362EAFAD-1564-02A0-605F-1DDF7F8010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4708822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2022</a:t>
            </a:r>
          </a:p>
        </p:txBody>
      </p:sp>
      <p:pic>
        <p:nvPicPr>
          <p:cNvPr id="8" name="Image 7">
            <a:extLst>
              <a:ext uri="{FF2B5EF4-FFF2-40B4-BE49-F238E27FC236}">
                <a16:creationId xmlns:a16="http://schemas.microsoft.com/office/drawing/2014/main" id="{79FFF88A-27B3-4A09-9C91-76900DE9198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61777" y="0"/>
            <a:ext cx="9143999" cy="6858000"/>
          </a:xfrm>
          <a:prstGeom prst="rect">
            <a:avLst/>
          </a:prstGeom>
        </p:spPr>
      </p:pic>
      <p:sp>
        <p:nvSpPr>
          <p:cNvPr id="10" name="ZoneTexte 3">
            <a:extLst>
              <a:ext uri="{FF2B5EF4-FFF2-40B4-BE49-F238E27FC236}">
                <a16:creationId xmlns:a16="http://schemas.microsoft.com/office/drawing/2014/main" id="{D04C6BB3-6C68-421F-993F-16CABC3037EF}"/>
              </a:ext>
            </a:extLst>
          </p:cNvPr>
          <p:cNvSpPr txBox="1">
            <a:spLocks noChangeArrowheads="1"/>
          </p:cNvSpPr>
          <p:nvPr/>
        </p:nvSpPr>
        <p:spPr bwMode="auto">
          <a:xfrm>
            <a:off x="5891142" y="5982753"/>
            <a:ext cx="48045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altLang="fr-FR"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Merci de votre attention</a:t>
            </a:r>
          </a:p>
        </p:txBody>
      </p:sp>
      <p:pic>
        <p:nvPicPr>
          <p:cNvPr id="2" name="Image 1">
            <a:extLst>
              <a:ext uri="{FF2B5EF4-FFF2-40B4-BE49-F238E27FC236}">
                <a16:creationId xmlns:a16="http://schemas.microsoft.com/office/drawing/2014/main" id="{ECADCCEC-A180-3ADE-4709-FCC352B94A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8737" y="162936"/>
            <a:ext cx="831880" cy="388211"/>
          </a:xfrm>
          <a:prstGeom prst="rect">
            <a:avLst/>
          </a:prstGeom>
        </p:spPr>
      </p:pic>
    </p:spTree>
    <p:extLst>
      <p:ext uri="{BB962C8B-B14F-4D97-AF65-F5344CB8AC3E}">
        <p14:creationId xmlns:p14="http://schemas.microsoft.com/office/powerpoint/2010/main" val="41905307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1899CA2-99FD-4267-9760-3BAD10D8647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4099" y="964946"/>
            <a:ext cx="11024075" cy="57501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3DA171F-8E71-4C7D-AA3C-9B82FC0A26C3}"/>
              </a:ext>
            </a:extLst>
          </p:cNvPr>
          <p:cNvSpPr/>
          <p:nvPr/>
        </p:nvSpPr>
        <p:spPr>
          <a:xfrm>
            <a:off x="1325001" y="1141843"/>
            <a:ext cx="9822898" cy="3280228"/>
          </a:xfrm>
          <a:prstGeom prst="rect">
            <a:avLst/>
          </a:prstGeom>
          <a:solidFill>
            <a:srgbClr val="3CB497">
              <a:alpha val="85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5" name="TextBox 4">
            <a:extLst>
              <a:ext uri="{FF2B5EF4-FFF2-40B4-BE49-F238E27FC236}">
                <a16:creationId xmlns:a16="http://schemas.microsoft.com/office/drawing/2014/main" id="{E5B3A291-259C-4A87-8974-0A911348FA65}"/>
              </a:ext>
            </a:extLst>
          </p:cNvPr>
          <p:cNvSpPr txBox="1"/>
          <p:nvPr/>
        </p:nvSpPr>
        <p:spPr>
          <a:xfrm>
            <a:off x="1424886" y="1373878"/>
            <a:ext cx="9607129" cy="2816156"/>
          </a:xfrm>
          <a:prstGeom prst="rect">
            <a:avLst/>
          </a:prstGeom>
          <a:noFill/>
        </p:spPr>
        <p:txBody>
          <a:bodyPr wrap="square" lIns="0" tIns="0" rIns="0" b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5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Accroître la productivité et la résilience de la canne à sucre face au changement climatique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Intervenant</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400" b="0"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Todoroff</a:t>
            </a: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Pierre (CIRAD) </a:t>
            </a:r>
            <a:endParaRPr kumimoji="0" lang="id-ID"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7" name="Image 6" descr="Une image contenant signe&#10;&#10;Description générée automatiquement">
            <a:extLst>
              <a:ext uri="{FF2B5EF4-FFF2-40B4-BE49-F238E27FC236}">
                <a16:creationId xmlns:a16="http://schemas.microsoft.com/office/drawing/2014/main" id="{0A6C0736-43FD-4E06-8870-23A9647D64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F906DC97-7621-4E61-A1C0-9511123AAA83}"/>
              </a:ext>
            </a:extLst>
          </p:cNvPr>
          <p:cNvSpPr>
            <a:spLocks noGrp="1"/>
          </p:cNvSpPr>
          <p:nvPr>
            <p:ph type="sldNum" sz="quarter" idx="12"/>
          </p:nvPr>
        </p:nvSpPr>
        <p:spPr>
          <a:xfrm>
            <a:off x="8593494" y="6354083"/>
            <a:ext cx="347489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sp>
        <p:nvSpPr>
          <p:cNvPr id="3" name="Rectangle 2">
            <a:extLst>
              <a:ext uri="{FF2B5EF4-FFF2-40B4-BE49-F238E27FC236}">
                <a16:creationId xmlns:a16="http://schemas.microsoft.com/office/drawing/2014/main" id="{09450293-58EF-44EA-B21C-9D1FD276805C}"/>
              </a:ext>
            </a:extLst>
          </p:cNvPr>
          <p:cNvSpPr/>
          <p:nvPr/>
        </p:nvSpPr>
        <p:spPr>
          <a:xfrm>
            <a:off x="8891460" y="4765967"/>
            <a:ext cx="3115812" cy="848118"/>
          </a:xfrm>
          <a:prstGeom prst="rect">
            <a:avLst/>
          </a:prstGeom>
          <a:solidFill>
            <a:schemeClr val="bg1">
              <a:lumMod val="95000"/>
              <a:alpha val="8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Light"/>
              <a:ea typeface="+mn-ea"/>
              <a:cs typeface="+mn-cs"/>
            </a:endParaRPr>
          </a:p>
        </p:txBody>
      </p:sp>
      <p:pic>
        <p:nvPicPr>
          <p:cNvPr id="8" name="Image 7">
            <a:extLst>
              <a:ext uri="{FF2B5EF4-FFF2-40B4-BE49-F238E27FC236}">
                <a16:creationId xmlns:a16="http://schemas.microsoft.com/office/drawing/2014/main" id="{53BED2A8-AF0E-4E38-957F-679745E8EC0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91460" y="4857482"/>
            <a:ext cx="3020145" cy="629814"/>
          </a:xfrm>
          <a:prstGeom prst="rect">
            <a:avLst/>
          </a:prstGeom>
        </p:spPr>
      </p:pic>
      <p:sp>
        <p:nvSpPr>
          <p:cNvPr id="2" name="ZoneTexte 1">
            <a:extLst>
              <a:ext uri="{FF2B5EF4-FFF2-40B4-BE49-F238E27FC236}">
                <a16:creationId xmlns:a16="http://schemas.microsoft.com/office/drawing/2014/main" id="{0C5C677B-7DFF-45F9-8899-D33D131B74F1}"/>
              </a:ext>
            </a:extLst>
          </p:cNvPr>
          <p:cNvSpPr txBox="1"/>
          <p:nvPr/>
        </p:nvSpPr>
        <p:spPr>
          <a:xfrm>
            <a:off x="3964160" y="6163149"/>
            <a:ext cx="5183951" cy="369332"/>
          </a:xfrm>
          <a:prstGeom prst="rect">
            <a:avLst/>
          </a:prstGeom>
          <a:solidFill>
            <a:srgbClr val="3CB497">
              <a:alpha val="85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R="0" lvl="0" indent="0" algn="ctr" fontAlgn="auto">
              <a:lnSpc>
                <a:spcPct val="100000"/>
              </a:lnSpc>
              <a:spcBef>
                <a:spcPts val="0"/>
              </a:spcBef>
              <a:spcAft>
                <a:spcPts val="0"/>
              </a:spcAft>
              <a:buClrTx/>
              <a:buSzTx/>
              <a:buFontTx/>
              <a:buNone/>
              <a:tabLst/>
              <a:defRPr kumimoji="0" b="0" i="0" u="none" strike="noStrike" cap="none" spc="0" normalizeH="0" baseline="0">
                <a:ln>
                  <a:noFill/>
                </a:ln>
                <a:solidFill>
                  <a:prstClr val="white"/>
                </a:solidFill>
                <a:effectLst/>
                <a:uLnTx/>
                <a:uFillTx/>
                <a:latin typeface="Calibri Light"/>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Light"/>
                <a:ea typeface="+mn-ea"/>
                <a:cs typeface="+mn-cs"/>
              </a:rPr>
              <a:t>Le </a:t>
            </a:r>
            <a:r>
              <a:rPr kumimoji="0" lang="fr-FR" sz="1800" b="0" i="0" u="none" strike="noStrike" kern="1200" cap="none" spc="0" normalizeH="0" baseline="0" noProof="0" dirty="0" err="1">
                <a:ln>
                  <a:noFill/>
                </a:ln>
                <a:solidFill>
                  <a:prstClr val="white"/>
                </a:solidFill>
                <a:effectLst/>
                <a:uLnTx/>
                <a:uFillTx/>
                <a:latin typeface="Calibri Light"/>
                <a:ea typeface="+mn-ea"/>
                <a:cs typeface="+mn-cs"/>
              </a:rPr>
              <a:t>Mézo</a:t>
            </a:r>
            <a:r>
              <a:rPr kumimoji="0" lang="fr-FR" sz="1800" b="0" i="0" u="none" strike="noStrike" kern="1200" cap="none" spc="0" normalizeH="0" baseline="0" noProof="0" dirty="0">
                <a:ln>
                  <a:noFill/>
                </a:ln>
                <a:solidFill>
                  <a:prstClr val="white"/>
                </a:solidFill>
                <a:effectLst/>
                <a:uLnTx/>
                <a:uFillTx/>
                <a:latin typeface="Calibri Light"/>
                <a:ea typeface="+mn-ea"/>
                <a:cs typeface="+mn-cs"/>
              </a:rPr>
              <a:t> Lionel, </a:t>
            </a:r>
            <a:r>
              <a:rPr kumimoji="0" lang="fr-FR" sz="1800" b="0" i="0" u="none" strike="noStrike" kern="1200" cap="none" spc="0" normalizeH="0" baseline="0" noProof="0" dirty="0" err="1">
                <a:ln>
                  <a:noFill/>
                </a:ln>
                <a:solidFill>
                  <a:prstClr val="white"/>
                </a:solidFill>
                <a:effectLst/>
                <a:uLnTx/>
                <a:uFillTx/>
                <a:latin typeface="Calibri Light"/>
                <a:ea typeface="+mn-ea"/>
                <a:cs typeface="+mn-cs"/>
              </a:rPr>
              <a:t>Mézino</a:t>
            </a:r>
            <a:r>
              <a:rPr kumimoji="0" lang="fr-FR" sz="1800" b="0" i="0" u="none" strike="noStrike" kern="1200" cap="none" spc="0" normalizeH="0" baseline="0" noProof="0" dirty="0">
                <a:ln>
                  <a:noFill/>
                </a:ln>
                <a:solidFill>
                  <a:prstClr val="white"/>
                </a:solidFill>
                <a:effectLst/>
                <a:uLnTx/>
                <a:uFillTx/>
                <a:latin typeface="Calibri Light"/>
                <a:ea typeface="+mn-ea"/>
                <a:cs typeface="+mn-cs"/>
              </a:rPr>
              <a:t> Mickaël, Christina Mathias</a:t>
            </a:r>
          </a:p>
        </p:txBody>
      </p:sp>
    </p:spTree>
    <p:extLst>
      <p:ext uri="{BB962C8B-B14F-4D97-AF65-F5344CB8AC3E}">
        <p14:creationId xmlns:p14="http://schemas.microsoft.com/office/powerpoint/2010/main" val="28697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Besoins</a:t>
            </a: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de la </a:t>
            </a: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filière</a:t>
            </a: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 &amp; des </a:t>
            </a: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agriculteurs</a:t>
            </a:r>
            <a:endParaRPr kumimoji="0" lang="en-US" sz="3200" b="1" i="0" u="none" strike="noStrike" kern="1200" cap="none" spc="0" normalizeH="0" baseline="0" noProof="0" dirty="0">
              <a:ln>
                <a:noFill/>
              </a:ln>
              <a:solidFill>
                <a:prstClr val="black">
                  <a:lumMod val="75000"/>
                  <a:lumOff val="25000"/>
                </a:prstClr>
              </a:solidFill>
              <a:effectLst/>
              <a:highlight>
                <a:srgbClr val="FFFF00"/>
              </a:highligh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673640" y="1477963"/>
            <a:ext cx="11137360" cy="499268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Besoins filières</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Prévoir les productions attendues en fin de campagne</a:t>
            </a:r>
            <a:endParaRPr kumimoji="0" lang="fr-FR"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Identifier la part du facteur climatique dans la variabilité interannuelle de la production</a:t>
            </a: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60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Besoins agriculteurs</a:t>
            </a:r>
            <a:endParaRPr kumimoji="0" lang="fr-FR"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685800" marR="0" lvl="1" indent="-228600" algn="l" defTabSz="914400" rtl="0" eaLnBrk="1" fontAlgn="auto" latinLnBrk="0" hangingPunct="1">
              <a:lnSpc>
                <a:spcPct val="90000"/>
              </a:lnSpc>
              <a:spcBef>
                <a:spcPts val="500"/>
              </a:spcBef>
              <a:spcAft>
                <a:spcPts val="60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Améliorer la résilience des rendements (moins de variabilité &amp; plus de productivité) avec des itinéraires techniques (ex : irrigation, variété) adaptés aux caractéristiques </a:t>
            </a:r>
            <a:r>
              <a:rPr kumimoji="0" lang="fr-F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pédo-climatiques</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de son exploitation</a:t>
            </a:r>
          </a:p>
        </p:txBody>
      </p:sp>
    </p:spTree>
    <p:extLst>
      <p:ext uri="{BB962C8B-B14F-4D97-AF65-F5344CB8AC3E}">
        <p14:creationId xmlns:p14="http://schemas.microsoft.com/office/powerpoint/2010/main" val="8533873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Innovation &amp; </a:t>
            </a: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continuité</a:t>
            </a:r>
            <a:endPar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244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Rendre opérationnels et accessibles des outils développés par la recherche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6" name="Rectangle 5">
            <a:extLst>
              <a:ext uri="{FF2B5EF4-FFF2-40B4-BE49-F238E27FC236}">
                <a16:creationId xmlns:a16="http://schemas.microsoft.com/office/drawing/2014/main" id="{C829FBD3-3868-C63C-40CB-7645FA80F7FD}"/>
              </a:ext>
            </a:extLst>
          </p:cNvPr>
          <p:cNvSpPr/>
          <p:nvPr/>
        </p:nvSpPr>
        <p:spPr>
          <a:xfrm>
            <a:off x="249142" y="1613674"/>
            <a:ext cx="9757007" cy="257783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Activités passées (SIAAM et </a:t>
            </a:r>
            <a:r>
              <a:rPr kumimoji="0" lang="fr-FR"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CapTerre</a:t>
            </a: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Feder)</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Développement de méthodes innovantes &amp; outils de simulations appliqués à l’agriculture numérique basées sur :</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Techniques d’intelligence artificielle (prévision de récolte)</a:t>
            </a: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742950" marR="0" lvl="1"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Nouvelles technologies (webservices d’accès aux données en ligne, dernières technologies satellitaires pour le suivi de la récolte)</a:t>
            </a:r>
          </a:p>
        </p:txBody>
      </p:sp>
      <p:sp>
        <p:nvSpPr>
          <p:cNvPr id="7" name="Flèche : virage 6">
            <a:extLst>
              <a:ext uri="{FF2B5EF4-FFF2-40B4-BE49-F238E27FC236}">
                <a16:creationId xmlns:a16="http://schemas.microsoft.com/office/drawing/2014/main" id="{2E586D87-4143-B7ED-43F5-99E9C564C7C1}"/>
              </a:ext>
            </a:extLst>
          </p:cNvPr>
          <p:cNvSpPr/>
          <p:nvPr/>
        </p:nvSpPr>
        <p:spPr>
          <a:xfrm flipV="1">
            <a:off x="751392" y="4328903"/>
            <a:ext cx="1245748" cy="948767"/>
          </a:xfrm>
          <a:prstGeom prst="ben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8" name="Rectangle 7">
            <a:extLst>
              <a:ext uri="{FF2B5EF4-FFF2-40B4-BE49-F238E27FC236}">
                <a16:creationId xmlns:a16="http://schemas.microsoft.com/office/drawing/2014/main" id="{2DDDA5DB-2819-6FFE-0216-DD440EEAF476}"/>
              </a:ext>
            </a:extLst>
          </p:cNvPr>
          <p:cNvSpPr/>
          <p:nvPr/>
        </p:nvSpPr>
        <p:spPr>
          <a:xfrm>
            <a:off x="2169544" y="4458784"/>
            <a:ext cx="7836605" cy="201559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Rendre opérationnels les outils développés par la recherche </a:t>
            </a:r>
            <a:r>
              <a:rPr kumimoji="0" lang="fr-F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(FEADER</a:t>
            </a: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Automatisation les calculs à grande échelle en tenant compte de l’hétérogénéité des cultures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Développement d’applications d’aide à la décision sur plateforme web</a:t>
            </a: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pic>
        <p:nvPicPr>
          <p:cNvPr id="11" name="Image 10">
            <a:extLst>
              <a:ext uri="{FF2B5EF4-FFF2-40B4-BE49-F238E27FC236}">
                <a16:creationId xmlns:a16="http://schemas.microsoft.com/office/drawing/2014/main" id="{599BC081-B4C8-4EB7-A837-E74128A3B51C}"/>
              </a:ext>
            </a:extLst>
          </p:cNvPr>
          <p:cNvPicPr>
            <a:picLocks noChangeAspect="1"/>
          </p:cNvPicPr>
          <p:nvPr/>
        </p:nvPicPr>
        <p:blipFill>
          <a:blip r:embed="rId4"/>
          <a:stretch>
            <a:fillRect/>
          </a:stretch>
        </p:blipFill>
        <p:spPr>
          <a:xfrm>
            <a:off x="10115780" y="2497791"/>
            <a:ext cx="2027307" cy="3921986"/>
          </a:xfrm>
          <a:prstGeom prst="rect">
            <a:avLst/>
          </a:prstGeom>
        </p:spPr>
      </p:pic>
      <p:sp>
        <p:nvSpPr>
          <p:cNvPr id="12" name="ZoneTexte 11">
            <a:extLst>
              <a:ext uri="{FF2B5EF4-FFF2-40B4-BE49-F238E27FC236}">
                <a16:creationId xmlns:a16="http://schemas.microsoft.com/office/drawing/2014/main" id="{7C48710F-8F6B-49B6-B864-11DB61BC4C38}"/>
              </a:ext>
            </a:extLst>
          </p:cNvPr>
          <p:cNvSpPr txBox="1"/>
          <p:nvPr/>
        </p:nvSpPr>
        <p:spPr>
          <a:xfrm>
            <a:off x="10115781" y="2048760"/>
            <a:ext cx="20273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51C3F9">
                    <a:lumMod val="75000"/>
                  </a:srgbClr>
                </a:solidFill>
                <a:effectLst/>
                <a:uLnTx/>
                <a:uFillTx/>
                <a:latin typeface="Calibri Light"/>
                <a:ea typeface="+mn-ea"/>
                <a:cs typeface="+mn-cs"/>
              </a:rPr>
              <a:t>https://smartis.re/</a:t>
            </a:r>
          </a:p>
        </p:txBody>
      </p:sp>
    </p:spTree>
    <p:extLst>
      <p:ext uri="{BB962C8B-B14F-4D97-AF65-F5344CB8AC3E}">
        <p14:creationId xmlns:p14="http://schemas.microsoft.com/office/powerpoint/2010/main" val="41673296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lèche : bas 29">
            <a:extLst>
              <a:ext uri="{FF2B5EF4-FFF2-40B4-BE49-F238E27FC236}">
                <a16:creationId xmlns:a16="http://schemas.microsoft.com/office/drawing/2014/main" id="{B28EB536-4813-F813-2990-6D9B26AC336C}"/>
              </a:ext>
            </a:extLst>
          </p:cNvPr>
          <p:cNvSpPr/>
          <p:nvPr/>
        </p:nvSpPr>
        <p:spPr>
          <a:xfrm>
            <a:off x="1040860" y="1702340"/>
            <a:ext cx="517864" cy="4992687"/>
          </a:xfrm>
          <a:prstGeom prst="down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Innovation &amp; </a:t>
            </a: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continuité</a:t>
            </a:r>
            <a:endPar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Rendre opérationnels et accessibles des outils développés par la recherche</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8" name="Rectangle 7">
            <a:extLst>
              <a:ext uri="{FF2B5EF4-FFF2-40B4-BE49-F238E27FC236}">
                <a16:creationId xmlns:a16="http://schemas.microsoft.com/office/drawing/2014/main" id="{2DDDA5DB-2819-6FFE-0216-DD440EEAF476}"/>
              </a:ext>
            </a:extLst>
          </p:cNvPr>
          <p:cNvSpPr/>
          <p:nvPr/>
        </p:nvSpPr>
        <p:spPr>
          <a:xfrm>
            <a:off x="381000" y="1979258"/>
            <a:ext cx="1984443" cy="819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Avant campagne de coupe</a:t>
            </a:r>
          </a:p>
        </p:txBody>
      </p:sp>
      <p:sp>
        <p:nvSpPr>
          <p:cNvPr id="10" name="Rectangle 9">
            <a:extLst>
              <a:ext uri="{FF2B5EF4-FFF2-40B4-BE49-F238E27FC236}">
                <a16:creationId xmlns:a16="http://schemas.microsoft.com/office/drawing/2014/main" id="{17FD9C07-FCAD-C76F-23C6-76BF0EDD6A2B}"/>
              </a:ext>
            </a:extLst>
          </p:cNvPr>
          <p:cNvSpPr/>
          <p:nvPr/>
        </p:nvSpPr>
        <p:spPr>
          <a:xfrm>
            <a:off x="380999" y="4206998"/>
            <a:ext cx="1984443" cy="819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Fin de campagne</a:t>
            </a:r>
          </a:p>
        </p:txBody>
      </p:sp>
      <p:sp>
        <p:nvSpPr>
          <p:cNvPr id="11" name="Rectangle 10">
            <a:extLst>
              <a:ext uri="{FF2B5EF4-FFF2-40B4-BE49-F238E27FC236}">
                <a16:creationId xmlns:a16="http://schemas.microsoft.com/office/drawing/2014/main" id="{FD382056-4586-9016-D65B-F527C67451F9}"/>
              </a:ext>
            </a:extLst>
          </p:cNvPr>
          <p:cNvSpPr/>
          <p:nvPr/>
        </p:nvSpPr>
        <p:spPr>
          <a:xfrm>
            <a:off x="380998" y="5320869"/>
            <a:ext cx="1984443" cy="819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Années à venir</a:t>
            </a:r>
          </a:p>
        </p:txBody>
      </p:sp>
      <p:sp>
        <p:nvSpPr>
          <p:cNvPr id="13" name="Rectangle 12">
            <a:extLst>
              <a:ext uri="{FF2B5EF4-FFF2-40B4-BE49-F238E27FC236}">
                <a16:creationId xmlns:a16="http://schemas.microsoft.com/office/drawing/2014/main" id="{6E32794B-BF0F-EC78-2264-4A22E6BF95A3}"/>
              </a:ext>
            </a:extLst>
          </p:cNvPr>
          <p:cNvSpPr/>
          <p:nvPr/>
        </p:nvSpPr>
        <p:spPr>
          <a:xfrm>
            <a:off x="4019147" y="1979258"/>
            <a:ext cx="2882626" cy="8191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Prédiction des rendements finaux en cours d’année</a:t>
            </a:r>
          </a:p>
        </p:txBody>
      </p:sp>
      <p:sp>
        <p:nvSpPr>
          <p:cNvPr id="14" name="Rectangle 13">
            <a:extLst>
              <a:ext uri="{FF2B5EF4-FFF2-40B4-BE49-F238E27FC236}">
                <a16:creationId xmlns:a16="http://schemas.microsoft.com/office/drawing/2014/main" id="{A6798A1C-1118-102A-2906-98045428BBC5}"/>
              </a:ext>
            </a:extLst>
          </p:cNvPr>
          <p:cNvSpPr/>
          <p:nvPr/>
        </p:nvSpPr>
        <p:spPr>
          <a:xfrm>
            <a:off x="7935471" y="1979258"/>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Bulletin prévision de rendement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(SHARP)</a:t>
            </a:r>
          </a:p>
        </p:txBody>
      </p:sp>
      <p:sp>
        <p:nvSpPr>
          <p:cNvPr id="15" name="Rectangle 14">
            <a:extLst>
              <a:ext uri="{FF2B5EF4-FFF2-40B4-BE49-F238E27FC236}">
                <a16:creationId xmlns:a16="http://schemas.microsoft.com/office/drawing/2014/main" id="{203CF87F-5861-9C5D-B32B-5C87129404BD}"/>
              </a:ext>
            </a:extLst>
          </p:cNvPr>
          <p:cNvSpPr/>
          <p:nvPr/>
        </p:nvSpPr>
        <p:spPr>
          <a:xfrm>
            <a:off x="4019146" y="4221100"/>
            <a:ext cx="2882626" cy="8191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Analyse des facteurs climatiques (stress…)</a:t>
            </a:r>
          </a:p>
        </p:txBody>
      </p:sp>
      <p:sp>
        <p:nvSpPr>
          <p:cNvPr id="16" name="Rectangle 15">
            <a:extLst>
              <a:ext uri="{FF2B5EF4-FFF2-40B4-BE49-F238E27FC236}">
                <a16:creationId xmlns:a16="http://schemas.microsoft.com/office/drawing/2014/main" id="{B33054E7-CCAE-45B1-BBE4-B68B6334F760}"/>
              </a:ext>
            </a:extLst>
          </p:cNvPr>
          <p:cNvSpPr/>
          <p:nvPr/>
        </p:nvSpPr>
        <p:spPr>
          <a:xfrm>
            <a:off x="7935470" y="4217562"/>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Tableau de bord d’indicateurs par région</a:t>
            </a:r>
          </a:p>
        </p:txBody>
      </p:sp>
      <p:sp>
        <p:nvSpPr>
          <p:cNvPr id="17" name="Rectangle 16">
            <a:extLst>
              <a:ext uri="{FF2B5EF4-FFF2-40B4-BE49-F238E27FC236}">
                <a16:creationId xmlns:a16="http://schemas.microsoft.com/office/drawing/2014/main" id="{28C74B59-B3D2-500B-5B44-EF37514BEE8B}"/>
              </a:ext>
            </a:extLst>
          </p:cNvPr>
          <p:cNvSpPr/>
          <p:nvPr/>
        </p:nvSpPr>
        <p:spPr>
          <a:xfrm>
            <a:off x="4019145" y="5342021"/>
            <a:ext cx="2882626" cy="8191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Simulation de nouveaux ITK (ex irrigation) dans le futur (changement climatique)</a:t>
            </a:r>
          </a:p>
        </p:txBody>
      </p:sp>
      <p:sp>
        <p:nvSpPr>
          <p:cNvPr id="18" name="Rectangle 17">
            <a:extLst>
              <a:ext uri="{FF2B5EF4-FFF2-40B4-BE49-F238E27FC236}">
                <a16:creationId xmlns:a16="http://schemas.microsoft.com/office/drawing/2014/main" id="{703BA2EE-4765-FDEF-FE4A-17792E658EFC}"/>
              </a:ext>
            </a:extLst>
          </p:cNvPr>
          <p:cNvSpPr/>
          <p:nvPr/>
        </p:nvSpPr>
        <p:spPr>
          <a:xfrm>
            <a:off x="7935470" y="5336715"/>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Outils opérationnels en ligne à l’échelle parcelle</a:t>
            </a:r>
          </a:p>
        </p:txBody>
      </p:sp>
      <p:sp>
        <p:nvSpPr>
          <p:cNvPr id="24" name="Flèche : droite 23">
            <a:extLst>
              <a:ext uri="{FF2B5EF4-FFF2-40B4-BE49-F238E27FC236}">
                <a16:creationId xmlns:a16="http://schemas.microsoft.com/office/drawing/2014/main" id="{486A2914-4827-E7F3-D75D-05ADE646C864}"/>
              </a:ext>
            </a:extLst>
          </p:cNvPr>
          <p:cNvSpPr/>
          <p:nvPr/>
        </p:nvSpPr>
        <p:spPr>
          <a:xfrm>
            <a:off x="2558374" y="2286000"/>
            <a:ext cx="1322962" cy="18482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5" name="Flèche : droite 24">
            <a:extLst>
              <a:ext uri="{FF2B5EF4-FFF2-40B4-BE49-F238E27FC236}">
                <a16:creationId xmlns:a16="http://schemas.microsoft.com/office/drawing/2014/main" id="{3823EDCC-CDEF-6539-EA16-8C2F94B74F7E}"/>
              </a:ext>
            </a:extLst>
          </p:cNvPr>
          <p:cNvSpPr/>
          <p:nvPr/>
        </p:nvSpPr>
        <p:spPr>
          <a:xfrm>
            <a:off x="2577018" y="4492439"/>
            <a:ext cx="1322962" cy="18482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6" name="Flèche : droite 25">
            <a:extLst>
              <a:ext uri="{FF2B5EF4-FFF2-40B4-BE49-F238E27FC236}">
                <a16:creationId xmlns:a16="http://schemas.microsoft.com/office/drawing/2014/main" id="{DFC215C9-FB10-BD56-08DB-06E9D9EC4BD5}"/>
              </a:ext>
            </a:extLst>
          </p:cNvPr>
          <p:cNvSpPr/>
          <p:nvPr/>
        </p:nvSpPr>
        <p:spPr>
          <a:xfrm>
            <a:off x="2577018" y="5652879"/>
            <a:ext cx="1322962" cy="18482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7" name="Flèche : droite 26">
            <a:extLst>
              <a:ext uri="{FF2B5EF4-FFF2-40B4-BE49-F238E27FC236}">
                <a16:creationId xmlns:a16="http://schemas.microsoft.com/office/drawing/2014/main" id="{C696B19A-DE99-3A92-54B6-3D5D8A17E90B}"/>
              </a:ext>
            </a:extLst>
          </p:cNvPr>
          <p:cNvSpPr/>
          <p:nvPr/>
        </p:nvSpPr>
        <p:spPr>
          <a:xfrm>
            <a:off x="6922039" y="2292617"/>
            <a:ext cx="928182" cy="1782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8" name="Flèche : droite 27">
            <a:extLst>
              <a:ext uri="{FF2B5EF4-FFF2-40B4-BE49-F238E27FC236}">
                <a16:creationId xmlns:a16="http://schemas.microsoft.com/office/drawing/2014/main" id="{3A948CE4-4090-013D-E0B0-15BCA695FAEB}"/>
              </a:ext>
            </a:extLst>
          </p:cNvPr>
          <p:cNvSpPr/>
          <p:nvPr/>
        </p:nvSpPr>
        <p:spPr>
          <a:xfrm>
            <a:off x="6922039" y="4499056"/>
            <a:ext cx="928182" cy="1782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9" name="Flèche : droite 28">
            <a:extLst>
              <a:ext uri="{FF2B5EF4-FFF2-40B4-BE49-F238E27FC236}">
                <a16:creationId xmlns:a16="http://schemas.microsoft.com/office/drawing/2014/main" id="{BDC00225-4DE1-CE16-7D65-8E54232D4774}"/>
              </a:ext>
            </a:extLst>
          </p:cNvPr>
          <p:cNvSpPr/>
          <p:nvPr/>
        </p:nvSpPr>
        <p:spPr>
          <a:xfrm>
            <a:off x="6901772" y="5652879"/>
            <a:ext cx="928182" cy="1782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23"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sp>
        <p:nvSpPr>
          <p:cNvPr id="31" name="Rectangle 30">
            <a:extLst>
              <a:ext uri="{FF2B5EF4-FFF2-40B4-BE49-F238E27FC236}">
                <a16:creationId xmlns:a16="http://schemas.microsoft.com/office/drawing/2014/main" id="{798225CF-A979-4254-A86C-9EAD7DEDA621}"/>
              </a:ext>
            </a:extLst>
          </p:cNvPr>
          <p:cNvSpPr/>
          <p:nvPr/>
        </p:nvSpPr>
        <p:spPr>
          <a:xfrm>
            <a:off x="380998" y="3093128"/>
            <a:ext cx="1984443" cy="8191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En cours de campagne</a:t>
            </a:r>
          </a:p>
        </p:txBody>
      </p:sp>
      <p:sp>
        <p:nvSpPr>
          <p:cNvPr id="32" name="Rectangle 31">
            <a:extLst>
              <a:ext uri="{FF2B5EF4-FFF2-40B4-BE49-F238E27FC236}">
                <a16:creationId xmlns:a16="http://schemas.microsoft.com/office/drawing/2014/main" id="{7E0C7BAD-EB90-48B7-B549-12E42584C244}"/>
              </a:ext>
            </a:extLst>
          </p:cNvPr>
          <p:cNvSpPr/>
          <p:nvPr/>
        </p:nvSpPr>
        <p:spPr>
          <a:xfrm>
            <a:off x="4019145" y="3100179"/>
            <a:ext cx="2882626" cy="8191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Suivi de l’avancement de la récolte</a:t>
            </a:r>
          </a:p>
        </p:txBody>
      </p:sp>
      <p:sp>
        <p:nvSpPr>
          <p:cNvPr id="33" name="Rectangle 32">
            <a:extLst>
              <a:ext uri="{FF2B5EF4-FFF2-40B4-BE49-F238E27FC236}">
                <a16:creationId xmlns:a16="http://schemas.microsoft.com/office/drawing/2014/main" id="{3A5511EC-180A-4903-B4CB-E635FC58FF6B}"/>
              </a:ext>
            </a:extLst>
          </p:cNvPr>
          <p:cNvSpPr/>
          <p:nvPr/>
        </p:nvSpPr>
        <p:spPr>
          <a:xfrm>
            <a:off x="7935469" y="3098410"/>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Cartes et tableaux de bord actualisés chaque semaine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(MASH)</a:t>
            </a:r>
          </a:p>
        </p:txBody>
      </p:sp>
      <p:sp>
        <p:nvSpPr>
          <p:cNvPr id="34" name="Flèche : droite 33">
            <a:extLst>
              <a:ext uri="{FF2B5EF4-FFF2-40B4-BE49-F238E27FC236}">
                <a16:creationId xmlns:a16="http://schemas.microsoft.com/office/drawing/2014/main" id="{D88AE505-C4C8-43C3-8EFF-C303192BF919}"/>
              </a:ext>
            </a:extLst>
          </p:cNvPr>
          <p:cNvSpPr/>
          <p:nvPr/>
        </p:nvSpPr>
        <p:spPr>
          <a:xfrm>
            <a:off x="2558372" y="3353350"/>
            <a:ext cx="1322962" cy="184826"/>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35" name="Flèche : droite 34">
            <a:extLst>
              <a:ext uri="{FF2B5EF4-FFF2-40B4-BE49-F238E27FC236}">
                <a16:creationId xmlns:a16="http://schemas.microsoft.com/office/drawing/2014/main" id="{016F6385-C907-408A-8A0F-C17620B5C920}"/>
              </a:ext>
            </a:extLst>
          </p:cNvPr>
          <p:cNvSpPr/>
          <p:nvPr/>
        </p:nvSpPr>
        <p:spPr>
          <a:xfrm>
            <a:off x="6922037" y="3359967"/>
            <a:ext cx="928182" cy="1782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6786335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75000"/>
                    <a:lumOff val="25000"/>
                  </a:prstClr>
                </a:solidFill>
                <a:effectLst/>
                <a:uLnTx/>
                <a:uFillTx/>
                <a:latin typeface="Times New Roman"/>
                <a:ea typeface="+mn-ea"/>
                <a:cs typeface="Times New Roman"/>
              </a:rPr>
              <a:t>Livrables</a:t>
            </a:r>
            <a:endPar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12"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sp>
        <p:nvSpPr>
          <p:cNvPr id="10" name="Rectangle 9">
            <a:extLst>
              <a:ext uri="{FF2B5EF4-FFF2-40B4-BE49-F238E27FC236}">
                <a16:creationId xmlns:a16="http://schemas.microsoft.com/office/drawing/2014/main" id="{388E2EA3-F66A-37B7-298C-BACC7B4E43BB}"/>
              </a:ext>
            </a:extLst>
          </p:cNvPr>
          <p:cNvSpPr/>
          <p:nvPr/>
        </p:nvSpPr>
        <p:spPr>
          <a:xfrm>
            <a:off x="615134" y="1722404"/>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Prévision de rendement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(SHARP)</a:t>
            </a:r>
          </a:p>
        </p:txBody>
      </p:sp>
      <p:sp>
        <p:nvSpPr>
          <p:cNvPr id="16" name="Rectangle 15">
            <a:extLst>
              <a:ext uri="{FF2B5EF4-FFF2-40B4-BE49-F238E27FC236}">
                <a16:creationId xmlns:a16="http://schemas.microsoft.com/office/drawing/2014/main" id="{94EA9FD0-9B99-E20A-83FC-E83984110D31}"/>
              </a:ext>
            </a:extLst>
          </p:cNvPr>
          <p:cNvSpPr/>
          <p:nvPr/>
        </p:nvSpPr>
        <p:spPr>
          <a:xfrm>
            <a:off x="615133" y="4314597"/>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Analyse en fin de campagne</a:t>
            </a:r>
            <a:endParaRPr kumimoji="0" lang="fr-FR" sz="1800" b="0"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18" name="Rectangle 17">
            <a:extLst>
              <a:ext uri="{FF2B5EF4-FFF2-40B4-BE49-F238E27FC236}">
                <a16:creationId xmlns:a16="http://schemas.microsoft.com/office/drawing/2014/main" id="{42712F63-68CC-057B-6843-BF4BDE0F166F}"/>
              </a:ext>
            </a:extLst>
          </p:cNvPr>
          <p:cNvSpPr/>
          <p:nvPr/>
        </p:nvSpPr>
        <p:spPr>
          <a:xfrm>
            <a:off x="615133" y="5602131"/>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ITK et changement climatique</a:t>
            </a:r>
            <a:endParaRPr kumimoji="0" lang="fr-FR" sz="1800" b="0" i="0" u="none" strike="noStrike" kern="1200" cap="none" spc="0" normalizeH="0" baseline="0" noProof="0" dirty="0">
              <a:ln>
                <a:noFill/>
              </a:ln>
              <a:solidFill>
                <a:prstClr val="black"/>
              </a:solidFill>
              <a:effectLst/>
              <a:uLnTx/>
              <a:uFillTx/>
              <a:latin typeface="Calibri Light"/>
              <a:ea typeface="+mn-ea"/>
              <a:cs typeface="Calibri Light"/>
            </a:endParaRPr>
          </a:p>
        </p:txBody>
      </p:sp>
      <p:sp>
        <p:nvSpPr>
          <p:cNvPr id="20" name="Rectangle 19">
            <a:extLst>
              <a:ext uri="{FF2B5EF4-FFF2-40B4-BE49-F238E27FC236}">
                <a16:creationId xmlns:a16="http://schemas.microsoft.com/office/drawing/2014/main" id="{08BFBC5A-F476-2CFD-5C7B-42617032A123}"/>
              </a:ext>
            </a:extLst>
          </p:cNvPr>
          <p:cNvSpPr/>
          <p:nvPr/>
        </p:nvSpPr>
        <p:spPr>
          <a:xfrm>
            <a:off x="615132" y="3018500"/>
            <a:ext cx="2697805" cy="81915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Suivi de récolte</a:t>
            </a:r>
            <a:endParaRPr kumimoji="0" lang="fr-FR" sz="1800" b="0" i="0" u="none" strike="noStrike" kern="1200" cap="none" spc="0" normalizeH="0" baseline="0" noProof="0" dirty="0">
              <a:ln>
                <a:noFill/>
              </a:ln>
              <a:solidFill>
                <a:prstClr val="black"/>
              </a:solidFill>
              <a:effectLst/>
              <a:uLnTx/>
              <a:uFillTx/>
              <a:latin typeface="Calibri Light"/>
              <a:ea typeface="+mn-ea"/>
              <a:cs typeface="Calibri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(MASH)</a:t>
            </a:r>
          </a:p>
        </p:txBody>
      </p:sp>
      <p:pic>
        <p:nvPicPr>
          <p:cNvPr id="24" name="Image 25" descr="Une image contenant diagramme&#10;&#10;Description générée automatiquement">
            <a:extLst>
              <a:ext uri="{FF2B5EF4-FFF2-40B4-BE49-F238E27FC236}">
                <a16:creationId xmlns:a16="http://schemas.microsoft.com/office/drawing/2014/main" id="{2B4C07CC-F9E3-41D4-DC86-9FA41FB8BF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76782" y="1720698"/>
            <a:ext cx="2135314" cy="1284717"/>
          </a:xfrm>
          <a:prstGeom prst="rect">
            <a:avLst/>
          </a:prstGeom>
          <a:ln>
            <a:solidFill>
              <a:schemeClr val="tx1"/>
            </a:solidFill>
          </a:ln>
        </p:spPr>
      </p:pic>
      <p:pic>
        <p:nvPicPr>
          <p:cNvPr id="26" name="Image 26" descr="Une image contenant table&#10;&#10;Description générée automatiquement">
            <a:extLst>
              <a:ext uri="{FF2B5EF4-FFF2-40B4-BE49-F238E27FC236}">
                <a16:creationId xmlns:a16="http://schemas.microsoft.com/office/drawing/2014/main" id="{672604BA-555D-C4FF-1D37-24568F468B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5119" y="1894215"/>
            <a:ext cx="4875088" cy="877751"/>
          </a:xfrm>
          <a:prstGeom prst="rect">
            <a:avLst/>
          </a:prstGeom>
          <a:ln>
            <a:solidFill>
              <a:schemeClr val="tx1"/>
            </a:solidFill>
          </a:ln>
        </p:spPr>
      </p:pic>
      <p:pic>
        <p:nvPicPr>
          <p:cNvPr id="22" name="Image 23" descr="Une image contenant carte&#10;&#10;Description générée automatiquement">
            <a:extLst>
              <a:ext uri="{FF2B5EF4-FFF2-40B4-BE49-F238E27FC236}">
                <a16:creationId xmlns:a16="http://schemas.microsoft.com/office/drawing/2014/main" id="{3EA2CA6C-2F80-2473-F34F-1096CC4A6C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37770" y="2839705"/>
            <a:ext cx="2777448" cy="1144344"/>
          </a:xfrm>
          <a:prstGeom prst="rect">
            <a:avLst/>
          </a:prstGeom>
          <a:ln>
            <a:solidFill>
              <a:schemeClr val="tx1"/>
            </a:solidFill>
          </a:ln>
        </p:spPr>
      </p:pic>
      <p:sp>
        <p:nvSpPr>
          <p:cNvPr id="29" name="Flèche : droite 28">
            <a:extLst>
              <a:ext uri="{FF2B5EF4-FFF2-40B4-BE49-F238E27FC236}">
                <a16:creationId xmlns:a16="http://schemas.microsoft.com/office/drawing/2014/main" id="{CDFDC4BA-6B2D-DA54-7419-2C7E42EAADCB}"/>
              </a:ext>
            </a:extLst>
          </p:cNvPr>
          <p:cNvSpPr/>
          <p:nvPr/>
        </p:nvSpPr>
        <p:spPr>
          <a:xfrm>
            <a:off x="3368893" y="2044325"/>
            <a:ext cx="474407" cy="1696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36" name="Flèche : droite 35">
            <a:extLst>
              <a:ext uri="{FF2B5EF4-FFF2-40B4-BE49-F238E27FC236}">
                <a16:creationId xmlns:a16="http://schemas.microsoft.com/office/drawing/2014/main" id="{3456DCDC-45AC-6F00-3BB3-0D63FC99204C}"/>
              </a:ext>
            </a:extLst>
          </p:cNvPr>
          <p:cNvSpPr/>
          <p:nvPr/>
        </p:nvSpPr>
        <p:spPr>
          <a:xfrm>
            <a:off x="3368892" y="4681359"/>
            <a:ext cx="474407" cy="1696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37" name="Flèche : droite 36">
            <a:extLst>
              <a:ext uri="{FF2B5EF4-FFF2-40B4-BE49-F238E27FC236}">
                <a16:creationId xmlns:a16="http://schemas.microsoft.com/office/drawing/2014/main" id="{955CAA25-745C-8259-23F1-CCA334168A51}"/>
              </a:ext>
            </a:extLst>
          </p:cNvPr>
          <p:cNvSpPr/>
          <p:nvPr/>
        </p:nvSpPr>
        <p:spPr>
          <a:xfrm>
            <a:off x="3368893" y="5897134"/>
            <a:ext cx="474407" cy="1696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38" name="Flèche : droite 37">
            <a:extLst>
              <a:ext uri="{FF2B5EF4-FFF2-40B4-BE49-F238E27FC236}">
                <a16:creationId xmlns:a16="http://schemas.microsoft.com/office/drawing/2014/main" id="{A7A24C12-9B55-DFC5-A091-B290BF78D450}"/>
              </a:ext>
            </a:extLst>
          </p:cNvPr>
          <p:cNvSpPr/>
          <p:nvPr/>
        </p:nvSpPr>
        <p:spPr>
          <a:xfrm>
            <a:off x="3368892" y="3388526"/>
            <a:ext cx="474407" cy="1696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39" name="Flèche : droite 38">
            <a:extLst>
              <a:ext uri="{FF2B5EF4-FFF2-40B4-BE49-F238E27FC236}">
                <a16:creationId xmlns:a16="http://schemas.microsoft.com/office/drawing/2014/main" id="{299129EB-45C2-43A2-D9B3-66579A052B00}"/>
              </a:ext>
            </a:extLst>
          </p:cNvPr>
          <p:cNvSpPr/>
          <p:nvPr/>
        </p:nvSpPr>
        <p:spPr>
          <a:xfrm>
            <a:off x="6100106" y="2275493"/>
            <a:ext cx="474407" cy="169648"/>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pic>
        <p:nvPicPr>
          <p:cNvPr id="5" name="Image 5" descr="Une image contenant table&#10;&#10;Description générée automatiquement">
            <a:extLst>
              <a:ext uri="{FF2B5EF4-FFF2-40B4-BE49-F238E27FC236}">
                <a16:creationId xmlns:a16="http://schemas.microsoft.com/office/drawing/2014/main" id="{DE9482C6-212B-64EB-9ABA-EF23B71142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76783" y="3975630"/>
            <a:ext cx="3847671" cy="1252673"/>
          </a:xfrm>
          <a:prstGeom prst="rect">
            <a:avLst/>
          </a:prstGeom>
          <a:ln>
            <a:solidFill>
              <a:schemeClr val="tx1"/>
            </a:solidFill>
          </a:ln>
        </p:spPr>
      </p:pic>
      <p:pic>
        <p:nvPicPr>
          <p:cNvPr id="6" name="Image 6" descr="Une image contenant graphique&#10;&#10;Description générée automatiquement">
            <a:extLst>
              <a:ext uri="{FF2B5EF4-FFF2-40B4-BE49-F238E27FC236}">
                <a16:creationId xmlns:a16="http://schemas.microsoft.com/office/drawing/2014/main" id="{47439562-B421-8ADB-44BE-9603576C3D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95636" y="5016364"/>
            <a:ext cx="3847671" cy="1842485"/>
          </a:xfrm>
          <a:prstGeom prst="rect">
            <a:avLst/>
          </a:prstGeom>
          <a:ln>
            <a:solidFill>
              <a:schemeClr val="tx1"/>
            </a:solidFill>
          </a:ln>
        </p:spPr>
      </p:pic>
      <p:sp>
        <p:nvSpPr>
          <p:cNvPr id="8" name="ZoneTexte 7">
            <a:extLst>
              <a:ext uri="{FF2B5EF4-FFF2-40B4-BE49-F238E27FC236}">
                <a16:creationId xmlns:a16="http://schemas.microsoft.com/office/drawing/2014/main" id="{61084623-A82B-7193-48E2-8D5081C689B6}"/>
              </a:ext>
            </a:extLst>
          </p:cNvPr>
          <p:cNvSpPr txBox="1"/>
          <p:nvPr/>
        </p:nvSpPr>
        <p:spPr>
          <a:xfrm>
            <a:off x="7037798" y="6010381"/>
            <a:ext cx="1960651" cy="584775"/>
          </a:xfrm>
          <a:prstGeom prst="rect">
            <a:avLst/>
          </a:prstGeom>
          <a:solidFill>
            <a:schemeClr val="bg1">
              <a:lumMod val="8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a:ea typeface="Calibri Light"/>
                <a:cs typeface="Calibri Light"/>
              </a:rPr>
              <a:t>Rendement par zone selon scénario</a:t>
            </a:r>
            <a:endParaRPr kumimoji="0" lang="fr-FR" sz="1800" b="0" i="0" u="none" strike="noStrike" kern="1200" cap="none" spc="0" normalizeH="0" baseline="0" noProof="0" dirty="0">
              <a:ln>
                <a:noFill/>
              </a:ln>
              <a:solidFill>
                <a:prstClr val="black"/>
              </a:solidFill>
              <a:effectLst/>
              <a:uLnTx/>
              <a:uFillTx/>
              <a:latin typeface="Calibri Light"/>
              <a:ea typeface="Calibri Light"/>
              <a:cs typeface="Calibri Light"/>
            </a:endParaRPr>
          </a:p>
        </p:txBody>
      </p:sp>
      <p:sp>
        <p:nvSpPr>
          <p:cNvPr id="11" name="ZoneTexte 10">
            <a:extLst>
              <a:ext uri="{FF2B5EF4-FFF2-40B4-BE49-F238E27FC236}">
                <a16:creationId xmlns:a16="http://schemas.microsoft.com/office/drawing/2014/main" id="{169E9BCE-8EF9-3D71-AC59-8452970E5849}"/>
              </a:ext>
            </a:extLst>
          </p:cNvPr>
          <p:cNvSpPr txBox="1"/>
          <p:nvPr/>
        </p:nvSpPr>
        <p:spPr>
          <a:xfrm>
            <a:off x="7097730" y="4272335"/>
            <a:ext cx="1900719" cy="584775"/>
          </a:xfrm>
          <a:prstGeom prst="rect">
            <a:avLst/>
          </a:prstGeom>
          <a:solidFill>
            <a:schemeClr val="bg1">
              <a:lumMod val="8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a:ea typeface="Calibri Light"/>
                <a:cs typeface="Calibri Light"/>
              </a:rPr>
              <a:t>Différence de rendement selon ITK</a:t>
            </a: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3" name="ZoneTexte 12">
            <a:extLst>
              <a:ext uri="{FF2B5EF4-FFF2-40B4-BE49-F238E27FC236}">
                <a16:creationId xmlns:a16="http://schemas.microsoft.com/office/drawing/2014/main" id="{17FEBA98-A4FF-B216-9D4C-517D8F191EDD}"/>
              </a:ext>
            </a:extLst>
          </p:cNvPr>
          <p:cNvSpPr txBox="1"/>
          <p:nvPr/>
        </p:nvSpPr>
        <p:spPr>
          <a:xfrm>
            <a:off x="4426450" y="2602786"/>
            <a:ext cx="1464067" cy="347115"/>
          </a:xfrm>
          <a:prstGeom prst="rect">
            <a:avLst/>
          </a:prstGeom>
          <a:solidFill>
            <a:schemeClr val="bg1">
              <a:lumMod val="8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a:ea typeface="Calibri Light"/>
                <a:cs typeface="Calibri Light"/>
              </a:rPr>
              <a:t>Échelle parcelle</a:t>
            </a: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p:txBody>
      </p:sp>
      <p:sp>
        <p:nvSpPr>
          <p:cNvPr id="14" name="ZoneTexte 13">
            <a:extLst>
              <a:ext uri="{FF2B5EF4-FFF2-40B4-BE49-F238E27FC236}">
                <a16:creationId xmlns:a16="http://schemas.microsoft.com/office/drawing/2014/main" id="{1D1F00BA-5823-6180-2FA6-7C114D21E793}"/>
              </a:ext>
            </a:extLst>
          </p:cNvPr>
          <p:cNvSpPr txBox="1"/>
          <p:nvPr/>
        </p:nvSpPr>
        <p:spPr>
          <a:xfrm>
            <a:off x="7928224" y="2602784"/>
            <a:ext cx="1960651" cy="338554"/>
          </a:xfrm>
          <a:prstGeom prst="rect">
            <a:avLst/>
          </a:prstGeom>
          <a:solidFill>
            <a:schemeClr val="bg1">
              <a:lumMod val="85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Light"/>
                <a:ea typeface="Calibri Light"/>
                <a:cs typeface="Calibri Light"/>
              </a:rPr>
              <a:t>Autre échelle </a:t>
            </a:r>
          </a:p>
        </p:txBody>
      </p:sp>
    </p:spTree>
    <p:extLst>
      <p:ext uri="{BB962C8B-B14F-4D97-AF65-F5344CB8AC3E}">
        <p14:creationId xmlns:p14="http://schemas.microsoft.com/office/powerpoint/2010/main" val="3212092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Partenariat</a:t>
            </a:r>
            <a:endPar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477963"/>
            <a:ext cx="10515600" cy="49926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Co-construire</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les outils pour répondre au mieux aux besoins de la filière &amp; des agriculteurs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fr-FR" sz="2400" b="0" i="0" u="none" strike="noStrike" kern="1200" cap="none" spc="0" normalizeH="0" baseline="0" noProof="0" dirty="0">
              <a:ln>
                <a:noFill/>
              </a:ln>
              <a:solidFill>
                <a:prstClr val="black"/>
              </a:solidFill>
              <a:effectLst/>
              <a:uLnTx/>
              <a:uFillTx/>
              <a:latin typeface="Montserrat" panose="00000500000000000000" pitchFamily="2" charset="0"/>
              <a:ea typeface="+mn-ea"/>
              <a:cs typeface="+mn-cs"/>
            </a:endParaRPr>
          </a:p>
        </p:txBody>
      </p:sp>
      <p:sp>
        <p:nvSpPr>
          <p:cNvPr id="7" name="Rectangle : coins arrondis 6">
            <a:extLst>
              <a:ext uri="{FF2B5EF4-FFF2-40B4-BE49-F238E27FC236}">
                <a16:creationId xmlns:a16="http://schemas.microsoft.com/office/drawing/2014/main" id="{18BCA087-EC08-3FB7-0751-6E3CBA3E3D80}"/>
              </a:ext>
            </a:extLst>
          </p:cNvPr>
          <p:cNvSpPr/>
          <p:nvPr/>
        </p:nvSpPr>
        <p:spPr>
          <a:xfrm>
            <a:off x="7179013" y="2809858"/>
            <a:ext cx="2908570" cy="222763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Light"/>
                <a:ea typeface="+mn-ea"/>
                <a:cs typeface="+mn-cs"/>
              </a:rPr>
              <a:t>Retour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Groupe étendu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RITA-Canne (</a:t>
            </a:r>
            <a:r>
              <a:rPr kumimoji="0" lang="fr-FR" sz="1800" b="0" i="0" u="none" strike="noStrike" kern="1200" cap="none" spc="0" normalizeH="0" baseline="0" noProof="0" dirty="0" err="1">
                <a:ln>
                  <a:noFill/>
                </a:ln>
                <a:solidFill>
                  <a:prstClr val="black"/>
                </a:solidFill>
                <a:effectLst/>
                <a:uLnTx/>
                <a:uFillTx/>
                <a:latin typeface="Calibri Light"/>
                <a:ea typeface="+mn-ea"/>
                <a:cs typeface="+mn-cs"/>
              </a:rPr>
              <a:t>eRcane</a:t>
            </a:r>
            <a:r>
              <a:rPr kumimoji="0" lang="fr-FR" sz="1800" b="0" i="0" u="none" strike="noStrike" kern="1200" cap="none" spc="0" normalizeH="0" baseline="0" noProof="0" dirty="0">
                <a:ln>
                  <a:noFill/>
                </a:ln>
                <a:solidFill>
                  <a:prstClr val="black"/>
                </a:solidFill>
                <a:effectLst/>
                <a:uLnTx/>
                <a:uFillTx/>
                <a:latin typeface="Calibri Light"/>
                <a:ea typeface="+mn-ea"/>
                <a:cs typeface="+mn-cs"/>
              </a:rPr>
              <a:t>, CTICS, Chambre Agriculture, lycées agricoles)</a:t>
            </a:r>
          </a:p>
        </p:txBody>
      </p:sp>
      <p:pic>
        <p:nvPicPr>
          <p:cNvPr id="1026" name="Picture 2">
            <a:extLst>
              <a:ext uri="{FF2B5EF4-FFF2-40B4-BE49-F238E27FC236}">
                <a16:creationId xmlns:a16="http://schemas.microsoft.com/office/drawing/2014/main" id="{2F9A419E-7EF2-48E9-A591-A3DD995CB5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58724" y="5627375"/>
            <a:ext cx="1404344" cy="804430"/>
          </a:xfrm>
          <a:prstGeom prst="rect">
            <a:avLst/>
          </a:prstGeom>
          <a:noFill/>
          <a:extLst>
            <a:ext uri="{909E8E84-426E-40DD-AFC4-6F175D3DCCD1}">
              <a14:hiddenFill xmlns:a14="http://schemas.microsoft.com/office/drawing/2010/main">
                <a:solidFill>
                  <a:srgbClr val="FFFFFF"/>
                </a:solidFill>
              </a14:hiddenFill>
            </a:ext>
          </a:extLst>
        </p:spPr>
      </p:pic>
      <p:sp>
        <p:nvSpPr>
          <p:cNvPr id="8" name="Flèche : droite 7">
            <a:extLst>
              <a:ext uri="{FF2B5EF4-FFF2-40B4-BE49-F238E27FC236}">
                <a16:creationId xmlns:a16="http://schemas.microsoft.com/office/drawing/2014/main" id="{E33E1A4F-0381-FCFA-8582-918D2FCEF218}"/>
              </a:ext>
            </a:extLst>
          </p:cNvPr>
          <p:cNvSpPr/>
          <p:nvPr/>
        </p:nvSpPr>
        <p:spPr>
          <a:xfrm>
            <a:off x="4918481" y="3450751"/>
            <a:ext cx="1809345" cy="4426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1" name="Flèche : droite 10">
            <a:extLst>
              <a:ext uri="{FF2B5EF4-FFF2-40B4-BE49-F238E27FC236}">
                <a16:creationId xmlns:a16="http://schemas.microsoft.com/office/drawing/2014/main" id="{67F1AF41-9A43-D306-CFFA-D012A81F50A8}"/>
              </a:ext>
            </a:extLst>
          </p:cNvPr>
          <p:cNvSpPr/>
          <p:nvPr/>
        </p:nvSpPr>
        <p:spPr>
          <a:xfrm rot="10800000">
            <a:off x="4918480" y="4097100"/>
            <a:ext cx="1809345" cy="442609"/>
          </a:xfrm>
          <a:prstGeom prst="rightArrow">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Light"/>
              <a:ea typeface="+mn-ea"/>
              <a:cs typeface="+mn-cs"/>
            </a:endParaRPr>
          </a:p>
        </p:txBody>
      </p:sp>
      <p:sp>
        <p:nvSpPr>
          <p:cNvPr id="12"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pic>
        <p:nvPicPr>
          <p:cNvPr id="13" name="Image 12">
            <a:extLst>
              <a:ext uri="{FF2B5EF4-FFF2-40B4-BE49-F238E27FC236}">
                <a16:creationId xmlns:a16="http://schemas.microsoft.com/office/drawing/2014/main" id="{D0E10EFA-0035-4114-A515-67CBFCE7A53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9801" y="4943937"/>
            <a:ext cx="996741" cy="870171"/>
          </a:xfrm>
          <a:prstGeom prst="rect">
            <a:avLst/>
          </a:prstGeom>
        </p:spPr>
      </p:pic>
      <p:pic>
        <p:nvPicPr>
          <p:cNvPr id="15" name="Image 14">
            <a:extLst>
              <a:ext uri="{FF2B5EF4-FFF2-40B4-BE49-F238E27FC236}">
                <a16:creationId xmlns:a16="http://schemas.microsoft.com/office/drawing/2014/main" id="{1EEC5D16-D382-422F-9D1B-471EE4468B9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79013" y="5103826"/>
            <a:ext cx="1235714" cy="605271"/>
          </a:xfrm>
          <a:prstGeom prst="rect">
            <a:avLst/>
          </a:prstGeom>
        </p:spPr>
      </p:pic>
      <p:pic>
        <p:nvPicPr>
          <p:cNvPr id="1028" name="Picture 4" descr="Tereos">
            <a:extLst>
              <a:ext uri="{FF2B5EF4-FFF2-40B4-BE49-F238E27FC236}">
                <a16:creationId xmlns:a16="http://schemas.microsoft.com/office/drawing/2014/main" id="{19E7FA97-1446-4CFB-BAAD-9D18FD3C3EC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817348" y="5060949"/>
            <a:ext cx="1649946" cy="605271"/>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455FC021-C3D4-4F93-AB8E-FF036F9860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49871" y="5592628"/>
            <a:ext cx="864299" cy="939611"/>
          </a:xfrm>
          <a:prstGeom prst="rect">
            <a:avLst/>
          </a:prstGeom>
        </p:spPr>
      </p:pic>
      <p:pic>
        <p:nvPicPr>
          <p:cNvPr id="23" name="Image 22">
            <a:extLst>
              <a:ext uri="{FF2B5EF4-FFF2-40B4-BE49-F238E27FC236}">
                <a16:creationId xmlns:a16="http://schemas.microsoft.com/office/drawing/2014/main" id="{33A98970-BD9C-4BE8-9D23-527C902E181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363268" y="5076386"/>
            <a:ext cx="1649946" cy="525879"/>
          </a:xfrm>
          <a:prstGeom prst="rect">
            <a:avLst/>
          </a:prstGeom>
        </p:spPr>
      </p:pic>
      <p:sp>
        <p:nvSpPr>
          <p:cNvPr id="6" name="Rectangle : coins arrondis 5">
            <a:extLst>
              <a:ext uri="{FF2B5EF4-FFF2-40B4-BE49-F238E27FC236}">
                <a16:creationId xmlns:a16="http://schemas.microsoft.com/office/drawing/2014/main" id="{E3595FF9-4FE6-4BFF-B8AB-F33B829B0D26}"/>
              </a:ext>
            </a:extLst>
          </p:cNvPr>
          <p:cNvSpPr/>
          <p:nvPr/>
        </p:nvSpPr>
        <p:spPr>
          <a:xfrm>
            <a:off x="1558724" y="2809858"/>
            <a:ext cx="2908570" cy="2227634"/>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Light"/>
                <a:ea typeface="+mn-ea"/>
                <a:cs typeface="+mn-cs"/>
              </a:rPr>
              <a:t>Co-construction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Groupe rapproché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Light"/>
                <a:ea typeface="+mn-ea"/>
                <a:cs typeface="+mn-cs"/>
              </a:rPr>
              <a:t>CIRAD, Syndicat du sucre, Tereos OI, Météo France</a:t>
            </a:r>
          </a:p>
        </p:txBody>
      </p:sp>
      <p:pic>
        <p:nvPicPr>
          <p:cNvPr id="25" name="Image 24">
            <a:extLst>
              <a:ext uri="{FF2B5EF4-FFF2-40B4-BE49-F238E27FC236}">
                <a16:creationId xmlns:a16="http://schemas.microsoft.com/office/drawing/2014/main" id="{408114E2-7A66-471F-AF54-F6D19C916EC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t="-241"/>
          <a:stretch/>
        </p:blipFill>
        <p:spPr>
          <a:xfrm>
            <a:off x="3087312" y="5709097"/>
            <a:ext cx="1342020" cy="576887"/>
          </a:xfrm>
          <a:prstGeom prst="rect">
            <a:avLst/>
          </a:prstGeom>
        </p:spPr>
      </p:pic>
    </p:spTree>
    <p:extLst>
      <p:ext uri="{BB962C8B-B14F-4D97-AF65-F5344CB8AC3E}">
        <p14:creationId xmlns:p14="http://schemas.microsoft.com/office/powerpoint/2010/main" val="122143714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rPr>
              <a:t>Transfert</a:t>
            </a:r>
            <a:endParaRPr kumimoji="0" lang="en-US" sz="3200" b="1"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ontserrat" panose="00000500000000000000" pitchFamily="2" charset="0"/>
              <a:ea typeface="+mn-ea"/>
              <a:cs typeface="+mn-cs"/>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477963"/>
            <a:ext cx="10515600" cy="499268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Formation aux nouveaux outils (décideurs, techniciens agricoles)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Communications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Carocanne</a:t>
            </a: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Animation lors des journées </a:t>
            </a:r>
            <a:r>
              <a:rPr kumimoji="0" lang="fr-FR"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Agrofert’îles</a:t>
            </a:r>
            <a:r>
              <a:rPr kumimoji="0" lang="fr-F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carrefour de la canne, etc.</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Permet également un</a:t>
            </a:r>
            <a:r>
              <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retour d’expérience pour améliorer les outils</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621486" y="6380703"/>
            <a:ext cx="3419131"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14</a:t>
            </a:r>
            <a:r>
              <a:rPr kumimoji="0" lang="fr-FR" sz="1200" b="0" i="1" u="none" strike="noStrike" kern="1200" cap="none" spc="0" normalizeH="0" baseline="30000" noProof="0" dirty="0">
                <a:ln>
                  <a:noFill/>
                </a:ln>
                <a:solidFill>
                  <a:prstClr val="black"/>
                </a:solidFill>
                <a:effectLst/>
                <a:uLnTx/>
                <a:uFillTx/>
                <a:latin typeface="Montserrat" panose="00000500000000000000" pitchFamily="2" charset="0"/>
                <a:ea typeface="+mn-ea"/>
                <a:cs typeface="+mn-cs"/>
              </a:rPr>
              <a:t>ème</a:t>
            </a:r>
            <a:r>
              <a:rPr kumimoji="0" lang="fr-FR" sz="1200" b="0" i="1" u="none" strike="noStrike" kern="1200" cap="none" spc="0" normalizeH="0" baseline="0" noProof="0" dirty="0">
                <a:ln>
                  <a:noFill/>
                </a:ln>
                <a:solidFill>
                  <a:prstClr val="black"/>
                </a:solidFill>
                <a:effectLst/>
                <a:uLnTx/>
                <a:uFillTx/>
                <a:latin typeface="Montserrat" panose="00000500000000000000" pitchFamily="2" charset="0"/>
                <a:ea typeface="+mn-ea"/>
                <a:cs typeface="+mn-cs"/>
              </a:rPr>
              <a:t> CPR Rita Canne – 22 juin 2023</a:t>
            </a:r>
          </a:p>
        </p:txBody>
      </p:sp>
    </p:spTree>
    <p:extLst>
      <p:ext uri="{BB962C8B-B14F-4D97-AF65-F5344CB8AC3E}">
        <p14:creationId xmlns:p14="http://schemas.microsoft.com/office/powerpoint/2010/main" val="126346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A07BE1-B97A-441E-A678-B4774D17393D}"/>
              </a:ext>
            </a:extLst>
          </p:cNvPr>
          <p:cNvSpPr txBox="1"/>
          <p:nvPr/>
        </p:nvSpPr>
        <p:spPr>
          <a:xfrm>
            <a:off x="381000" y="488093"/>
            <a:ext cx="11430000" cy="492443"/>
          </a:xfrm>
          <a:prstGeom prst="rect">
            <a:avLst/>
          </a:prstGeom>
          <a:noFill/>
        </p:spPr>
        <p:txBody>
          <a:bodyPr wrap="square" lIns="0" tIns="0" rIns="0" bIns="0" rtlCol="0" anchor="t">
            <a:spAutoFit/>
          </a:bodyPr>
          <a:lstStyle/>
          <a:p>
            <a:pPr algn="ctr"/>
            <a:r>
              <a:rPr lang="en-US" sz="3200" b="1" dirty="0" err="1">
                <a:solidFill>
                  <a:schemeClr val="tx1">
                    <a:lumMod val="75000"/>
                    <a:lumOff val="25000"/>
                  </a:schemeClr>
                </a:solidFill>
                <a:latin typeface="Montserrat" panose="00000500000000000000" pitchFamily="2" charset="0"/>
              </a:rPr>
              <a:t>Résultats</a:t>
            </a:r>
            <a:endParaRPr lang="en-US" sz="3200" b="1" dirty="0">
              <a:solidFill>
                <a:schemeClr val="tx1">
                  <a:lumMod val="75000"/>
                  <a:lumOff val="25000"/>
                </a:schemeClr>
              </a:solidFill>
              <a:latin typeface="Montserrat" panose="00000500000000000000" pitchFamily="2" charset="0"/>
            </a:endParaRPr>
          </a:p>
        </p:txBody>
      </p:sp>
      <p:sp>
        <p:nvSpPr>
          <p:cNvPr id="3" name="Rectangle 2">
            <a:extLst>
              <a:ext uri="{FF2B5EF4-FFF2-40B4-BE49-F238E27FC236}">
                <a16:creationId xmlns:a16="http://schemas.microsoft.com/office/drawing/2014/main" id="{7323417E-2BF4-4871-8193-DEA1AEAF5A6B}"/>
              </a:ext>
            </a:extLst>
          </p:cNvPr>
          <p:cNvSpPr/>
          <p:nvPr/>
        </p:nvSpPr>
        <p:spPr>
          <a:xfrm flipV="1">
            <a:off x="1558724" y="1024764"/>
            <a:ext cx="9074552" cy="45719"/>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Montserrat" panose="00000500000000000000" pitchFamily="2" charset="0"/>
            </a:endParaRPr>
          </a:p>
        </p:txBody>
      </p:sp>
      <p:pic>
        <p:nvPicPr>
          <p:cNvPr id="4" name="Image 3" descr="Une image contenant signe&#10;&#10;Description générée automatiquement">
            <a:extLst>
              <a:ext uri="{FF2B5EF4-FFF2-40B4-BE49-F238E27FC236}">
                <a16:creationId xmlns:a16="http://schemas.microsoft.com/office/drawing/2014/main" id="{6B5F33A8-5FAC-4D79-94C9-F0D6978A75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3825" y="200025"/>
            <a:ext cx="1638300" cy="819150"/>
          </a:xfrm>
          <a:prstGeom prst="rect">
            <a:avLst/>
          </a:prstGeom>
        </p:spPr>
      </p:pic>
      <p:sp>
        <p:nvSpPr>
          <p:cNvPr id="9" name="Espace réservé du numéro de diapositive 5">
            <a:extLst>
              <a:ext uri="{FF2B5EF4-FFF2-40B4-BE49-F238E27FC236}">
                <a16:creationId xmlns:a16="http://schemas.microsoft.com/office/drawing/2014/main" id="{3A13673D-AA34-4EC9-A187-378920C09984}"/>
              </a:ext>
            </a:extLst>
          </p:cNvPr>
          <p:cNvSpPr>
            <a:spLocks noGrp="1"/>
          </p:cNvSpPr>
          <p:nvPr>
            <p:ph type="sldNum" sz="quarter" idx="12"/>
          </p:nvPr>
        </p:nvSpPr>
        <p:spPr>
          <a:xfrm>
            <a:off x="8906551" y="6380703"/>
            <a:ext cx="3134066" cy="365125"/>
          </a:xfrm>
        </p:spPr>
        <p:txBody>
          <a:bodyPr/>
          <a:lstStyle>
            <a:lvl1pPr>
              <a:defRPr i="1">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14</a:t>
            </a:r>
            <a:r>
              <a:rPr kumimoji="0" lang="fr-FR" sz="1200" b="0" i="1" u="none" strike="noStrike" kern="1200" cap="none" spc="0" normalizeH="0" baseline="30000" noProof="0" dirty="0">
                <a:ln>
                  <a:noFill/>
                </a:ln>
                <a:solidFill>
                  <a:schemeClr val="tx1"/>
                </a:solidFill>
                <a:effectLst/>
                <a:uLnTx/>
                <a:uFillTx/>
                <a:latin typeface="Montserrat" panose="00000500000000000000" pitchFamily="2" charset="0"/>
              </a:rPr>
              <a:t>ème</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CPR Rita Canne – </a:t>
            </a:r>
            <a:r>
              <a:rPr lang="fr-FR" dirty="0">
                <a:solidFill>
                  <a:schemeClr val="tx1"/>
                </a:solidFill>
                <a:latin typeface="Montserrat" panose="00000500000000000000" pitchFamily="2" charset="0"/>
              </a:rPr>
              <a:t>22</a:t>
            </a:r>
            <a:r>
              <a:rPr kumimoji="0" lang="fr-FR" sz="1200" b="0" i="1" u="none" strike="noStrike" kern="1200" cap="none" spc="0" normalizeH="0" baseline="0" noProof="0" dirty="0">
                <a:ln>
                  <a:noFill/>
                </a:ln>
                <a:solidFill>
                  <a:schemeClr val="tx1"/>
                </a:solidFill>
                <a:effectLst/>
                <a:uLnTx/>
                <a:uFillTx/>
                <a:latin typeface="Montserrat" panose="00000500000000000000" pitchFamily="2" charset="0"/>
              </a:rPr>
              <a:t> juin 2022</a:t>
            </a:r>
          </a:p>
        </p:txBody>
      </p:sp>
      <p:sp>
        <p:nvSpPr>
          <p:cNvPr id="5" name="Espace réservé du contenu 2">
            <a:extLst>
              <a:ext uri="{FF2B5EF4-FFF2-40B4-BE49-F238E27FC236}">
                <a16:creationId xmlns:a16="http://schemas.microsoft.com/office/drawing/2014/main" id="{A208ED5C-B1E2-9DE4-76D9-1590EE95F96A}"/>
              </a:ext>
            </a:extLst>
          </p:cNvPr>
          <p:cNvSpPr txBox="1">
            <a:spLocks/>
          </p:cNvSpPr>
          <p:nvPr/>
        </p:nvSpPr>
        <p:spPr>
          <a:xfrm>
            <a:off x="838200" y="1184276"/>
            <a:ext cx="7751618" cy="54279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Montserrat" panose="00000500000000000000" pitchFamily="2" charset="0"/>
              </a:rPr>
              <a:t>Autres points d’analyses</a:t>
            </a:r>
          </a:p>
          <a:p>
            <a:pPr lvl="1"/>
            <a:r>
              <a:rPr lang="fr-FR" b="1" dirty="0">
                <a:latin typeface="Montserrat" panose="00000500000000000000" pitchFamily="2" charset="0"/>
              </a:rPr>
              <a:t>Peu d’anticipation </a:t>
            </a:r>
            <a:r>
              <a:rPr lang="fr-FR" dirty="0">
                <a:latin typeface="Montserrat" panose="00000500000000000000" pitchFamily="2" charset="0"/>
              </a:rPr>
              <a:t>par les agriculteurs (désherbage, fertilisation, plantation)</a:t>
            </a:r>
          </a:p>
          <a:p>
            <a:pPr lvl="1"/>
            <a:r>
              <a:rPr lang="fr-FR" dirty="0">
                <a:latin typeface="Montserrat" panose="00000500000000000000" pitchFamily="2" charset="0"/>
              </a:rPr>
              <a:t>Quelques « </a:t>
            </a:r>
            <a:r>
              <a:rPr lang="fr-FR" b="1" dirty="0">
                <a:latin typeface="Montserrat" panose="00000500000000000000" pitchFamily="2" charset="0"/>
              </a:rPr>
              <a:t>croyances erronées </a:t>
            </a:r>
            <a:r>
              <a:rPr lang="fr-FR" dirty="0">
                <a:latin typeface="Montserrat" panose="00000500000000000000" pitchFamily="2" charset="0"/>
              </a:rPr>
              <a:t>» (variétés, nuisibilité adventices, importance fertilisation, …)</a:t>
            </a:r>
          </a:p>
          <a:p>
            <a:pPr lvl="1"/>
            <a:r>
              <a:rPr lang="fr-FR" b="1" dirty="0">
                <a:latin typeface="Montserrat" panose="00000500000000000000" pitchFamily="2" charset="0"/>
              </a:rPr>
              <a:t>Changement</a:t>
            </a:r>
            <a:r>
              <a:rPr lang="fr-FR" dirty="0">
                <a:latin typeface="Montserrat" panose="00000500000000000000" pitchFamily="2" charset="0"/>
              </a:rPr>
              <a:t> de système de culture peu envisagé (trésorerie, résistance changement, démotivation, …)</a:t>
            </a:r>
            <a:r>
              <a:rPr lang="fr-FR" b="1" dirty="0">
                <a:latin typeface="Montserrat" panose="00000500000000000000" pitchFamily="2" charset="0"/>
              </a:rPr>
              <a:t> </a:t>
            </a:r>
          </a:p>
          <a:p>
            <a:pPr lvl="1"/>
            <a:r>
              <a:rPr lang="fr-FR" b="1" dirty="0">
                <a:latin typeface="Montserrat" panose="00000500000000000000" pitchFamily="2" charset="0"/>
              </a:rPr>
              <a:t>Commerciaux</a:t>
            </a:r>
            <a:r>
              <a:rPr lang="fr-FR" dirty="0">
                <a:latin typeface="Montserrat" panose="00000500000000000000" pitchFamily="2" charset="0"/>
              </a:rPr>
              <a:t> plus convaincants que conseillers</a:t>
            </a:r>
          </a:p>
          <a:p>
            <a:pPr lvl="1"/>
            <a:r>
              <a:rPr lang="fr-FR" b="1" dirty="0">
                <a:latin typeface="Montserrat" panose="00000500000000000000" pitchFamily="2" charset="0"/>
              </a:rPr>
              <a:t>Prestations de services </a:t>
            </a:r>
            <a:r>
              <a:rPr lang="fr-FR" dirty="0">
                <a:latin typeface="Montserrat" panose="00000500000000000000" pitchFamily="2" charset="0"/>
              </a:rPr>
              <a:t>de qualité demandées</a:t>
            </a:r>
          </a:p>
          <a:p>
            <a:pPr lvl="1"/>
            <a:r>
              <a:rPr lang="fr-FR" dirty="0">
                <a:latin typeface="Montserrat" panose="00000500000000000000" pitchFamily="2" charset="0"/>
              </a:rPr>
              <a:t>Besoin </a:t>
            </a:r>
            <a:r>
              <a:rPr lang="fr-FR" b="1" dirty="0">
                <a:latin typeface="Montserrat" panose="00000500000000000000" pitchFamily="2" charset="0"/>
              </a:rPr>
              <a:t>d’accompagnement</a:t>
            </a:r>
            <a:r>
              <a:rPr lang="fr-FR" dirty="0">
                <a:latin typeface="Montserrat" panose="00000500000000000000" pitchFamily="2" charset="0"/>
              </a:rPr>
              <a:t> technique individuel sur l’exploitation</a:t>
            </a:r>
          </a:p>
          <a:p>
            <a:pPr marL="457200" lvl="1" indent="0">
              <a:buNone/>
            </a:pPr>
            <a:endParaRPr lang="fr-FR" dirty="0">
              <a:latin typeface="Montserrat" panose="00000500000000000000" pitchFamily="2" charset="0"/>
            </a:endParaRPr>
          </a:p>
        </p:txBody>
      </p:sp>
      <p:pic>
        <p:nvPicPr>
          <p:cNvPr id="1030" name="Picture 6" descr="Articles thématiques - La conduite du changement">
            <a:extLst>
              <a:ext uri="{FF2B5EF4-FFF2-40B4-BE49-F238E27FC236}">
                <a16:creationId xmlns:a16="http://schemas.microsoft.com/office/drawing/2014/main" id="{42B56854-9D65-0D4B-9886-FFE164CC36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9818" y="1634543"/>
            <a:ext cx="3250045" cy="40391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132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500"/>
                                        <p:tgtEl>
                                          <p:spTgt spid="5">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animEffect transition="in" filter="fade">
                                      <p:cBhvr>
                                        <p:cTn id="15" dur="500"/>
                                        <p:tgtEl>
                                          <p:spTgt spid="5">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fade">
                                      <p:cBhvr>
                                        <p:cTn id="18" dur="500"/>
                                        <p:tgtEl>
                                          <p:spTgt spid="5">
                                            <p:txEl>
                                              <p:pRg st="5" end="5"/>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32EA22-89B4-4CA8-A2B4-038341ADCAAB}"/>
              </a:ext>
            </a:extLst>
          </p:cNvPr>
          <p:cNvSpPr>
            <a:spLocks noGrp="1"/>
          </p:cNvSpPr>
          <p:nvPr>
            <p:ph type="ctrTitle"/>
          </p:nvPr>
        </p:nvSpPr>
        <p:spPr>
          <a:xfrm>
            <a:off x="1750503" y="1573619"/>
            <a:ext cx="9144000" cy="1625824"/>
          </a:xfrm>
        </p:spPr>
        <p:txBody>
          <a:bodyPr/>
          <a:lstStyle/>
          <a:p>
            <a:r>
              <a:rPr lang="fr-FR" dirty="0">
                <a:solidFill>
                  <a:schemeClr val="bg1"/>
                </a:solidFill>
              </a:rPr>
              <a:t>CPR RITA</a:t>
            </a:r>
          </a:p>
        </p:txBody>
      </p:sp>
      <p:sp>
        <p:nvSpPr>
          <p:cNvPr id="3" name="Sous-titre 2">
            <a:extLst>
              <a:ext uri="{FF2B5EF4-FFF2-40B4-BE49-F238E27FC236}">
                <a16:creationId xmlns:a16="http://schemas.microsoft.com/office/drawing/2014/main" id="{31B0B548-159F-499D-972F-DCA5929B71F4}"/>
              </a:ext>
            </a:extLst>
          </p:cNvPr>
          <p:cNvSpPr>
            <a:spLocks noGrp="1"/>
          </p:cNvSpPr>
          <p:nvPr>
            <p:ph type="subTitle" idx="1"/>
          </p:nvPr>
        </p:nvSpPr>
        <p:spPr>
          <a:xfrm>
            <a:off x="1524000" y="3686636"/>
            <a:ext cx="7636778" cy="629720"/>
          </a:xfrm>
        </p:spPr>
        <p:txBody>
          <a:bodyPr/>
          <a:lstStyle/>
          <a:p>
            <a:r>
              <a:rPr lang="fr-FR" dirty="0">
                <a:solidFill>
                  <a:schemeClr val="bg1"/>
                </a:solidFill>
              </a:rPr>
              <a:t>Juin 2023</a:t>
            </a:r>
          </a:p>
        </p:txBody>
      </p:sp>
    </p:spTree>
    <p:extLst>
      <p:ext uri="{BB962C8B-B14F-4D97-AF65-F5344CB8AC3E}">
        <p14:creationId xmlns:p14="http://schemas.microsoft.com/office/powerpoint/2010/main" val="229242574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78C7715-36C1-4DC5-A9F8-E6590EE2D54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CC238-2B67-41DD-8367-9B6864BA94DE}" type="slidenum">
              <a:rPr kumimoji="0" lang="fr-FR" sz="1200" b="0" i="0" u="none" strike="noStrike" kern="1200" cap="none" spc="0" normalizeH="0" baseline="0" noProof="0" smtClean="0">
                <a:ln>
                  <a:noFill/>
                </a:ln>
                <a:solidFill>
                  <a:prstClr val="black">
                    <a:lumMod val="65000"/>
                    <a:lumOff val="35000"/>
                  </a:prstClr>
                </a:solidFill>
                <a:effectLst/>
                <a:uLnTx/>
                <a:uFillTx/>
                <a:latin typeface="Futur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fr-FR" sz="1200" b="0" i="0" u="none" strike="noStrike" kern="1200" cap="none" spc="0" normalizeH="0" baseline="0" noProof="0" dirty="0">
              <a:ln>
                <a:noFill/>
              </a:ln>
              <a:solidFill>
                <a:prstClr val="black">
                  <a:lumMod val="65000"/>
                  <a:lumOff val="35000"/>
                </a:prstClr>
              </a:solidFill>
              <a:effectLst/>
              <a:uLnTx/>
              <a:uFillTx/>
              <a:latin typeface="Futura"/>
              <a:ea typeface="+mn-ea"/>
              <a:cs typeface="+mn-cs"/>
            </a:endParaRPr>
          </a:p>
        </p:txBody>
      </p:sp>
      <p:graphicFrame>
        <p:nvGraphicFramePr>
          <p:cNvPr id="5" name="Tableau 4">
            <a:extLst>
              <a:ext uri="{FF2B5EF4-FFF2-40B4-BE49-F238E27FC236}">
                <a16:creationId xmlns:a16="http://schemas.microsoft.com/office/drawing/2014/main" id="{1850116C-B879-418E-B7A9-C40509BDCC63}"/>
              </a:ext>
            </a:extLst>
          </p:cNvPr>
          <p:cNvGraphicFramePr>
            <a:graphicFrameLocks noGrp="1"/>
          </p:cNvGraphicFramePr>
          <p:nvPr/>
        </p:nvGraphicFramePr>
        <p:xfrm>
          <a:off x="4182182" y="1315191"/>
          <a:ext cx="7314802" cy="4898737"/>
        </p:xfrm>
        <a:graphic>
          <a:graphicData uri="http://schemas.openxmlformats.org/drawingml/2006/table">
            <a:tbl>
              <a:tblPr firstCol="1" bandRow="1">
                <a:tableStyleId>{5C22544A-7EE6-4342-B048-85BDC9FD1C3A}</a:tableStyleId>
              </a:tblPr>
              <a:tblGrid>
                <a:gridCol w="1233180">
                  <a:extLst>
                    <a:ext uri="{9D8B030D-6E8A-4147-A177-3AD203B41FA5}">
                      <a16:colId xmlns:a16="http://schemas.microsoft.com/office/drawing/2014/main" val="1608246571"/>
                    </a:ext>
                  </a:extLst>
                </a:gridCol>
                <a:gridCol w="6081622">
                  <a:extLst>
                    <a:ext uri="{9D8B030D-6E8A-4147-A177-3AD203B41FA5}">
                      <a16:colId xmlns:a16="http://schemas.microsoft.com/office/drawing/2014/main" val="4135180424"/>
                    </a:ext>
                  </a:extLst>
                </a:gridCol>
              </a:tblGrid>
              <a:tr h="17066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dirty="0"/>
                        <a:t>Appel à projet</a:t>
                      </a:r>
                    </a:p>
                  </a:txBody>
                  <a:tcPr anchor="ctr">
                    <a:lnR w="12700" cap="flat" cmpd="sng" algn="ctr">
                      <a:solidFill>
                        <a:srgbClr val="C00000"/>
                      </a:solidFill>
                      <a:prstDash val="solid"/>
                      <a:round/>
                      <a:headEnd type="none" w="med" len="med"/>
                      <a:tailEnd type="none" w="med" len="med"/>
                    </a:lnR>
                    <a:solidFill>
                      <a:srgbClr val="C00000"/>
                    </a:solidFill>
                  </a:tcPr>
                </a:tc>
                <a:tc>
                  <a:txBody>
                    <a:bodyPr/>
                    <a:lstStyle/>
                    <a:p>
                      <a:pPr algn="ctr">
                        <a:spcAft>
                          <a:spcPts val="900"/>
                        </a:spcAft>
                      </a:pPr>
                      <a:r>
                        <a:rPr lang="fr-FR" sz="1600" dirty="0">
                          <a:solidFill>
                            <a:srgbClr val="FF0000"/>
                          </a:solidFill>
                        </a:rPr>
                        <a:t>SOUS réserve de validation des cadres d’intervention en Commission Permanente le 28 juin</a:t>
                      </a:r>
                    </a:p>
                    <a:p>
                      <a:pPr algn="ctr">
                        <a:spcAft>
                          <a:spcPts val="900"/>
                        </a:spcAft>
                      </a:pPr>
                      <a:r>
                        <a:rPr lang="fr-FR" sz="1600" dirty="0"/>
                        <a:t>Publication début juillet – Clôture mi/fin septembre</a:t>
                      </a:r>
                    </a:p>
                    <a:p>
                      <a:pPr algn="ctr">
                        <a:spcAft>
                          <a:spcPts val="900"/>
                        </a:spcAft>
                      </a:pPr>
                      <a:r>
                        <a:rPr lang="fr-FR" sz="1600" dirty="0"/>
                        <a:t>A défaut d’ouverture d’EUROPAC, dépôt en format papier (projets filière canne à distinguer)</a:t>
                      </a: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475818529"/>
                  </a:ext>
                </a:extLst>
              </a:tr>
              <a:tr h="2546383">
                <a:tc>
                  <a:txBody>
                    <a:bodyPr/>
                    <a:lstStyle/>
                    <a:p>
                      <a:pPr algn="ctr"/>
                      <a:r>
                        <a:rPr lang="fr-FR" dirty="0"/>
                        <a:t>Sélection</a:t>
                      </a:r>
                    </a:p>
                  </a:txBody>
                  <a:tcPr anchor="ctr">
                    <a:lnR w="12700" cap="flat" cmpd="sng" algn="ctr">
                      <a:solidFill>
                        <a:srgbClr val="C00000"/>
                      </a:solidFill>
                      <a:prstDash val="solid"/>
                      <a:round/>
                      <a:headEnd type="none" w="med" len="med"/>
                      <a:tailEnd type="none" w="med" len="med"/>
                    </a:lnR>
                    <a:solidFill>
                      <a:srgbClr val="C00000"/>
                    </a:solidFill>
                  </a:tcPr>
                </a:tc>
                <a:tc>
                  <a:txBody>
                    <a:bodyPr/>
                    <a:lstStyle/>
                    <a:p>
                      <a:pPr algn="ctr"/>
                      <a:r>
                        <a:rPr lang="fr-FR" sz="1600" dirty="0"/>
                        <a:t>Critères déjà publiés (validés en comité de suivi du 7 avril) = </a:t>
                      </a:r>
                      <a:r>
                        <a:rPr lang="fr-FR" sz="1600" b="1" dirty="0"/>
                        <a:t>pertinence, compétences mobilisées, impact, partenariats</a:t>
                      </a:r>
                    </a:p>
                    <a:p>
                      <a:pPr algn="ctr"/>
                      <a:r>
                        <a:rPr lang="fr-FR" sz="1600" dirty="0"/>
                        <a:t> </a:t>
                      </a:r>
                    </a:p>
                    <a:p>
                      <a:pPr algn="ctr"/>
                      <a:r>
                        <a:rPr lang="fr-FR" sz="1600" dirty="0"/>
                        <a:t>Comité Sélection = </a:t>
                      </a:r>
                    </a:p>
                    <a:p>
                      <a:pPr algn="ctr"/>
                      <a:r>
                        <a:rPr lang="fr-FR" sz="1600" dirty="0"/>
                        <a:t>Département (SI, AG, DAE), DAAF, SGAR, Région, Agile</a:t>
                      </a:r>
                    </a:p>
                    <a:p>
                      <a:pPr algn="ctr"/>
                      <a:r>
                        <a:rPr lang="fr-FR" sz="1600" dirty="0"/>
                        <a:t>Au plus tard décembre 2023</a:t>
                      </a:r>
                    </a:p>
                    <a:p>
                      <a:pPr algn="ctr"/>
                      <a:endParaRPr lang="fr-FR" sz="1600" dirty="0"/>
                    </a:p>
                    <a:p>
                      <a:pPr algn="ctr"/>
                      <a:r>
                        <a:rPr lang="fr-FR" sz="1600" dirty="0"/>
                        <a:t>Avis CLS + </a:t>
                      </a:r>
                    </a:p>
                    <a:p>
                      <a:pPr algn="ctr"/>
                      <a:r>
                        <a:rPr lang="fr-FR" sz="1600" dirty="0"/>
                        <a:t>Conventionnement au cours du 1</a:t>
                      </a:r>
                      <a:r>
                        <a:rPr lang="fr-FR" sz="1600" baseline="30000" dirty="0"/>
                        <a:t>er</a:t>
                      </a:r>
                      <a:r>
                        <a:rPr lang="fr-FR" sz="1600" dirty="0"/>
                        <a:t> semestre 2024</a:t>
                      </a: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441445029"/>
                  </a:ext>
                </a:extLst>
              </a:tr>
              <a:tr h="645744">
                <a:tc>
                  <a:txBody>
                    <a:bodyPr/>
                    <a:lstStyle/>
                    <a:p>
                      <a:pPr algn="ctr"/>
                      <a:r>
                        <a:rPr lang="fr-FR" dirty="0"/>
                        <a:t>Durée projet</a:t>
                      </a:r>
                    </a:p>
                  </a:txBody>
                  <a:tcPr>
                    <a:lnR w="12700" cap="flat" cmpd="sng" algn="ctr">
                      <a:solidFill>
                        <a:srgbClr val="C00000"/>
                      </a:solidFill>
                      <a:prstDash val="solid"/>
                      <a:round/>
                      <a:headEnd type="none" w="med" len="med"/>
                      <a:tailEnd type="none" w="med" len="med"/>
                    </a:lnR>
                    <a:solidFill>
                      <a:srgbClr val="C00000"/>
                    </a:solidFill>
                  </a:tcPr>
                </a:tc>
                <a:tc>
                  <a:txBody>
                    <a:bodyPr/>
                    <a:lstStyle/>
                    <a:p>
                      <a:pPr algn="ctr"/>
                      <a:r>
                        <a:rPr lang="fr-FR" sz="1600" dirty="0"/>
                        <a:t>Conventionnement pluriannuel avec bilans annuels</a:t>
                      </a:r>
                    </a:p>
                  </a:txBody>
                  <a:tcPr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noFill/>
                  </a:tcPr>
                </a:tc>
                <a:extLst>
                  <a:ext uri="{0D108BD9-81ED-4DB2-BD59-A6C34878D82A}">
                    <a16:rowId xmlns:a16="http://schemas.microsoft.com/office/drawing/2014/main" val="1851053014"/>
                  </a:ext>
                </a:extLst>
              </a:tr>
            </a:tbl>
          </a:graphicData>
        </a:graphic>
      </p:graphicFrame>
      <p:sp>
        <p:nvSpPr>
          <p:cNvPr id="6" name="Rectangle 5">
            <a:extLst>
              <a:ext uri="{FF2B5EF4-FFF2-40B4-BE49-F238E27FC236}">
                <a16:creationId xmlns:a16="http://schemas.microsoft.com/office/drawing/2014/main" id="{F21628D2-45B8-4B24-94F6-9681F88FA0D6}"/>
              </a:ext>
            </a:extLst>
          </p:cNvPr>
          <p:cNvSpPr/>
          <p:nvPr/>
        </p:nvSpPr>
        <p:spPr>
          <a:xfrm>
            <a:off x="925008" y="1608017"/>
            <a:ext cx="3136893" cy="1661362"/>
          </a:xfrm>
          <a:prstGeom prst="rect">
            <a:avLst/>
          </a:prstGeom>
          <a:solidFill>
            <a:schemeClr val="accent1">
              <a:lumMod val="75000"/>
            </a:schemeClr>
          </a:solidFill>
          <a:ln>
            <a:solidFill>
              <a:srgbClr val="235F6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TI 77.071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Actions partenariales relatives à la mise au point de nouveaux produits, procédés et pratiques</a:t>
            </a:r>
          </a:p>
        </p:txBody>
      </p:sp>
      <p:sp>
        <p:nvSpPr>
          <p:cNvPr id="7" name="Rectangle 6">
            <a:extLst>
              <a:ext uri="{FF2B5EF4-FFF2-40B4-BE49-F238E27FC236}">
                <a16:creationId xmlns:a16="http://schemas.microsoft.com/office/drawing/2014/main" id="{0D353B94-283B-40B4-B9F8-F1F5BF744515}"/>
              </a:ext>
            </a:extLst>
          </p:cNvPr>
          <p:cNvSpPr>
            <a:spLocks noChangeArrowheads="1"/>
          </p:cNvSpPr>
          <p:nvPr/>
        </p:nvSpPr>
        <p:spPr bwMode="auto">
          <a:xfrm>
            <a:off x="925005" y="3230909"/>
            <a:ext cx="3136893" cy="533651"/>
          </a:xfrm>
          <a:prstGeom prst="rect">
            <a:avLst/>
          </a:prstGeom>
          <a:solidFill>
            <a:schemeClr val="bg2">
              <a:lumMod val="75000"/>
            </a:schemeClr>
          </a:solidFill>
          <a:ln>
            <a:noFill/>
          </a:ln>
        </p:spPr>
        <p:txBody>
          <a:bodyPr rot="0" vert="horz" wrap="square" lIns="91440" tIns="45720" rIns="91440" bIns="45720" anchor="ctr"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Futura book"/>
                <a:ea typeface="+mn-ea"/>
                <a:cs typeface="+mn-cs"/>
              </a:rPr>
              <a:t>DP 2023-2027 = 44 M€ </a:t>
            </a:r>
          </a:p>
        </p:txBody>
      </p:sp>
      <p:sp>
        <p:nvSpPr>
          <p:cNvPr id="8" name="Rectangle 7">
            <a:extLst>
              <a:ext uri="{FF2B5EF4-FFF2-40B4-BE49-F238E27FC236}">
                <a16:creationId xmlns:a16="http://schemas.microsoft.com/office/drawing/2014/main" id="{E5F42E01-6F5F-4ADA-B0B7-76520DFB8104}"/>
              </a:ext>
            </a:extLst>
          </p:cNvPr>
          <p:cNvSpPr/>
          <p:nvPr/>
        </p:nvSpPr>
        <p:spPr>
          <a:xfrm>
            <a:off x="925006" y="3947003"/>
            <a:ext cx="3136893" cy="1118133"/>
          </a:xfrm>
          <a:prstGeom prst="rect">
            <a:avLst/>
          </a:prstGeom>
          <a:solidFill>
            <a:srgbClr val="0C4F9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TI 78.011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Conseil individuel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et collectif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Futura book"/>
                <a:ea typeface="+mn-ea"/>
                <a:cs typeface="+mn-cs"/>
              </a:rPr>
              <a:t>dans le secteur agricole</a:t>
            </a:r>
          </a:p>
        </p:txBody>
      </p:sp>
      <p:sp>
        <p:nvSpPr>
          <p:cNvPr id="9" name="Rectangle 8">
            <a:extLst>
              <a:ext uri="{FF2B5EF4-FFF2-40B4-BE49-F238E27FC236}">
                <a16:creationId xmlns:a16="http://schemas.microsoft.com/office/drawing/2014/main" id="{D201EE32-0517-4DD6-8F20-86689103284A}"/>
              </a:ext>
            </a:extLst>
          </p:cNvPr>
          <p:cNvSpPr>
            <a:spLocks noChangeArrowheads="1"/>
          </p:cNvSpPr>
          <p:nvPr/>
        </p:nvSpPr>
        <p:spPr bwMode="auto">
          <a:xfrm>
            <a:off x="925005" y="5065136"/>
            <a:ext cx="3136893" cy="969289"/>
          </a:xfrm>
          <a:prstGeom prst="rect">
            <a:avLst/>
          </a:prstGeom>
          <a:solidFill>
            <a:schemeClr val="bg2">
              <a:lumMod val="75000"/>
            </a:schemeClr>
          </a:solidFill>
          <a:ln>
            <a:noFill/>
          </a:ln>
        </p:spPr>
        <p:txBody>
          <a:bodyPr rot="0" vert="horz" wrap="square" lIns="91440" tIns="45720" rIns="91440" bIns="45720" anchor="t" anchorCtr="0" upright="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Futura book"/>
                <a:ea typeface="+mn-ea"/>
                <a:cs typeface="+mn-cs"/>
              </a:rPr>
              <a:t>Enveloppe commune avec TI 78.012 Formation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Futura book"/>
                <a:ea typeface="+mn-ea"/>
                <a:cs typeface="+mn-cs"/>
              </a:rPr>
              <a:t>DP 2023-2027 = 56 M€ </a:t>
            </a:r>
          </a:p>
        </p:txBody>
      </p:sp>
    </p:spTree>
    <p:extLst>
      <p:ext uri="{BB962C8B-B14F-4D97-AF65-F5344CB8AC3E}">
        <p14:creationId xmlns:p14="http://schemas.microsoft.com/office/powerpoint/2010/main" val="2727308535"/>
      </p:ext>
    </p:extLst>
  </p:cSld>
  <p:clrMapOvr>
    <a:masterClrMapping/>
  </p:clrMapOvr>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2">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2">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2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2">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4.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ustom 2">
      <a:majorFont>
        <a:latin typeface="Century Gothic"/>
        <a:ea typeface=""/>
        <a:cs typeface=""/>
      </a:majorFont>
      <a:minorFont>
        <a:latin typeface="Calibri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5.xml><?xml version="1.0" encoding="utf-8"?>
<a:theme xmlns:a="http://schemas.openxmlformats.org/drawingml/2006/main" name="1_ercane-theme-congres">
  <a:themeElements>
    <a:clrScheme name="Couleurs ercane">
      <a:dk1>
        <a:srgbClr val="000000"/>
      </a:dk1>
      <a:lt1>
        <a:srgbClr val="FFFFFF"/>
      </a:lt1>
      <a:dk2>
        <a:srgbClr val="4F6EB2"/>
      </a:dk2>
      <a:lt2>
        <a:srgbClr val="FFFFFF"/>
      </a:lt2>
      <a:accent1>
        <a:srgbClr val="B4C900"/>
      </a:accent1>
      <a:accent2>
        <a:srgbClr val="B55475"/>
      </a:accent2>
      <a:accent3>
        <a:srgbClr val="0D7E32"/>
      </a:accent3>
      <a:accent4>
        <a:srgbClr val="896D14"/>
      </a:accent4>
      <a:accent5>
        <a:srgbClr val="EC9D00"/>
      </a:accent5>
      <a:accent6>
        <a:srgbClr val="E25A21"/>
      </a:accent6>
      <a:hlink>
        <a:srgbClr val="6C1C24"/>
      </a:hlink>
      <a:folHlink>
        <a:srgbClr val="B55475"/>
      </a:folHlink>
    </a:clrScheme>
    <a:fontScheme name="Ercane">
      <a:majorFont>
        <a:latin typeface="ubuntu"/>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rcane-theme-congres" id="{E2958D09-9914-4D9F-A6BA-023FFF93B702}" vid="{774DADF3-0BAC-4419-A623-96B4137217E4}"/>
    </a:ext>
  </a:extLst>
</a:theme>
</file>

<file path=ppt/theme/theme6.xml><?xml version="1.0" encoding="utf-8"?>
<a:theme xmlns:a="http://schemas.openxmlformats.org/drawingml/2006/main" name="Thème PP_CD974_ 23-27">
  <a:themeElements>
    <a:clrScheme name="Personnalisé 2">
      <a:dk1>
        <a:sysClr val="windowText" lastClr="000000"/>
      </a:dk1>
      <a:lt1>
        <a:sysClr val="window" lastClr="FFFFFF"/>
      </a:lt1>
      <a:dk2>
        <a:srgbClr val="17406D"/>
      </a:dk2>
      <a:lt2>
        <a:srgbClr val="DBEFF9"/>
      </a:lt2>
      <a:accent1>
        <a:srgbClr val="0F6FC6"/>
      </a:accent1>
      <a:accent2>
        <a:srgbClr val="009DD9"/>
      </a:accent2>
      <a:accent3>
        <a:srgbClr val="0BD0D9"/>
      </a:accent3>
      <a:accent4>
        <a:srgbClr val="E4F4DF"/>
      </a:accent4>
      <a:accent5>
        <a:srgbClr val="7CCA62"/>
      </a:accent5>
      <a:accent6>
        <a:srgbClr val="A5C249"/>
      </a:accent6>
      <a:hlink>
        <a:srgbClr val="F49100"/>
      </a:hlink>
      <a:folHlink>
        <a:srgbClr val="85DFD0"/>
      </a:folHlink>
    </a:clrScheme>
    <a:fontScheme name="Perso CD974">
      <a:majorFont>
        <a:latin typeface="Futura"/>
        <a:ea typeface=""/>
        <a:cs typeface=""/>
      </a:majorFont>
      <a:minorFont>
        <a:latin typeface="Futur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èle_PowerPoint_CD_V1.0_28-04" id="{2A156884-BAA5-46DE-94C4-F120465EC05F}" vid="{05027E80-7D65-4048-98F0-9255131B8547}"/>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8983</TotalTime>
  <Words>5980</Words>
  <Application>Microsoft Office PowerPoint</Application>
  <PresentationFormat>Grand écran</PresentationFormat>
  <Paragraphs>1209</Paragraphs>
  <Slides>91</Slides>
  <Notes>24</Notes>
  <HiddenSlides>0</HiddenSlides>
  <MMClips>0</MMClips>
  <ScaleCrop>false</ScaleCrop>
  <HeadingPairs>
    <vt:vector size="6" baseType="variant">
      <vt:variant>
        <vt:lpstr>Polices utilisées</vt:lpstr>
      </vt:variant>
      <vt:variant>
        <vt:i4>15</vt:i4>
      </vt:variant>
      <vt:variant>
        <vt:lpstr>Thème</vt:lpstr>
      </vt:variant>
      <vt:variant>
        <vt:i4>6</vt:i4>
      </vt:variant>
      <vt:variant>
        <vt:lpstr>Titres des diapositives</vt:lpstr>
      </vt:variant>
      <vt:variant>
        <vt:i4>91</vt:i4>
      </vt:variant>
    </vt:vector>
  </HeadingPairs>
  <TitlesOfParts>
    <vt:vector size="112" baseType="lpstr">
      <vt:lpstr>Arial</vt:lpstr>
      <vt:lpstr>Arial Narrow</vt:lpstr>
      <vt:lpstr>Calibri</vt:lpstr>
      <vt:lpstr>Calibri Light</vt:lpstr>
      <vt:lpstr>Century Gothic</vt:lpstr>
      <vt:lpstr>Futura</vt:lpstr>
      <vt:lpstr>Futura book</vt:lpstr>
      <vt:lpstr>Futura book</vt:lpstr>
      <vt:lpstr>Montserrat</vt:lpstr>
      <vt:lpstr>Montserrat Medium</vt:lpstr>
      <vt:lpstr>Playfair Display</vt:lpstr>
      <vt:lpstr>Quicksand</vt:lpstr>
      <vt:lpstr>Times New Roman</vt:lpstr>
      <vt:lpstr>Ubuntu</vt:lpstr>
      <vt:lpstr>Wingdings</vt:lpstr>
      <vt:lpstr>Office Theme</vt:lpstr>
      <vt:lpstr>1_Office Theme</vt:lpstr>
      <vt:lpstr>2_Office Theme</vt:lpstr>
      <vt:lpstr>3_Office Theme</vt:lpstr>
      <vt:lpstr>1_ercane-theme-congres</vt:lpstr>
      <vt:lpstr>Thème PP_CD974_ 23-27</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Contexte &amp; besoins </vt:lpstr>
      <vt:lpstr>Contexte &amp; besoins </vt:lpstr>
      <vt:lpstr>Contexte &amp; besoins </vt:lpstr>
      <vt:lpstr>Contexte &amp; besoins </vt:lpstr>
      <vt:lpstr>Contexte &amp; besoins </vt:lpstr>
      <vt:lpstr>Présentation PowerPoint</vt:lpstr>
      <vt:lpstr>Présentation PowerPoint</vt:lpstr>
      <vt:lpstr>COPIL Fertilisation de la canne à sucre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CPR RITA</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Alize Mansuy</dc:creator>
  <cp:lastModifiedBy>Alize Mansuy</cp:lastModifiedBy>
  <cp:revision>1</cp:revision>
  <dcterms:created xsi:type="dcterms:W3CDTF">2022-11-29T03:47:10Z</dcterms:created>
  <dcterms:modified xsi:type="dcterms:W3CDTF">2023-06-26T10:11:39Z</dcterms:modified>
</cp:coreProperties>
</file>