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9" r:id="rId2"/>
    <p:sldMasterId id="2147483740" r:id="rId3"/>
    <p:sldMasterId id="2147483800" r:id="rId4"/>
    <p:sldMasterId id="2147483865" r:id="rId5"/>
    <p:sldMasterId id="2147483910" r:id="rId6"/>
    <p:sldMasterId id="2147483923" r:id="rId7"/>
    <p:sldMasterId id="2147483936" r:id="rId8"/>
    <p:sldMasterId id="2147483949" r:id="rId9"/>
  </p:sldMasterIdLst>
  <p:notesMasterIdLst>
    <p:notesMasterId r:id="rId99"/>
  </p:notesMasterIdLst>
  <p:sldIdLst>
    <p:sldId id="1269" r:id="rId10"/>
    <p:sldId id="1270" r:id="rId11"/>
    <p:sldId id="261" r:id="rId12"/>
    <p:sldId id="262" r:id="rId13"/>
    <p:sldId id="1271" r:id="rId14"/>
    <p:sldId id="1342" r:id="rId15"/>
    <p:sldId id="2387" r:id="rId16"/>
    <p:sldId id="2361" r:id="rId17"/>
    <p:sldId id="2362" r:id="rId18"/>
    <p:sldId id="861" r:id="rId19"/>
    <p:sldId id="1353" r:id="rId20"/>
    <p:sldId id="277" r:id="rId21"/>
    <p:sldId id="1345" r:id="rId22"/>
    <p:sldId id="1346" r:id="rId23"/>
    <p:sldId id="1279" r:id="rId24"/>
    <p:sldId id="609" r:id="rId25"/>
    <p:sldId id="1348" r:id="rId26"/>
    <p:sldId id="1349" r:id="rId27"/>
    <p:sldId id="1386" r:id="rId28"/>
    <p:sldId id="1350" r:id="rId29"/>
    <p:sldId id="1351" r:id="rId30"/>
    <p:sldId id="1281" r:id="rId31"/>
    <p:sldId id="283" r:id="rId32"/>
    <p:sldId id="1352" r:id="rId33"/>
    <p:sldId id="2363" r:id="rId34"/>
    <p:sldId id="2364" r:id="rId35"/>
    <p:sldId id="2368" r:id="rId36"/>
    <p:sldId id="2369" r:id="rId37"/>
    <p:sldId id="2370" r:id="rId38"/>
    <p:sldId id="1280" r:id="rId39"/>
    <p:sldId id="299" r:id="rId40"/>
    <p:sldId id="2388" r:id="rId41"/>
    <p:sldId id="2389" r:id="rId42"/>
    <p:sldId id="2390" r:id="rId43"/>
    <p:sldId id="2391" r:id="rId44"/>
    <p:sldId id="2392" r:id="rId45"/>
    <p:sldId id="2393" r:id="rId46"/>
    <p:sldId id="1369" r:id="rId47"/>
    <p:sldId id="2394" r:id="rId48"/>
    <p:sldId id="1373" r:id="rId49"/>
    <p:sldId id="1355" r:id="rId50"/>
    <p:sldId id="1378" r:id="rId51"/>
    <p:sldId id="1379" r:id="rId52"/>
    <p:sldId id="1375" r:id="rId53"/>
    <p:sldId id="1376" r:id="rId54"/>
    <p:sldId id="1380" r:id="rId55"/>
    <p:sldId id="1374" r:id="rId56"/>
    <p:sldId id="1381" r:id="rId57"/>
    <p:sldId id="1370" r:id="rId58"/>
    <p:sldId id="1382" r:id="rId59"/>
    <p:sldId id="1383" r:id="rId60"/>
    <p:sldId id="1274" r:id="rId61"/>
    <p:sldId id="1371" r:id="rId62"/>
    <p:sldId id="1384" r:id="rId63"/>
    <p:sldId id="1372" r:id="rId64"/>
    <p:sldId id="2365" r:id="rId65"/>
    <p:sldId id="2366" r:id="rId66"/>
    <p:sldId id="1385" r:id="rId67"/>
    <p:sldId id="1278" r:id="rId68"/>
    <p:sldId id="2375" r:id="rId69"/>
    <p:sldId id="2376" r:id="rId70"/>
    <p:sldId id="2377" r:id="rId71"/>
    <p:sldId id="1377" r:id="rId72"/>
    <p:sldId id="2378" r:id="rId73"/>
    <p:sldId id="2379" r:id="rId74"/>
    <p:sldId id="2380" r:id="rId75"/>
    <p:sldId id="2381" r:id="rId76"/>
    <p:sldId id="2382" r:id="rId77"/>
    <p:sldId id="2383" r:id="rId78"/>
    <p:sldId id="2384" r:id="rId79"/>
    <p:sldId id="2385" r:id="rId80"/>
    <p:sldId id="2386" r:id="rId81"/>
    <p:sldId id="2371" r:id="rId82"/>
    <p:sldId id="2372" r:id="rId83"/>
    <p:sldId id="259" r:id="rId84"/>
    <p:sldId id="260" r:id="rId85"/>
    <p:sldId id="2373" r:id="rId86"/>
    <p:sldId id="2374" r:id="rId87"/>
    <p:sldId id="263" r:id="rId88"/>
    <p:sldId id="264" r:id="rId89"/>
    <p:sldId id="1366" r:id="rId90"/>
    <p:sldId id="2335" r:id="rId91"/>
    <p:sldId id="2337" r:id="rId92"/>
    <p:sldId id="2347" r:id="rId93"/>
    <p:sldId id="2358" r:id="rId94"/>
    <p:sldId id="2359" r:id="rId95"/>
    <p:sldId id="2360" r:id="rId96"/>
    <p:sldId id="1368" r:id="rId97"/>
    <p:sldId id="1272" r:id="rId9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7663"/>
    <a:srgbClr val="324A00"/>
    <a:srgbClr val="8C4303"/>
    <a:srgbClr val="83B70D"/>
    <a:srgbClr val="D6E394"/>
    <a:srgbClr val="C49500"/>
    <a:srgbClr val="C0550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A97D05-7C4C-425C-B60C-20FD9238B91A}" v="250" dt="2024-07-01T04:22:40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697" autoAdjust="0"/>
  </p:normalViewPr>
  <p:slideViewPr>
    <p:cSldViewPr snapToGrid="0">
      <p:cViewPr varScale="1">
        <p:scale>
          <a:sx n="97" d="100"/>
          <a:sy n="97" d="100"/>
        </p:scale>
        <p:origin x="10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ze Mansuy" userId="dbe63a3c-3892-42b1-bed1-4f78c4e5ae3f" providerId="ADAL" clId="{AED3D45E-8A80-45B9-8F4C-BB1035027DF8}"/>
    <pc:docChg chg="undo custSel addSld delSld modSld sldOrd">
      <pc:chgData name="Alize Mansuy" userId="dbe63a3c-3892-42b1-bed1-4f78c4e5ae3f" providerId="ADAL" clId="{AED3D45E-8A80-45B9-8F4C-BB1035027DF8}" dt="2024-06-06T12:35:24.323" v="7725" actId="20577"/>
      <pc:docMkLst>
        <pc:docMk/>
      </pc:docMkLst>
      <pc:sldChg chg="addSp modSp add mod">
        <pc:chgData name="Alize Mansuy" userId="dbe63a3c-3892-42b1-bed1-4f78c4e5ae3f" providerId="ADAL" clId="{AED3D45E-8A80-45B9-8F4C-BB1035027DF8}" dt="2024-06-06T06:13:36.298" v="2166" actId="14100"/>
        <pc:sldMkLst>
          <pc:docMk/>
          <pc:sldMk cId="0" sldId="261"/>
        </pc:sldMkLst>
        <pc:spChg chg="add mod">
          <ac:chgData name="Alize Mansuy" userId="dbe63a3c-3892-42b1-bed1-4f78c4e5ae3f" providerId="ADAL" clId="{AED3D45E-8A80-45B9-8F4C-BB1035027DF8}" dt="2024-06-06T05:38:00.591" v="327"/>
          <ac:spMkLst>
            <pc:docMk/>
            <pc:sldMk cId="0" sldId="261"/>
            <ac:spMk id="4" creationId="{930E2E5E-7941-E7D6-252F-719AFCE5E8FE}"/>
          </ac:spMkLst>
        </pc:spChg>
        <pc:spChg chg="mod">
          <ac:chgData name="Alize Mansuy" userId="dbe63a3c-3892-42b1-bed1-4f78c4e5ae3f" providerId="ADAL" clId="{AED3D45E-8A80-45B9-8F4C-BB1035027DF8}" dt="2024-06-06T06:13:36.298" v="2166" actId="14100"/>
          <ac:spMkLst>
            <pc:docMk/>
            <pc:sldMk cId="0" sldId="261"/>
            <ac:spMk id="504" creationId="{00000000-0000-0000-0000-000000000000}"/>
          </ac:spMkLst>
        </pc:spChg>
      </pc:sldChg>
      <pc:sldChg chg="addSp delSp modSp add mod ord">
        <pc:chgData name="Alize Mansuy" userId="dbe63a3c-3892-42b1-bed1-4f78c4e5ae3f" providerId="ADAL" clId="{AED3D45E-8A80-45B9-8F4C-BB1035027DF8}" dt="2024-06-06T05:42:15.217" v="635"/>
        <pc:sldMkLst>
          <pc:docMk/>
          <pc:sldMk cId="0" sldId="262"/>
        </pc:sldMkLst>
        <pc:spChg chg="del">
          <ac:chgData name="Alize Mansuy" userId="dbe63a3c-3892-42b1-bed1-4f78c4e5ae3f" providerId="ADAL" clId="{AED3D45E-8A80-45B9-8F4C-BB1035027DF8}" dt="2024-06-06T05:38:15.885" v="331" actId="478"/>
          <ac:spMkLst>
            <pc:docMk/>
            <pc:sldMk cId="0" sldId="262"/>
            <ac:spMk id="3" creationId="{2D7F62EE-56C7-BD26-D11C-201319626F6A}"/>
          </ac:spMkLst>
        </pc:spChg>
        <pc:spChg chg="add mod">
          <ac:chgData name="Alize Mansuy" userId="dbe63a3c-3892-42b1-bed1-4f78c4e5ae3f" providerId="ADAL" clId="{AED3D45E-8A80-45B9-8F4C-BB1035027DF8}" dt="2024-06-06T05:38:16.149" v="332"/>
          <ac:spMkLst>
            <pc:docMk/>
            <pc:sldMk cId="0" sldId="262"/>
            <ac:spMk id="4" creationId="{93CB9C70-40E1-D72B-7459-07977462FDC5}"/>
          </ac:spMkLst>
        </pc:spChg>
        <pc:spChg chg="mod">
          <ac:chgData name="Alize Mansuy" userId="dbe63a3c-3892-42b1-bed1-4f78c4e5ae3f" providerId="ADAL" clId="{AED3D45E-8A80-45B9-8F4C-BB1035027DF8}" dt="2024-06-06T05:38:20.110" v="334" actId="20577"/>
          <ac:spMkLst>
            <pc:docMk/>
            <pc:sldMk cId="0" sldId="262"/>
            <ac:spMk id="510" creationId="{00000000-0000-0000-0000-000000000000}"/>
          </ac:spMkLst>
        </pc:spChg>
      </pc:sldChg>
      <pc:sldChg chg="addSp delSp modSp mod setBg">
        <pc:chgData name="Alize Mansuy" userId="dbe63a3c-3892-42b1-bed1-4f78c4e5ae3f" providerId="ADAL" clId="{AED3D45E-8A80-45B9-8F4C-BB1035027DF8}" dt="2024-06-06T11:18:24.082" v="3193"/>
        <pc:sldMkLst>
          <pc:docMk/>
          <pc:sldMk cId="0" sldId="277"/>
        </pc:sldMkLst>
        <pc:spChg chg="del">
          <ac:chgData name="Alize Mansuy" userId="dbe63a3c-3892-42b1-bed1-4f78c4e5ae3f" providerId="ADAL" clId="{AED3D45E-8A80-45B9-8F4C-BB1035027DF8}" dt="2024-06-06T05:33:56.281" v="187" actId="478"/>
          <ac:spMkLst>
            <pc:docMk/>
            <pc:sldMk cId="0" sldId="277"/>
            <ac:spMk id="3" creationId="{87C82127-2AD2-901A-69AA-EB491DE0D0EA}"/>
          </ac:spMkLst>
        </pc:spChg>
        <pc:spChg chg="add mod">
          <ac:chgData name="Alize Mansuy" userId="dbe63a3c-3892-42b1-bed1-4f78c4e5ae3f" providerId="ADAL" clId="{AED3D45E-8A80-45B9-8F4C-BB1035027DF8}" dt="2024-06-06T05:33:56.569" v="188"/>
          <ac:spMkLst>
            <pc:docMk/>
            <pc:sldMk cId="0" sldId="277"/>
            <ac:spMk id="4" creationId="{593FCA8F-8BCF-B9DB-25CF-93F4633C3A9C}"/>
          </ac:spMkLst>
        </pc:spChg>
        <pc:spChg chg="mod">
          <ac:chgData name="Alize Mansuy" userId="dbe63a3c-3892-42b1-bed1-4f78c4e5ae3f" providerId="ADAL" clId="{AED3D45E-8A80-45B9-8F4C-BB1035027DF8}" dt="2024-06-06T06:13:05.734" v="2158" actId="403"/>
          <ac:spMkLst>
            <pc:docMk/>
            <pc:sldMk cId="0" sldId="277"/>
            <ac:spMk id="1022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13:13.190" v="2159" actId="1076"/>
          <ac:spMkLst>
            <pc:docMk/>
            <pc:sldMk cId="0" sldId="277"/>
            <ac:spMk id="1023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13:16.903" v="2160" actId="1076"/>
          <ac:spMkLst>
            <pc:docMk/>
            <pc:sldMk cId="0" sldId="277"/>
            <ac:spMk id="1024" creationId="{00000000-0000-0000-0000-000000000000}"/>
          </ac:spMkLst>
        </pc:spChg>
      </pc:sldChg>
      <pc:sldChg chg="modSp mod setBg">
        <pc:chgData name="Alize Mansuy" userId="dbe63a3c-3892-42b1-bed1-4f78c4e5ae3f" providerId="ADAL" clId="{AED3D45E-8A80-45B9-8F4C-BB1035027DF8}" dt="2024-06-06T06:12:57.943" v="2155" actId="1076"/>
        <pc:sldMkLst>
          <pc:docMk/>
          <pc:sldMk cId="0" sldId="283"/>
        </pc:sldMkLst>
        <pc:spChg chg="mod">
          <ac:chgData name="Alize Mansuy" userId="dbe63a3c-3892-42b1-bed1-4f78c4e5ae3f" providerId="ADAL" clId="{AED3D45E-8A80-45B9-8F4C-BB1035027DF8}" dt="2024-06-06T05:49:39.178" v="1223" actId="20577"/>
          <ac:spMkLst>
            <pc:docMk/>
            <pc:sldMk cId="0" sldId="283"/>
            <ac:spMk id="3" creationId="{B52E6861-999D-5B17-FBD7-4037BEF6A5CD}"/>
          </ac:spMkLst>
        </pc:spChg>
        <pc:spChg chg="mod">
          <ac:chgData name="Alize Mansuy" userId="dbe63a3c-3892-42b1-bed1-4f78c4e5ae3f" providerId="ADAL" clId="{AED3D45E-8A80-45B9-8F4C-BB1035027DF8}" dt="2024-06-06T06:12:54.162" v="2154" actId="403"/>
          <ac:spMkLst>
            <pc:docMk/>
            <pc:sldMk cId="0" sldId="283"/>
            <ac:spMk id="1317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5:49:22.476" v="1191" actId="6549"/>
          <ac:spMkLst>
            <pc:docMk/>
            <pc:sldMk cId="0" sldId="283"/>
            <ac:spMk id="1318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12:57.943" v="2155" actId="1076"/>
          <ac:spMkLst>
            <pc:docMk/>
            <pc:sldMk cId="0" sldId="283"/>
            <ac:spMk id="1319" creationId="{00000000-0000-0000-0000-000000000000}"/>
          </ac:spMkLst>
        </pc:spChg>
      </pc:sldChg>
      <pc:sldChg chg="addSp delSp modSp mod setBg">
        <pc:chgData name="Alize Mansuy" userId="dbe63a3c-3892-42b1-bed1-4f78c4e5ae3f" providerId="ADAL" clId="{AED3D45E-8A80-45B9-8F4C-BB1035027DF8}" dt="2024-06-06T06:12:48.368" v="2152" actId="1036"/>
        <pc:sldMkLst>
          <pc:docMk/>
          <pc:sldMk cId="0" sldId="299"/>
        </pc:sldMkLst>
        <pc:spChg chg="add del mod">
          <ac:chgData name="Alize Mansuy" userId="dbe63a3c-3892-42b1-bed1-4f78c4e5ae3f" providerId="ADAL" clId="{AED3D45E-8A80-45B9-8F4C-BB1035027DF8}" dt="2024-06-06T05:56:38.997" v="1741" actId="478"/>
          <ac:spMkLst>
            <pc:docMk/>
            <pc:sldMk cId="0" sldId="299"/>
            <ac:spMk id="4" creationId="{CA24C638-CDCA-AD7E-23A9-11C014E995E3}"/>
          </ac:spMkLst>
        </pc:spChg>
        <pc:spChg chg="mod">
          <ac:chgData name="Alize Mansuy" userId="dbe63a3c-3892-42b1-bed1-4f78c4e5ae3f" providerId="ADAL" clId="{AED3D45E-8A80-45B9-8F4C-BB1035027DF8}" dt="2024-06-06T06:12:48.368" v="2152" actId="1036"/>
          <ac:spMkLst>
            <pc:docMk/>
            <pc:sldMk cId="0" sldId="299"/>
            <ac:spMk id="1760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5:53:42.109" v="1532" actId="20577"/>
          <ac:spMkLst>
            <pc:docMk/>
            <pc:sldMk cId="0" sldId="299"/>
            <ac:spMk id="1761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5:51:44.688" v="1405" actId="1035"/>
          <ac:spMkLst>
            <pc:docMk/>
            <pc:sldMk cId="0" sldId="299"/>
            <ac:spMk id="1762" creationId="{00000000-0000-0000-0000-000000000000}"/>
          </ac:spMkLst>
        </pc:spChg>
        <pc:picChg chg="del">
          <ac:chgData name="Alize Mansuy" userId="dbe63a3c-3892-42b1-bed1-4f78c4e5ae3f" providerId="ADAL" clId="{AED3D45E-8A80-45B9-8F4C-BB1035027DF8}" dt="2024-06-06T05:53:44.584" v="1533" actId="478"/>
          <ac:picMkLst>
            <pc:docMk/>
            <pc:sldMk cId="0" sldId="299"/>
            <ac:picMk id="3" creationId="{91FBDCFC-7535-77C5-20D0-66232B500E2F}"/>
          </ac:picMkLst>
        </pc:picChg>
      </pc:sldChg>
      <pc:sldChg chg="add">
        <pc:chgData name="Alize Mansuy" userId="dbe63a3c-3892-42b1-bed1-4f78c4e5ae3f" providerId="ADAL" clId="{AED3D45E-8A80-45B9-8F4C-BB1035027DF8}" dt="2024-06-06T12:30:09.670" v="7089"/>
        <pc:sldMkLst>
          <pc:docMk/>
          <pc:sldMk cId="766291798" sldId="370"/>
        </pc:sldMkLst>
      </pc:sldChg>
      <pc:sldChg chg="add">
        <pc:chgData name="Alize Mansuy" userId="dbe63a3c-3892-42b1-bed1-4f78c4e5ae3f" providerId="ADAL" clId="{AED3D45E-8A80-45B9-8F4C-BB1035027DF8}" dt="2024-06-06T12:30:09.670" v="7089"/>
        <pc:sldMkLst>
          <pc:docMk/>
          <pc:sldMk cId="3271546" sldId="371"/>
        </pc:sldMkLst>
      </pc:sldChg>
      <pc:sldChg chg="add">
        <pc:chgData name="Alize Mansuy" userId="dbe63a3c-3892-42b1-bed1-4f78c4e5ae3f" providerId="ADAL" clId="{AED3D45E-8A80-45B9-8F4C-BB1035027DF8}" dt="2024-06-06T12:30:09.670" v="7089"/>
        <pc:sldMkLst>
          <pc:docMk/>
          <pc:sldMk cId="4104324748" sldId="372"/>
        </pc:sldMkLst>
      </pc:sldChg>
      <pc:sldChg chg="addSp modSp add mod">
        <pc:chgData name="Alize Mansuy" userId="dbe63a3c-3892-42b1-bed1-4f78c4e5ae3f" providerId="ADAL" clId="{AED3D45E-8A80-45B9-8F4C-BB1035027DF8}" dt="2024-06-06T05:39:05.093" v="350" actId="20577"/>
        <pc:sldMkLst>
          <pc:docMk/>
          <pc:sldMk cId="0" sldId="1269"/>
        </pc:sldMkLst>
        <pc:spChg chg="mod">
          <ac:chgData name="Alize Mansuy" userId="dbe63a3c-3892-42b1-bed1-4f78c4e5ae3f" providerId="ADAL" clId="{AED3D45E-8A80-45B9-8F4C-BB1035027DF8}" dt="2024-06-06T05:36:54.544" v="310" actId="6549"/>
          <ac:spMkLst>
            <pc:docMk/>
            <pc:sldMk cId="0" sldId="1269"/>
            <ac:spMk id="3" creationId="{9F41692D-5DAF-3B3C-461D-B5A6E2386046}"/>
          </ac:spMkLst>
        </pc:spChg>
        <pc:spChg chg="mod">
          <ac:chgData name="Alize Mansuy" userId="dbe63a3c-3892-42b1-bed1-4f78c4e5ae3f" providerId="ADAL" clId="{AED3D45E-8A80-45B9-8F4C-BB1035027DF8}" dt="2024-06-06T05:36:35.054" v="229" actId="20577"/>
          <ac:spMkLst>
            <pc:docMk/>
            <pc:sldMk cId="0" sldId="1269"/>
            <ac:spMk id="437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5:39:05.093" v="350" actId="20577"/>
          <ac:spMkLst>
            <pc:docMk/>
            <pc:sldMk cId="0" sldId="1269"/>
            <ac:spMk id="438" creationId="{00000000-0000-0000-0000-000000000000}"/>
          </ac:spMkLst>
        </pc:spChg>
        <pc:picChg chg="add">
          <ac:chgData name="Alize Mansuy" userId="dbe63a3c-3892-42b1-bed1-4f78c4e5ae3f" providerId="ADAL" clId="{AED3D45E-8A80-45B9-8F4C-BB1035027DF8}" dt="2024-06-06T05:37:05.294" v="311"/>
          <ac:picMkLst>
            <pc:docMk/>
            <pc:sldMk cId="0" sldId="1269"/>
            <ac:picMk id="4" creationId="{A5F0082D-926E-3F63-1D16-EED4A97D3BEF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04:06.574" v="1960" actId="1076"/>
        <pc:sldMkLst>
          <pc:docMk/>
          <pc:sldMk cId="0" sldId="1270"/>
        </pc:sldMkLst>
        <pc:spChg chg="del">
          <ac:chgData name="Alize Mansuy" userId="dbe63a3c-3892-42b1-bed1-4f78c4e5ae3f" providerId="ADAL" clId="{AED3D45E-8A80-45B9-8F4C-BB1035027DF8}" dt="2024-06-06T05:37:11.851" v="314" actId="478"/>
          <ac:spMkLst>
            <pc:docMk/>
            <pc:sldMk cId="0" sldId="1270"/>
            <ac:spMk id="2" creationId="{37657F77-5203-C584-A310-7264C91320DC}"/>
          </ac:spMkLst>
        </pc:spChg>
        <pc:spChg chg="add mod">
          <ac:chgData name="Alize Mansuy" userId="dbe63a3c-3892-42b1-bed1-4f78c4e5ae3f" providerId="ADAL" clId="{AED3D45E-8A80-45B9-8F4C-BB1035027DF8}" dt="2024-06-06T05:37:43.254" v="325" actId="207"/>
          <ac:spMkLst>
            <pc:docMk/>
            <pc:sldMk cId="0" sldId="1270"/>
            <ac:spMk id="4" creationId="{D29F0EF4-54CE-A8F4-D841-A9E8773AE3FC}"/>
          </ac:spMkLst>
        </pc:spChg>
        <pc:spChg chg="del">
          <ac:chgData name="Alize Mansuy" userId="dbe63a3c-3892-42b1-bed1-4f78c4e5ae3f" providerId="ADAL" clId="{AED3D45E-8A80-45B9-8F4C-BB1035027DF8}" dt="2024-06-06T05:37:12.367" v="315" actId="478"/>
          <ac:spMkLst>
            <pc:docMk/>
            <pc:sldMk cId="0" sldId="1270"/>
            <ac:spMk id="9" creationId="{1AB8C515-A885-448E-E358-21F20D838021}"/>
          </ac:spMkLst>
        </pc:spChg>
        <pc:spChg chg="del mod">
          <ac:chgData name="Alize Mansuy" userId="dbe63a3c-3892-42b1-bed1-4f78c4e5ae3f" providerId="ADAL" clId="{AED3D45E-8A80-45B9-8F4C-BB1035027DF8}" dt="2024-06-06T05:37:41.330" v="323" actId="478"/>
          <ac:spMkLst>
            <pc:docMk/>
            <pc:sldMk cId="0" sldId="1270"/>
            <ac:spMk id="475" creationId="{691645F9-160B-673E-E4FC-319D95268D78}"/>
          </ac:spMkLst>
        </pc:spChg>
        <pc:picChg chg="add del mod">
          <ac:chgData name="Alize Mansuy" userId="dbe63a3c-3892-42b1-bed1-4f78c4e5ae3f" providerId="ADAL" clId="{AED3D45E-8A80-45B9-8F4C-BB1035027DF8}" dt="2024-06-06T06:03:54.402" v="1956" actId="478"/>
          <ac:picMkLst>
            <pc:docMk/>
            <pc:sldMk cId="0" sldId="1270"/>
            <ac:picMk id="3" creationId="{D10D7083-F56E-26E1-B39E-689676472F0F}"/>
          </ac:picMkLst>
        </pc:picChg>
        <pc:picChg chg="add mod">
          <ac:chgData name="Alize Mansuy" userId="dbe63a3c-3892-42b1-bed1-4f78c4e5ae3f" providerId="ADAL" clId="{AED3D45E-8A80-45B9-8F4C-BB1035027DF8}" dt="2024-06-06T06:04:06.574" v="1960" actId="1076"/>
          <ac:picMkLst>
            <pc:docMk/>
            <pc:sldMk cId="0" sldId="1270"/>
            <ac:picMk id="5" creationId="{A97CCCF8-097F-1788-F7F4-A4C7933BCAE6}"/>
          </ac:picMkLst>
        </pc:picChg>
        <pc:picChg chg="del">
          <ac:chgData name="Alize Mansuy" userId="dbe63a3c-3892-42b1-bed1-4f78c4e5ae3f" providerId="ADAL" clId="{AED3D45E-8A80-45B9-8F4C-BB1035027DF8}" dt="2024-06-06T05:37:10.670" v="313" actId="478"/>
          <ac:picMkLst>
            <pc:docMk/>
            <pc:sldMk cId="0" sldId="1270"/>
            <ac:picMk id="473" creationId="{E8AF4687-E29E-5216-AEAA-CAEFFDF19AE6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13:24.880" v="2162" actId="14100"/>
        <pc:sldMkLst>
          <pc:docMk/>
          <pc:sldMk cId="539790870" sldId="1271"/>
        </pc:sldMkLst>
        <pc:spChg chg="add mod">
          <ac:chgData name="Alize Mansuy" userId="dbe63a3c-3892-42b1-bed1-4f78c4e5ae3f" providerId="ADAL" clId="{AED3D45E-8A80-45B9-8F4C-BB1035027DF8}" dt="2024-06-06T05:38:10.708" v="330" actId="1076"/>
          <ac:spMkLst>
            <pc:docMk/>
            <pc:sldMk cId="539790870" sldId="1271"/>
            <ac:spMk id="2" creationId="{78E3E450-6D07-AB22-AC2A-DB5028A34F57}"/>
          </ac:spMkLst>
        </pc:spChg>
        <pc:spChg chg="del">
          <ac:chgData name="Alize Mansuy" userId="dbe63a3c-3892-42b1-bed1-4f78c4e5ae3f" providerId="ADAL" clId="{AED3D45E-8A80-45B9-8F4C-BB1035027DF8}" dt="2024-06-06T05:38:07.018" v="328" actId="478"/>
          <ac:spMkLst>
            <pc:docMk/>
            <pc:sldMk cId="539790870" sldId="1271"/>
            <ac:spMk id="8" creationId="{BD9CA0E0-DD19-4027-4C6C-4B7859F515B8}"/>
          </ac:spMkLst>
        </pc:spChg>
        <pc:spChg chg="mod">
          <ac:chgData name="Alize Mansuy" userId="dbe63a3c-3892-42b1-bed1-4f78c4e5ae3f" providerId="ADAL" clId="{AED3D45E-8A80-45B9-8F4C-BB1035027DF8}" dt="2024-06-06T06:13:24.880" v="2162" actId="14100"/>
          <ac:spMkLst>
            <pc:docMk/>
            <pc:sldMk cId="539790870" sldId="1271"/>
            <ac:spMk id="504" creationId="{00000000-0000-0000-0000-000000000000}"/>
          </ac:spMkLst>
        </pc:spChg>
      </pc:sldChg>
      <pc:sldChg chg="modSp add mod">
        <pc:chgData name="Alize Mansuy" userId="dbe63a3c-3892-42b1-bed1-4f78c4e5ae3f" providerId="ADAL" clId="{AED3D45E-8A80-45B9-8F4C-BB1035027DF8}" dt="2024-06-06T06:14:57.428" v="2206" actId="6549"/>
        <pc:sldMkLst>
          <pc:docMk/>
          <pc:sldMk cId="0" sldId="1272"/>
        </pc:sldMkLst>
        <pc:spChg chg="mod">
          <ac:chgData name="Alize Mansuy" userId="dbe63a3c-3892-42b1-bed1-4f78c4e5ae3f" providerId="ADAL" clId="{AED3D45E-8A80-45B9-8F4C-BB1035027DF8}" dt="2024-06-06T06:14:57.428" v="2206" actId="6549"/>
          <ac:spMkLst>
            <pc:docMk/>
            <pc:sldMk cId="0" sldId="1272"/>
            <ac:spMk id="2199" creationId="{00000000-0000-0000-0000-000000000000}"/>
          </ac:spMkLst>
        </pc:spChg>
      </pc:sldChg>
      <pc:sldChg chg="addSp delSp modSp mod setBg">
        <pc:chgData name="Alize Mansuy" userId="dbe63a3c-3892-42b1-bed1-4f78c4e5ae3f" providerId="ADAL" clId="{AED3D45E-8A80-45B9-8F4C-BB1035027DF8}" dt="2024-06-06T06:24:36.054" v="2736" actId="20577"/>
        <pc:sldMkLst>
          <pc:docMk/>
          <pc:sldMk cId="1754067756" sldId="1273"/>
        </pc:sldMkLst>
        <pc:spChg chg="del">
          <ac:chgData name="Alize Mansuy" userId="dbe63a3c-3892-42b1-bed1-4f78c4e5ae3f" providerId="ADAL" clId="{AED3D45E-8A80-45B9-8F4C-BB1035027DF8}" dt="2024-06-06T05:56:09.434" v="1735" actId="478"/>
          <ac:spMkLst>
            <pc:docMk/>
            <pc:sldMk cId="1754067756" sldId="1273"/>
            <ac:spMk id="3" creationId="{87C82127-2AD2-901A-69AA-EB491DE0D0EA}"/>
          </ac:spMkLst>
        </pc:spChg>
        <pc:spChg chg="add mod">
          <ac:chgData name="Alize Mansuy" userId="dbe63a3c-3892-42b1-bed1-4f78c4e5ae3f" providerId="ADAL" clId="{AED3D45E-8A80-45B9-8F4C-BB1035027DF8}" dt="2024-06-06T05:56:14.300" v="1736"/>
          <ac:spMkLst>
            <pc:docMk/>
            <pc:sldMk cId="1754067756" sldId="1273"/>
            <ac:spMk id="4" creationId="{71BA7240-456B-5207-49CC-E01C7703E30F}"/>
          </ac:spMkLst>
        </pc:spChg>
        <pc:spChg chg="mod">
          <ac:chgData name="Alize Mansuy" userId="dbe63a3c-3892-42b1-bed1-4f78c4e5ae3f" providerId="ADAL" clId="{AED3D45E-8A80-45B9-8F4C-BB1035027DF8}" dt="2024-06-06T06:24:36.054" v="2736" actId="20577"/>
          <ac:spMkLst>
            <pc:docMk/>
            <pc:sldMk cId="1754067756" sldId="1273"/>
            <ac:spMk id="1022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5:55:46.919" v="1699" actId="6549"/>
          <ac:spMkLst>
            <pc:docMk/>
            <pc:sldMk cId="1754067756" sldId="1273"/>
            <ac:spMk id="1023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5:56:01.785" v="1733" actId="1035"/>
          <ac:spMkLst>
            <pc:docMk/>
            <pc:sldMk cId="1754067756" sldId="1273"/>
            <ac:spMk id="1024" creationId="{00000000-0000-0000-0000-000000000000}"/>
          </ac:spMkLst>
        </pc:spChg>
        <pc:picChg chg="del">
          <ac:chgData name="Alize Mansuy" userId="dbe63a3c-3892-42b1-bed1-4f78c4e5ae3f" providerId="ADAL" clId="{AED3D45E-8A80-45B9-8F4C-BB1035027DF8}" dt="2024-06-06T05:56:47.474" v="1744" actId="478"/>
          <ac:picMkLst>
            <pc:docMk/>
            <pc:sldMk cId="1754067756" sldId="1273"/>
            <ac:picMk id="5" creationId="{4DDD97A4-F10D-8BC1-7FF4-E1F7D7AD1483}"/>
          </ac:picMkLst>
        </pc:picChg>
        <pc:picChg chg="add mod">
          <ac:chgData name="Alize Mansuy" userId="dbe63a3c-3892-42b1-bed1-4f78c4e5ae3f" providerId="ADAL" clId="{AED3D45E-8A80-45B9-8F4C-BB1035027DF8}" dt="2024-06-06T05:57:14.500" v="1749" actId="27614"/>
          <ac:picMkLst>
            <pc:docMk/>
            <pc:sldMk cId="1754067756" sldId="1273"/>
            <ac:picMk id="7" creationId="{89CE6A68-A52B-6C7D-E2D5-987DEDF91663}"/>
          </ac:picMkLst>
        </pc:picChg>
      </pc:sldChg>
      <pc:sldChg chg="addSp delSp modSp mod setBg">
        <pc:chgData name="Alize Mansuy" userId="dbe63a3c-3892-42b1-bed1-4f78c4e5ae3f" providerId="ADAL" clId="{AED3D45E-8A80-45B9-8F4C-BB1035027DF8}" dt="2024-06-06T11:19:16.534" v="3225"/>
        <pc:sldMkLst>
          <pc:docMk/>
          <pc:sldMk cId="1083972497" sldId="1274"/>
        </pc:sldMkLst>
        <pc:spChg chg="del">
          <ac:chgData name="Alize Mansuy" userId="dbe63a3c-3892-42b1-bed1-4f78c4e5ae3f" providerId="ADAL" clId="{AED3D45E-8A80-45B9-8F4C-BB1035027DF8}" dt="2024-06-06T05:58:50.797" v="1846" actId="478"/>
          <ac:spMkLst>
            <pc:docMk/>
            <pc:sldMk cId="1083972497" sldId="1274"/>
            <ac:spMk id="3" creationId="{B52E6861-999D-5B17-FBD7-4037BEF6A5CD}"/>
          </ac:spMkLst>
        </pc:spChg>
        <pc:spChg chg="add mod">
          <ac:chgData name="Alize Mansuy" userId="dbe63a3c-3892-42b1-bed1-4f78c4e5ae3f" providerId="ADAL" clId="{AED3D45E-8A80-45B9-8F4C-BB1035027DF8}" dt="2024-06-06T05:58:56.141" v="1848"/>
          <ac:spMkLst>
            <pc:docMk/>
            <pc:sldMk cId="1083972497" sldId="1274"/>
            <ac:spMk id="4" creationId="{522FCDB6-0584-9170-30B9-E22B7A8C2EBC}"/>
          </ac:spMkLst>
        </pc:spChg>
        <pc:spChg chg="mod">
          <ac:chgData name="Alize Mansuy" userId="dbe63a3c-3892-42b1-bed1-4f78c4e5ae3f" providerId="ADAL" clId="{AED3D45E-8A80-45B9-8F4C-BB1035027DF8}" dt="2024-06-06T05:58:40.518" v="1845" actId="404"/>
          <ac:spMkLst>
            <pc:docMk/>
            <pc:sldMk cId="1083972497" sldId="1274"/>
            <ac:spMk id="1317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11:18:49.206" v="3223" actId="20577"/>
          <ac:spMkLst>
            <pc:docMk/>
            <pc:sldMk cId="1083972497" sldId="1274"/>
            <ac:spMk id="1318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5:58:05.722" v="1781" actId="1076"/>
          <ac:spMkLst>
            <pc:docMk/>
            <pc:sldMk cId="1083972497" sldId="1274"/>
            <ac:spMk id="1319" creationId="{00000000-0000-0000-0000-000000000000}"/>
          </ac:spMkLst>
        </pc:spChg>
        <pc:picChg chg="add mod">
          <ac:chgData name="Alize Mansuy" userId="dbe63a3c-3892-42b1-bed1-4f78c4e5ae3f" providerId="ADAL" clId="{AED3D45E-8A80-45B9-8F4C-BB1035027DF8}" dt="2024-06-06T11:06:09.869" v="2859" actId="962"/>
          <ac:picMkLst>
            <pc:docMk/>
            <pc:sldMk cId="1083972497" sldId="1274"/>
            <ac:picMk id="5" creationId="{C808006A-0BCB-B68D-3B48-A26FD2FAE08E}"/>
          </ac:picMkLst>
        </pc:picChg>
        <pc:picChg chg="add mod">
          <ac:chgData name="Alize Mansuy" userId="dbe63a3c-3892-42b1-bed1-4f78c4e5ae3f" providerId="ADAL" clId="{AED3D45E-8A80-45B9-8F4C-BB1035027DF8}" dt="2024-06-06T11:06:09.869" v="2859" actId="962"/>
          <ac:picMkLst>
            <pc:docMk/>
            <pc:sldMk cId="1083972497" sldId="1274"/>
            <ac:picMk id="6" creationId="{5F31420E-53EF-1C66-098E-7B3B225F274F}"/>
          </ac:picMkLst>
        </pc:picChg>
        <pc:picChg chg="del">
          <ac:chgData name="Alize Mansuy" userId="dbe63a3c-3892-42b1-bed1-4f78c4e5ae3f" providerId="ADAL" clId="{AED3D45E-8A80-45B9-8F4C-BB1035027DF8}" dt="2024-06-06T05:58:51.530" v="1847" actId="478"/>
          <ac:picMkLst>
            <pc:docMk/>
            <pc:sldMk cId="1083972497" sldId="1274"/>
            <ac:picMk id="6" creationId="{96641325-CCBA-062C-D12E-410F4D528388}"/>
          </ac:picMkLst>
        </pc:picChg>
      </pc:sldChg>
      <pc:sldChg chg="delSp modSp mod">
        <pc:chgData name="Alize Mansuy" userId="dbe63a3c-3892-42b1-bed1-4f78c4e5ae3f" providerId="ADAL" clId="{AED3D45E-8A80-45B9-8F4C-BB1035027DF8}" dt="2024-06-06T05:57:41.074" v="1757" actId="478"/>
        <pc:sldMkLst>
          <pc:docMk/>
          <pc:sldMk cId="245798540" sldId="1276"/>
        </pc:sldMkLst>
        <pc:spChg chg="mod">
          <ac:chgData name="Alize Mansuy" userId="dbe63a3c-3892-42b1-bed1-4f78c4e5ae3f" providerId="ADAL" clId="{AED3D45E-8A80-45B9-8F4C-BB1035027DF8}" dt="2024-06-06T05:54:34.356" v="1543" actId="20577"/>
          <ac:spMkLst>
            <pc:docMk/>
            <pc:sldMk cId="245798540" sldId="1276"/>
            <ac:spMk id="1753" creationId="{00000000-0000-0000-0000-000000000000}"/>
          </ac:spMkLst>
        </pc:spChg>
        <pc:picChg chg="del">
          <ac:chgData name="Alize Mansuy" userId="dbe63a3c-3892-42b1-bed1-4f78c4e5ae3f" providerId="ADAL" clId="{AED3D45E-8A80-45B9-8F4C-BB1035027DF8}" dt="2024-06-06T05:57:41.074" v="1757" actId="478"/>
          <ac:picMkLst>
            <pc:docMk/>
            <pc:sldMk cId="245798540" sldId="1276"/>
            <ac:picMk id="3" creationId="{0D937A46-5702-8B04-3114-6F3B7B727368}"/>
          </ac:picMkLst>
        </pc:picChg>
      </pc:sldChg>
      <pc:sldChg chg="addSp delSp modSp mod">
        <pc:chgData name="Alize Mansuy" userId="dbe63a3c-3892-42b1-bed1-4f78c4e5ae3f" providerId="ADAL" clId="{AED3D45E-8A80-45B9-8F4C-BB1035027DF8}" dt="2024-06-06T05:57:15.706" v="1751" actId="1076"/>
        <pc:sldMkLst>
          <pc:docMk/>
          <pc:sldMk cId="1165738150" sldId="1277"/>
        </pc:sldMkLst>
        <pc:spChg chg="add mod">
          <ac:chgData name="Alize Mansuy" userId="dbe63a3c-3892-42b1-bed1-4f78c4e5ae3f" providerId="ADAL" clId="{AED3D45E-8A80-45B9-8F4C-BB1035027DF8}" dt="2024-06-06T05:56:44.209" v="1742"/>
          <ac:spMkLst>
            <pc:docMk/>
            <pc:sldMk cId="1165738150" sldId="1277"/>
            <ac:spMk id="3" creationId="{C3B319BB-57AF-0B02-EF9B-22C6A8EEEF55}"/>
          </ac:spMkLst>
        </pc:spChg>
        <pc:spChg chg="del">
          <ac:chgData name="Alize Mansuy" userId="dbe63a3c-3892-42b1-bed1-4f78c4e5ae3f" providerId="ADAL" clId="{AED3D45E-8A80-45B9-8F4C-BB1035027DF8}" dt="2024-06-06T05:56:29.825" v="1740" actId="478"/>
          <ac:spMkLst>
            <pc:docMk/>
            <pc:sldMk cId="1165738150" sldId="1277"/>
            <ac:spMk id="5" creationId="{17922EB5-7F3D-5947-E646-AB73F1F05997}"/>
          </ac:spMkLst>
        </pc:spChg>
        <pc:spChg chg="mod">
          <ac:chgData name="Alize Mansuy" userId="dbe63a3c-3892-42b1-bed1-4f78c4e5ae3f" providerId="ADAL" clId="{AED3D45E-8A80-45B9-8F4C-BB1035027DF8}" dt="2024-06-06T05:56:27.244" v="1739" actId="20577"/>
          <ac:spMkLst>
            <pc:docMk/>
            <pc:sldMk cId="1165738150" sldId="1277"/>
            <ac:spMk id="1753" creationId="{00000000-0000-0000-0000-000000000000}"/>
          </ac:spMkLst>
        </pc:spChg>
        <pc:picChg chg="del">
          <ac:chgData name="Alize Mansuy" userId="dbe63a3c-3892-42b1-bed1-4f78c4e5ae3f" providerId="ADAL" clId="{AED3D45E-8A80-45B9-8F4C-BB1035027DF8}" dt="2024-06-06T05:56:45.897" v="1743" actId="478"/>
          <ac:picMkLst>
            <pc:docMk/>
            <pc:sldMk cId="1165738150" sldId="1277"/>
            <ac:picMk id="2" creationId="{02993850-F6A7-702B-3324-278510F76E05}"/>
          </ac:picMkLst>
        </pc:picChg>
        <pc:picChg chg="add mod">
          <ac:chgData name="Alize Mansuy" userId="dbe63a3c-3892-42b1-bed1-4f78c4e5ae3f" providerId="ADAL" clId="{AED3D45E-8A80-45B9-8F4C-BB1035027DF8}" dt="2024-06-06T05:57:15.706" v="1751" actId="1076"/>
          <ac:picMkLst>
            <pc:docMk/>
            <pc:sldMk cId="1165738150" sldId="1277"/>
            <ac:picMk id="6" creationId="{3A02484C-8500-01BA-6CF2-AD1E0F7778D2}"/>
          </ac:picMkLst>
        </pc:picChg>
      </pc:sldChg>
      <pc:sldChg chg="addSp delSp modSp mod">
        <pc:chgData name="Alize Mansuy" userId="dbe63a3c-3892-42b1-bed1-4f78c4e5ae3f" providerId="ADAL" clId="{AED3D45E-8A80-45B9-8F4C-BB1035027DF8}" dt="2024-06-06T05:59:16.501" v="1853"/>
        <pc:sldMkLst>
          <pc:docMk/>
          <pc:sldMk cId="3573348852" sldId="1278"/>
        </pc:sldMkLst>
        <pc:spChg chg="del">
          <ac:chgData name="Alize Mansuy" userId="dbe63a3c-3892-42b1-bed1-4f78c4e5ae3f" providerId="ADAL" clId="{AED3D45E-8A80-45B9-8F4C-BB1035027DF8}" dt="2024-06-06T05:59:16.324" v="1852" actId="478"/>
          <ac:spMkLst>
            <pc:docMk/>
            <pc:sldMk cId="3573348852" sldId="1278"/>
            <ac:spMk id="5" creationId="{17922EB5-7F3D-5947-E646-AB73F1F05997}"/>
          </ac:spMkLst>
        </pc:spChg>
        <pc:spChg chg="add mod">
          <ac:chgData name="Alize Mansuy" userId="dbe63a3c-3892-42b1-bed1-4f78c4e5ae3f" providerId="ADAL" clId="{AED3D45E-8A80-45B9-8F4C-BB1035027DF8}" dt="2024-06-06T05:59:16.501" v="1853"/>
          <ac:spMkLst>
            <pc:docMk/>
            <pc:sldMk cId="3573348852" sldId="1278"/>
            <ac:spMk id="6" creationId="{E9B74FB9-D3C1-B1BB-F156-81DF8D3EDEE4}"/>
          </ac:spMkLst>
        </pc:spChg>
        <pc:picChg chg="del">
          <ac:chgData name="Alize Mansuy" userId="dbe63a3c-3892-42b1-bed1-4f78c4e5ae3f" providerId="ADAL" clId="{AED3D45E-8A80-45B9-8F4C-BB1035027DF8}" dt="2024-06-06T05:59:08.456" v="1850" actId="478"/>
          <ac:picMkLst>
            <pc:docMk/>
            <pc:sldMk cId="3573348852" sldId="1278"/>
            <ac:picMk id="2" creationId="{9490FB44-2549-7313-4ED4-0B724327283D}"/>
          </ac:picMkLst>
        </pc:picChg>
        <pc:picChg chg="add mod">
          <ac:chgData name="Alize Mansuy" userId="dbe63a3c-3892-42b1-bed1-4f78c4e5ae3f" providerId="ADAL" clId="{AED3D45E-8A80-45B9-8F4C-BB1035027DF8}" dt="2024-06-06T05:59:08.682" v="1851"/>
          <ac:picMkLst>
            <pc:docMk/>
            <pc:sldMk cId="3573348852" sldId="1278"/>
            <ac:picMk id="3" creationId="{BFDFE0B0-0FF1-CECD-B545-2FEF91397413}"/>
          </ac:picMkLst>
        </pc:picChg>
      </pc:sldChg>
      <pc:sldChg chg="addSp delSp modSp mod">
        <pc:chgData name="Alize Mansuy" userId="dbe63a3c-3892-42b1-bed1-4f78c4e5ae3f" providerId="ADAL" clId="{AED3D45E-8A80-45B9-8F4C-BB1035027DF8}" dt="2024-06-06T05:53:59.210" v="1536"/>
        <pc:sldMkLst>
          <pc:docMk/>
          <pc:sldMk cId="214854916" sldId="1280"/>
        </pc:sldMkLst>
        <pc:spChg chg="add mod">
          <ac:chgData name="Alize Mansuy" userId="dbe63a3c-3892-42b1-bed1-4f78c4e5ae3f" providerId="ADAL" clId="{AED3D45E-8A80-45B9-8F4C-BB1035027DF8}" dt="2024-06-06T05:53:59.210" v="1536"/>
          <ac:spMkLst>
            <pc:docMk/>
            <pc:sldMk cId="214854916" sldId="1280"/>
            <ac:spMk id="3" creationId="{A3810B5E-992B-1453-EACF-3F223713685D}"/>
          </ac:spMkLst>
        </pc:spChg>
        <pc:spChg chg="del">
          <ac:chgData name="Alize Mansuy" userId="dbe63a3c-3892-42b1-bed1-4f78c4e5ae3f" providerId="ADAL" clId="{AED3D45E-8A80-45B9-8F4C-BB1035027DF8}" dt="2024-06-06T05:53:58.865" v="1535" actId="478"/>
          <ac:spMkLst>
            <pc:docMk/>
            <pc:sldMk cId="214854916" sldId="1280"/>
            <ac:spMk id="5" creationId="{17922EB5-7F3D-5947-E646-AB73F1F05997}"/>
          </ac:spMkLst>
        </pc:spChg>
      </pc:sldChg>
      <pc:sldChg chg="addSp delSp modSp mod">
        <pc:chgData name="Alize Mansuy" userId="dbe63a3c-3892-42b1-bed1-4f78c4e5ae3f" providerId="ADAL" clId="{AED3D45E-8A80-45B9-8F4C-BB1035027DF8}" dt="2024-06-06T05:54:20.405" v="1538" actId="20577"/>
        <pc:sldMkLst>
          <pc:docMk/>
          <pc:sldMk cId="4060424331" sldId="1281"/>
        </pc:sldMkLst>
        <pc:spChg chg="add mod">
          <ac:chgData name="Alize Mansuy" userId="dbe63a3c-3892-42b1-bed1-4f78c4e5ae3f" providerId="ADAL" clId="{AED3D45E-8A80-45B9-8F4C-BB1035027DF8}" dt="2024-06-06T05:34:07.042" v="191" actId="207"/>
          <ac:spMkLst>
            <pc:docMk/>
            <pc:sldMk cId="4060424331" sldId="1281"/>
            <ac:spMk id="3" creationId="{425525DD-8A9C-D9D1-7496-FDAC25A592C5}"/>
          </ac:spMkLst>
        </pc:spChg>
        <pc:spChg chg="del">
          <ac:chgData name="Alize Mansuy" userId="dbe63a3c-3892-42b1-bed1-4f78c4e5ae3f" providerId="ADAL" clId="{AED3D45E-8A80-45B9-8F4C-BB1035027DF8}" dt="2024-06-06T05:34:04.296" v="189" actId="478"/>
          <ac:spMkLst>
            <pc:docMk/>
            <pc:sldMk cId="4060424331" sldId="1281"/>
            <ac:spMk id="5" creationId="{17922EB5-7F3D-5947-E646-AB73F1F05997}"/>
          </ac:spMkLst>
        </pc:spChg>
        <pc:spChg chg="mod">
          <ac:chgData name="Alize Mansuy" userId="dbe63a3c-3892-42b1-bed1-4f78c4e5ae3f" providerId="ADAL" clId="{AED3D45E-8A80-45B9-8F4C-BB1035027DF8}" dt="2024-06-06T05:54:20.405" v="1538" actId="20577"/>
          <ac:spMkLst>
            <pc:docMk/>
            <pc:sldMk cId="4060424331" sldId="1281"/>
            <ac:spMk id="1753" creationId="{00000000-0000-0000-0000-000000000000}"/>
          </ac:spMkLst>
        </pc:spChg>
      </pc:sldChg>
      <pc:sldChg chg="addSp delSp modSp add del mod delAnim modAnim">
        <pc:chgData name="Alize Mansuy" userId="dbe63a3c-3892-42b1-bed1-4f78c4e5ae3f" providerId="ADAL" clId="{AED3D45E-8A80-45B9-8F4C-BB1035027DF8}" dt="2024-06-06T05:38:57.381" v="335" actId="47"/>
        <pc:sldMkLst>
          <pc:docMk/>
          <pc:sldMk cId="1867414140" sldId="1283"/>
        </pc:sldMkLst>
        <pc:spChg chg="mod">
          <ac:chgData name="Alize Mansuy" userId="dbe63a3c-3892-42b1-bed1-4f78c4e5ae3f" providerId="ADAL" clId="{AED3D45E-8A80-45B9-8F4C-BB1035027DF8}" dt="2024-06-06T05:33:50.105" v="186" actId="6549"/>
          <ac:spMkLst>
            <pc:docMk/>
            <pc:sldMk cId="1867414140" sldId="1283"/>
            <ac:spMk id="3" creationId="{87C82127-2AD2-901A-69AA-EB491DE0D0EA}"/>
          </ac:spMkLst>
        </pc:spChg>
        <pc:spChg chg="add del mod">
          <ac:chgData name="Alize Mansuy" userId="dbe63a3c-3892-42b1-bed1-4f78c4e5ae3f" providerId="ADAL" clId="{AED3D45E-8A80-45B9-8F4C-BB1035027DF8}" dt="2024-06-06T05:32:28.992" v="44" actId="478"/>
          <ac:spMkLst>
            <pc:docMk/>
            <pc:sldMk cId="1867414140" sldId="1283"/>
            <ac:spMk id="5" creationId="{BD1CFB91-2C0F-6CF1-B93F-A8BA715F9A46}"/>
          </ac:spMkLst>
        </pc:spChg>
        <pc:spChg chg="add del mod">
          <ac:chgData name="Alize Mansuy" userId="dbe63a3c-3892-42b1-bed1-4f78c4e5ae3f" providerId="ADAL" clId="{AED3D45E-8A80-45B9-8F4C-BB1035027DF8}" dt="2024-06-06T05:33:03.430" v="108" actId="478"/>
          <ac:spMkLst>
            <pc:docMk/>
            <pc:sldMk cId="1867414140" sldId="1283"/>
            <ac:spMk id="6" creationId="{BCD8C2D3-CAD2-481F-4587-C303B229A89E}"/>
          </ac:spMkLst>
        </pc:spChg>
        <pc:spChg chg="add mod">
          <ac:chgData name="Alize Mansuy" userId="dbe63a3c-3892-42b1-bed1-4f78c4e5ae3f" providerId="ADAL" clId="{AED3D45E-8A80-45B9-8F4C-BB1035027DF8}" dt="2024-06-06T05:33:37.850" v="158" actId="404"/>
          <ac:spMkLst>
            <pc:docMk/>
            <pc:sldMk cId="1867414140" sldId="1283"/>
            <ac:spMk id="7" creationId="{B0E31FB7-8F24-BA60-7695-29D4DF5D02F4}"/>
          </ac:spMkLst>
        </pc:spChg>
        <pc:spChg chg="mod">
          <ac:chgData name="Alize Mansuy" userId="dbe63a3c-3892-42b1-bed1-4f78c4e5ae3f" providerId="ADAL" clId="{AED3D45E-8A80-45B9-8F4C-BB1035027DF8}" dt="2024-06-06T05:32:06.138" v="39" actId="14100"/>
          <ac:spMkLst>
            <pc:docMk/>
            <pc:sldMk cId="1867414140" sldId="1283"/>
            <ac:spMk id="1021" creationId="{00000000-0000-0000-0000-000000000000}"/>
          </ac:spMkLst>
        </pc:spChg>
        <pc:spChg chg="del mod">
          <ac:chgData name="Alize Mansuy" userId="dbe63a3c-3892-42b1-bed1-4f78c4e5ae3f" providerId="ADAL" clId="{AED3D45E-8A80-45B9-8F4C-BB1035027DF8}" dt="2024-06-06T05:32:26.573" v="43" actId="478"/>
          <ac:spMkLst>
            <pc:docMk/>
            <pc:sldMk cId="1867414140" sldId="1283"/>
            <ac:spMk id="1022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5:32:52.835" v="105" actId="1076"/>
          <ac:spMkLst>
            <pc:docMk/>
            <pc:sldMk cId="1867414140" sldId="1283"/>
            <ac:spMk id="1023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5:32:56.610" v="106" actId="1076"/>
          <ac:spMkLst>
            <pc:docMk/>
            <pc:sldMk cId="1867414140" sldId="1283"/>
            <ac:spMk id="1024" creationId="{00000000-0000-0000-0000-000000000000}"/>
          </ac:spMkLst>
        </pc:spChg>
      </pc:sldChg>
      <pc:sldChg chg="add del setBg">
        <pc:chgData name="Alize Mansuy" userId="dbe63a3c-3892-42b1-bed1-4f78c4e5ae3f" providerId="ADAL" clId="{AED3D45E-8A80-45B9-8F4C-BB1035027DF8}" dt="2024-06-06T05:31:25.185" v="3"/>
        <pc:sldMkLst>
          <pc:docMk/>
          <pc:sldMk cId="3022132156" sldId="1283"/>
        </pc:sldMkLst>
      </pc:sldChg>
      <pc:sldChg chg="addSp delSp modSp add del mod">
        <pc:chgData name="Alize Mansuy" userId="dbe63a3c-3892-42b1-bed1-4f78c4e5ae3f" providerId="ADAL" clId="{AED3D45E-8A80-45B9-8F4C-BB1035027DF8}" dt="2024-06-06T05:38:58.845" v="336" actId="47"/>
        <pc:sldMkLst>
          <pc:docMk/>
          <pc:sldMk cId="2776357778" sldId="1284"/>
        </pc:sldMkLst>
        <pc:spChg chg="mod">
          <ac:chgData name="Alize Mansuy" userId="dbe63a3c-3892-42b1-bed1-4f78c4e5ae3f" providerId="ADAL" clId="{AED3D45E-8A80-45B9-8F4C-BB1035027DF8}" dt="2024-06-06T05:35:50.376" v="218" actId="1076"/>
          <ac:spMkLst>
            <pc:docMk/>
            <pc:sldMk cId="2776357778" sldId="1284"/>
            <ac:spMk id="1753" creationId="{00000000-0000-0000-0000-000000000000}"/>
          </ac:spMkLst>
        </pc:spChg>
        <pc:graphicFrameChg chg="add del mod">
          <ac:chgData name="Alize Mansuy" userId="dbe63a3c-3892-42b1-bed1-4f78c4e5ae3f" providerId="ADAL" clId="{AED3D45E-8A80-45B9-8F4C-BB1035027DF8}" dt="2024-06-06T05:35:07.754" v="207" actId="478"/>
          <ac:graphicFrameMkLst>
            <pc:docMk/>
            <pc:sldMk cId="2776357778" sldId="1284"/>
            <ac:graphicFrameMk id="5" creationId="{01518CF9-9552-DE91-9F41-3A32D966AE35}"/>
          </ac:graphicFrameMkLst>
        </pc:graphicFrameChg>
        <pc:picChg chg="add mod">
          <ac:chgData name="Alize Mansuy" userId="dbe63a3c-3892-42b1-bed1-4f78c4e5ae3f" providerId="ADAL" clId="{AED3D45E-8A80-45B9-8F4C-BB1035027DF8}" dt="2024-06-06T05:36:01.080" v="226" actId="1036"/>
          <ac:picMkLst>
            <pc:docMk/>
            <pc:sldMk cId="2776357778" sldId="1284"/>
            <ac:picMk id="6" creationId="{62FCA9CF-F7AE-4224-EF93-D56AE079D6A8}"/>
          </ac:picMkLst>
        </pc:picChg>
        <pc:picChg chg="del">
          <ac:chgData name="Alize Mansuy" userId="dbe63a3c-3892-42b1-bed1-4f78c4e5ae3f" providerId="ADAL" clId="{AED3D45E-8A80-45B9-8F4C-BB1035027DF8}" dt="2024-06-06T05:34:54.892" v="205" actId="478"/>
          <ac:picMkLst>
            <pc:docMk/>
            <pc:sldMk cId="2776357778" sldId="1284"/>
            <ac:picMk id="3076" creationId="{28801988-57C5-2C8D-6228-A36D730209DB}"/>
          </ac:picMkLst>
        </pc:picChg>
      </pc:sldChg>
      <pc:sldChg chg="addSp delSp modSp add mod modAnim">
        <pc:chgData name="Alize Mansuy" userId="dbe63a3c-3892-42b1-bed1-4f78c4e5ae3f" providerId="ADAL" clId="{AED3D45E-8A80-45B9-8F4C-BB1035027DF8}" dt="2024-06-06T11:20:53.630" v="3290" actId="20577"/>
        <pc:sldMkLst>
          <pc:docMk/>
          <pc:sldMk cId="2730438503" sldId="1342"/>
        </pc:sldMkLst>
        <pc:spChg chg="mod">
          <ac:chgData name="Alize Mansuy" userId="dbe63a3c-3892-42b1-bed1-4f78c4e5ae3f" providerId="ADAL" clId="{AED3D45E-8A80-45B9-8F4C-BB1035027DF8}" dt="2024-06-06T11:16:41.708" v="3191" actId="404"/>
          <ac:spMkLst>
            <pc:docMk/>
            <pc:sldMk cId="2730438503" sldId="1342"/>
            <ac:spMk id="2" creationId="{95CFF2CA-D297-9D15-D1E5-BF865AE9238D}"/>
          </ac:spMkLst>
        </pc:spChg>
        <pc:spChg chg="del mod">
          <ac:chgData name="Alize Mansuy" userId="dbe63a3c-3892-42b1-bed1-4f78c4e5ae3f" providerId="ADAL" clId="{AED3D45E-8A80-45B9-8F4C-BB1035027DF8}" dt="2024-06-06T11:08:25.931" v="2868" actId="478"/>
          <ac:spMkLst>
            <pc:docMk/>
            <pc:sldMk cId="2730438503" sldId="1342"/>
            <ac:spMk id="4" creationId="{678437B4-3541-B1D2-AE7B-32DE2587249A}"/>
          </ac:spMkLst>
        </pc:spChg>
        <pc:spChg chg="del mod">
          <ac:chgData name="Alize Mansuy" userId="dbe63a3c-3892-42b1-bed1-4f78c4e5ae3f" providerId="ADAL" clId="{AED3D45E-8A80-45B9-8F4C-BB1035027DF8}" dt="2024-06-06T11:15:02.628" v="3172" actId="478"/>
          <ac:spMkLst>
            <pc:docMk/>
            <pc:sldMk cId="2730438503" sldId="1342"/>
            <ac:spMk id="5" creationId="{225FD34F-DC59-16F1-8357-C2D35283BD48}"/>
          </ac:spMkLst>
        </pc:spChg>
        <pc:spChg chg="mod">
          <ac:chgData name="Alize Mansuy" userId="dbe63a3c-3892-42b1-bed1-4f78c4e5ae3f" providerId="ADAL" clId="{AED3D45E-8A80-45B9-8F4C-BB1035027DF8}" dt="2024-06-06T05:40:04.901" v="418" actId="6549"/>
          <ac:spMkLst>
            <pc:docMk/>
            <pc:sldMk cId="2730438503" sldId="1342"/>
            <ac:spMk id="8" creationId="{1952B904-8600-A7C8-0373-0FEA7C415E0D}"/>
          </ac:spMkLst>
        </pc:spChg>
        <pc:spChg chg="add mod">
          <ac:chgData name="Alize Mansuy" userId="dbe63a3c-3892-42b1-bed1-4f78c4e5ae3f" providerId="ADAL" clId="{AED3D45E-8A80-45B9-8F4C-BB1035027DF8}" dt="2024-06-06T11:20:53.630" v="3290" actId="20577"/>
          <ac:spMkLst>
            <pc:docMk/>
            <pc:sldMk cId="2730438503" sldId="1342"/>
            <ac:spMk id="10" creationId="{1A21DB85-89B0-EDA3-CF49-3CD564CF6C65}"/>
          </ac:spMkLst>
        </pc:spChg>
        <pc:spChg chg="add mod">
          <ac:chgData name="Alize Mansuy" userId="dbe63a3c-3892-42b1-bed1-4f78c4e5ae3f" providerId="ADAL" clId="{AED3D45E-8A80-45B9-8F4C-BB1035027DF8}" dt="2024-06-06T11:20:22.941" v="3227" actId="113"/>
          <ac:spMkLst>
            <pc:docMk/>
            <pc:sldMk cId="2730438503" sldId="1342"/>
            <ac:spMk id="11" creationId="{647551FF-A325-AF9E-D194-8DDDCC3800F8}"/>
          </ac:spMkLst>
        </pc:spChg>
        <pc:spChg chg="add mod">
          <ac:chgData name="Alize Mansuy" userId="dbe63a3c-3892-42b1-bed1-4f78c4e5ae3f" providerId="ADAL" clId="{AED3D45E-8A80-45B9-8F4C-BB1035027DF8}" dt="2024-06-06T11:15:53.775" v="3177" actId="14100"/>
          <ac:spMkLst>
            <pc:docMk/>
            <pc:sldMk cId="2730438503" sldId="1342"/>
            <ac:spMk id="12" creationId="{5037897E-C7A9-87F7-1319-CF0618386680}"/>
          </ac:spMkLst>
        </pc:spChg>
        <pc:spChg chg="add mod">
          <ac:chgData name="Alize Mansuy" userId="dbe63a3c-3892-42b1-bed1-4f78c4e5ae3f" providerId="ADAL" clId="{AED3D45E-8A80-45B9-8F4C-BB1035027DF8}" dt="2024-06-06T11:14:03.459" v="3167" actId="208"/>
          <ac:spMkLst>
            <pc:docMk/>
            <pc:sldMk cId="2730438503" sldId="1342"/>
            <ac:spMk id="13" creationId="{BC8CCD08-2CA7-8028-B9AD-1C22FF0EE8C1}"/>
          </ac:spMkLst>
        </pc:spChg>
        <pc:spChg chg="add mod">
          <ac:chgData name="Alize Mansuy" userId="dbe63a3c-3892-42b1-bed1-4f78c4e5ae3f" providerId="ADAL" clId="{AED3D45E-8A80-45B9-8F4C-BB1035027DF8}" dt="2024-06-06T11:15:34.377" v="3176" actId="6549"/>
          <ac:spMkLst>
            <pc:docMk/>
            <pc:sldMk cId="2730438503" sldId="1342"/>
            <ac:spMk id="14" creationId="{5F1E7279-F930-AD8B-B458-3F59C4BC72EC}"/>
          </ac:spMkLst>
        </pc:spChg>
        <pc:spChg chg="add mod">
          <ac:chgData name="Alize Mansuy" userId="dbe63a3c-3892-42b1-bed1-4f78c4e5ae3f" providerId="ADAL" clId="{AED3D45E-8A80-45B9-8F4C-BB1035027DF8}" dt="2024-06-06T11:20:14.983" v="3226" actId="113"/>
          <ac:spMkLst>
            <pc:docMk/>
            <pc:sldMk cId="2730438503" sldId="1342"/>
            <ac:spMk id="15" creationId="{2D29F85D-123B-AE1C-D686-3F41E1417161}"/>
          </ac:spMkLst>
        </pc:spChg>
        <pc:spChg chg="add mod">
          <ac:chgData name="Alize Mansuy" userId="dbe63a3c-3892-42b1-bed1-4f78c4e5ae3f" providerId="ADAL" clId="{AED3D45E-8A80-45B9-8F4C-BB1035027DF8}" dt="2024-06-06T11:13:01.182" v="3157" actId="1076"/>
          <ac:spMkLst>
            <pc:docMk/>
            <pc:sldMk cId="2730438503" sldId="1342"/>
            <ac:spMk id="16" creationId="{5121602F-5C8D-A78F-82AA-75E16791C9B2}"/>
          </ac:spMkLst>
        </pc:spChg>
        <pc:spChg chg="add del mod">
          <ac:chgData name="Alize Mansuy" userId="dbe63a3c-3892-42b1-bed1-4f78c4e5ae3f" providerId="ADAL" clId="{AED3D45E-8A80-45B9-8F4C-BB1035027DF8}" dt="2024-06-06T11:08:28.011" v="2869" actId="478"/>
          <ac:spMkLst>
            <pc:docMk/>
            <pc:sldMk cId="2730438503" sldId="1342"/>
            <ac:spMk id="25" creationId="{2A712AA0-16B3-C06C-0241-4C3A0995186D}"/>
          </ac:spMkLst>
        </pc:spChg>
        <pc:graphicFrameChg chg="add mod">
          <ac:chgData name="Alize Mansuy" userId="dbe63a3c-3892-42b1-bed1-4f78c4e5ae3f" providerId="ADAL" clId="{AED3D45E-8A80-45B9-8F4C-BB1035027DF8}" dt="2024-06-06T11:14:39.192" v="3168" actId="207"/>
          <ac:graphicFrameMkLst>
            <pc:docMk/>
            <pc:sldMk cId="2730438503" sldId="1342"/>
            <ac:graphicFrameMk id="9" creationId="{E0D34578-719B-8BB9-0032-58C274ADEA33}"/>
          </ac:graphicFrameMkLst>
        </pc:graphicFrameChg>
        <pc:picChg chg="add mod">
          <ac:chgData name="Alize Mansuy" userId="dbe63a3c-3892-42b1-bed1-4f78c4e5ae3f" providerId="ADAL" clId="{AED3D45E-8A80-45B9-8F4C-BB1035027DF8}" dt="2024-06-06T05:41:54.962" v="631" actId="1076"/>
          <ac:picMkLst>
            <pc:docMk/>
            <pc:sldMk cId="2730438503" sldId="1342"/>
            <ac:picMk id="7" creationId="{5B20C4D1-A7B1-5870-BB24-F79E0862C7D7}"/>
          </ac:picMkLst>
        </pc:picChg>
        <pc:picChg chg="del">
          <ac:chgData name="Alize Mansuy" userId="dbe63a3c-3892-42b1-bed1-4f78c4e5ae3f" providerId="ADAL" clId="{AED3D45E-8A80-45B9-8F4C-BB1035027DF8}" dt="2024-06-06T05:39:53.872" v="389" actId="478"/>
          <ac:picMkLst>
            <pc:docMk/>
            <pc:sldMk cId="2730438503" sldId="1342"/>
            <ac:picMk id="1026" creationId="{F3BA6BDD-30A9-F629-BD06-81FC756D2034}"/>
          </ac:picMkLst>
        </pc:picChg>
        <pc:picChg chg="del">
          <ac:chgData name="Alize Mansuy" userId="dbe63a3c-3892-42b1-bed1-4f78c4e5ae3f" providerId="ADAL" clId="{AED3D45E-8A80-45B9-8F4C-BB1035027DF8}" dt="2024-06-06T05:39:54.976" v="390" actId="478"/>
          <ac:picMkLst>
            <pc:docMk/>
            <pc:sldMk cId="2730438503" sldId="1342"/>
            <ac:picMk id="1030" creationId="{30BAEDAA-1DD9-FE34-E704-0623B210C001}"/>
          </ac:picMkLst>
        </pc:picChg>
        <pc:cxnChg chg="add mod">
          <ac:chgData name="Alize Mansuy" userId="dbe63a3c-3892-42b1-bed1-4f78c4e5ae3f" providerId="ADAL" clId="{AED3D45E-8A80-45B9-8F4C-BB1035027DF8}" dt="2024-06-06T11:15:14.830" v="3174" actId="14100"/>
          <ac:cxnSpMkLst>
            <pc:docMk/>
            <pc:sldMk cId="2730438503" sldId="1342"/>
            <ac:cxnSpMk id="17" creationId="{40879EC0-17E4-F0B7-5A31-01117B5B08CE}"/>
          </ac:cxnSpMkLst>
        </pc:cxnChg>
        <pc:cxnChg chg="add mod">
          <ac:chgData name="Alize Mansuy" userId="dbe63a3c-3892-42b1-bed1-4f78c4e5ae3f" providerId="ADAL" clId="{AED3D45E-8A80-45B9-8F4C-BB1035027DF8}" dt="2024-06-06T11:15:11.066" v="3173" actId="14100"/>
          <ac:cxnSpMkLst>
            <pc:docMk/>
            <pc:sldMk cId="2730438503" sldId="1342"/>
            <ac:cxnSpMk id="18" creationId="{8912A610-106E-98C6-B127-BF142EBCDF36}"/>
          </ac:cxnSpMkLst>
        </pc:cxnChg>
        <pc:cxnChg chg="add mod">
          <ac:chgData name="Alize Mansuy" userId="dbe63a3c-3892-42b1-bed1-4f78c4e5ae3f" providerId="ADAL" clId="{AED3D45E-8A80-45B9-8F4C-BB1035027DF8}" dt="2024-06-06T11:15:34.377" v="3176" actId="6549"/>
          <ac:cxnSpMkLst>
            <pc:docMk/>
            <pc:sldMk cId="2730438503" sldId="1342"/>
            <ac:cxnSpMk id="19" creationId="{AED0A98B-776D-5CCB-0480-15EB1FD74F37}"/>
          </ac:cxnSpMkLst>
        </pc:cxnChg>
        <pc:cxnChg chg="add mod">
          <ac:chgData name="Alize Mansuy" userId="dbe63a3c-3892-42b1-bed1-4f78c4e5ae3f" providerId="ADAL" clId="{AED3D45E-8A80-45B9-8F4C-BB1035027DF8}" dt="2024-06-06T11:13:49.180" v="3165" actId="208"/>
          <ac:cxnSpMkLst>
            <pc:docMk/>
            <pc:sldMk cId="2730438503" sldId="1342"/>
            <ac:cxnSpMk id="20" creationId="{4577E850-C41F-9408-904C-B0B86D08AA3D}"/>
          </ac:cxnSpMkLst>
        </pc:cxnChg>
        <pc:cxnChg chg="add mod">
          <ac:chgData name="Alize Mansuy" userId="dbe63a3c-3892-42b1-bed1-4f78c4e5ae3f" providerId="ADAL" clId="{AED3D45E-8A80-45B9-8F4C-BB1035027DF8}" dt="2024-06-06T11:08:12.019" v="2867" actId="255"/>
          <ac:cxnSpMkLst>
            <pc:docMk/>
            <pc:sldMk cId="2730438503" sldId="1342"/>
            <ac:cxnSpMk id="21" creationId="{73C52138-FC69-4C5B-AA23-E746CA36CE90}"/>
          </ac:cxnSpMkLst>
        </pc:cxnChg>
        <pc:cxnChg chg="add mod">
          <ac:chgData name="Alize Mansuy" userId="dbe63a3c-3892-42b1-bed1-4f78c4e5ae3f" providerId="ADAL" clId="{AED3D45E-8A80-45B9-8F4C-BB1035027DF8}" dt="2024-06-06T11:20:34.369" v="3248" actId="20577"/>
          <ac:cxnSpMkLst>
            <pc:docMk/>
            <pc:sldMk cId="2730438503" sldId="1342"/>
            <ac:cxnSpMk id="22" creationId="{7D4FF9B6-405E-57D6-38B2-79F788637E6D}"/>
          </ac:cxnSpMkLst>
        </pc:cxnChg>
        <pc:cxnChg chg="add mod">
          <ac:chgData name="Alize Mansuy" userId="dbe63a3c-3892-42b1-bed1-4f78c4e5ae3f" providerId="ADAL" clId="{AED3D45E-8A80-45B9-8F4C-BB1035027DF8}" dt="2024-06-06T11:13:04.061" v="3158" actId="14100"/>
          <ac:cxnSpMkLst>
            <pc:docMk/>
            <pc:sldMk cId="2730438503" sldId="1342"/>
            <ac:cxnSpMk id="23" creationId="{7809343D-CE11-2DFD-BBAA-B6C56788EEA3}"/>
          </ac:cxnSpMkLst>
        </pc:cxnChg>
      </pc:sldChg>
      <pc:sldChg chg="addSp delSp modSp add mod">
        <pc:chgData name="Alize Mansuy" userId="dbe63a3c-3892-42b1-bed1-4f78c4e5ae3f" providerId="ADAL" clId="{AED3D45E-8A80-45B9-8F4C-BB1035027DF8}" dt="2024-06-06T05:41:56.797" v="632"/>
        <pc:sldMkLst>
          <pc:docMk/>
          <pc:sldMk cId="3173543905" sldId="1343"/>
        </pc:sldMkLst>
        <pc:spChg chg="mod">
          <ac:chgData name="Alize Mansuy" userId="dbe63a3c-3892-42b1-bed1-4f78c4e5ae3f" providerId="ADAL" clId="{AED3D45E-8A80-45B9-8F4C-BB1035027DF8}" dt="2024-06-06T05:41:35.877" v="625" actId="114"/>
          <ac:spMkLst>
            <pc:docMk/>
            <pc:sldMk cId="3173543905" sldId="1343"/>
            <ac:spMk id="2" creationId="{95CFF2CA-D297-9D15-D1E5-BF865AE9238D}"/>
          </ac:spMkLst>
        </pc:spChg>
        <pc:picChg chg="del">
          <ac:chgData name="Alize Mansuy" userId="dbe63a3c-3892-42b1-bed1-4f78c4e5ae3f" providerId="ADAL" clId="{AED3D45E-8A80-45B9-8F4C-BB1035027DF8}" dt="2024-06-06T05:41:45.833" v="629" actId="478"/>
          <ac:picMkLst>
            <pc:docMk/>
            <pc:sldMk cId="3173543905" sldId="1343"/>
            <ac:picMk id="3" creationId="{07121099-10FE-F0F6-B741-C11C57DC08B2}"/>
          </ac:picMkLst>
        </pc:picChg>
        <pc:picChg chg="add mod">
          <ac:chgData name="Alize Mansuy" userId="dbe63a3c-3892-42b1-bed1-4f78c4e5ae3f" providerId="ADAL" clId="{AED3D45E-8A80-45B9-8F4C-BB1035027DF8}" dt="2024-06-06T05:41:56.797" v="632"/>
          <ac:picMkLst>
            <pc:docMk/>
            <pc:sldMk cId="3173543905" sldId="1343"/>
            <ac:picMk id="7" creationId="{F19343A4-E587-6F19-5A66-4D6A2C84BBA1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5:41:58.264" v="633"/>
        <pc:sldMkLst>
          <pc:docMk/>
          <pc:sldMk cId="586244742" sldId="1344"/>
        </pc:sldMkLst>
        <pc:spChg chg="mod">
          <ac:chgData name="Alize Mansuy" userId="dbe63a3c-3892-42b1-bed1-4f78c4e5ae3f" providerId="ADAL" clId="{AED3D45E-8A80-45B9-8F4C-BB1035027DF8}" dt="2024-06-06T05:41:38.444" v="627" actId="20577"/>
          <ac:spMkLst>
            <pc:docMk/>
            <pc:sldMk cId="586244742" sldId="1344"/>
            <ac:spMk id="2" creationId="{95CFF2CA-D297-9D15-D1E5-BF865AE9238D}"/>
          </ac:spMkLst>
        </pc:spChg>
        <pc:picChg chg="del">
          <ac:chgData name="Alize Mansuy" userId="dbe63a3c-3892-42b1-bed1-4f78c4e5ae3f" providerId="ADAL" clId="{AED3D45E-8A80-45B9-8F4C-BB1035027DF8}" dt="2024-06-06T05:41:44.493" v="628" actId="478"/>
          <ac:picMkLst>
            <pc:docMk/>
            <pc:sldMk cId="586244742" sldId="1344"/>
            <ac:picMk id="3" creationId="{07121099-10FE-F0F6-B741-C11C57DC08B2}"/>
          </ac:picMkLst>
        </pc:picChg>
        <pc:picChg chg="add mod">
          <ac:chgData name="Alize Mansuy" userId="dbe63a3c-3892-42b1-bed1-4f78c4e5ae3f" providerId="ADAL" clId="{AED3D45E-8A80-45B9-8F4C-BB1035027DF8}" dt="2024-06-06T05:41:58.264" v="633"/>
          <ac:picMkLst>
            <pc:docMk/>
            <pc:sldMk cId="586244742" sldId="1344"/>
            <ac:picMk id="7" creationId="{0669FC87-7A0A-1044-AF9A-0082C7190D86}"/>
          </ac:picMkLst>
        </pc:picChg>
      </pc:sldChg>
      <pc:sldChg chg="addSp delSp modSp add mod modNotesTx">
        <pc:chgData name="Alize Mansuy" userId="dbe63a3c-3892-42b1-bed1-4f78c4e5ae3f" providerId="ADAL" clId="{AED3D45E-8A80-45B9-8F4C-BB1035027DF8}" dt="2024-06-06T11:41:33.317" v="4656" actId="113"/>
        <pc:sldMkLst>
          <pc:docMk/>
          <pc:sldMk cId="2759406976" sldId="1345"/>
        </pc:sldMkLst>
        <pc:spChg chg="mod">
          <ac:chgData name="Alize Mansuy" userId="dbe63a3c-3892-42b1-bed1-4f78c4e5ae3f" providerId="ADAL" clId="{AED3D45E-8A80-45B9-8F4C-BB1035027DF8}" dt="2024-06-06T11:40:33.116" v="4607" actId="1035"/>
          <ac:spMkLst>
            <pc:docMk/>
            <pc:sldMk cId="2759406976" sldId="1345"/>
            <ac:spMk id="2" creationId="{95CFF2CA-D297-9D15-D1E5-BF865AE9238D}"/>
          </ac:spMkLst>
        </pc:spChg>
        <pc:spChg chg="mod">
          <ac:chgData name="Alize Mansuy" userId="dbe63a3c-3892-42b1-bed1-4f78c4e5ae3f" providerId="ADAL" clId="{AED3D45E-8A80-45B9-8F4C-BB1035027DF8}" dt="2024-06-06T11:40:37.530" v="4617" actId="1035"/>
          <ac:spMkLst>
            <pc:docMk/>
            <pc:sldMk cId="2759406976" sldId="1345"/>
            <ac:spMk id="4" creationId="{678437B4-3541-B1D2-AE7B-32DE2587249A}"/>
          </ac:spMkLst>
        </pc:spChg>
        <pc:spChg chg="mod">
          <ac:chgData name="Alize Mansuy" userId="dbe63a3c-3892-42b1-bed1-4f78c4e5ae3f" providerId="ADAL" clId="{AED3D45E-8A80-45B9-8F4C-BB1035027DF8}" dt="2024-06-06T11:41:33.317" v="4656" actId="113"/>
          <ac:spMkLst>
            <pc:docMk/>
            <pc:sldMk cId="2759406976" sldId="1345"/>
            <ac:spMk id="5" creationId="{225FD34F-DC59-16F1-8357-C2D35283BD48}"/>
          </ac:spMkLst>
        </pc:spChg>
        <pc:spChg chg="add del">
          <ac:chgData name="Alize Mansuy" userId="dbe63a3c-3892-42b1-bed1-4f78c4e5ae3f" providerId="ADAL" clId="{AED3D45E-8A80-45B9-8F4C-BB1035027DF8}" dt="2024-06-06T11:40:15.078" v="4592" actId="478"/>
          <ac:spMkLst>
            <pc:docMk/>
            <pc:sldMk cId="2759406976" sldId="1345"/>
            <ac:spMk id="10" creationId="{E06C518D-8860-2210-2E5D-49332DEF8CA5}"/>
          </ac:spMkLst>
        </pc:spChg>
        <pc:spChg chg="add del">
          <ac:chgData name="Alize Mansuy" userId="dbe63a3c-3892-42b1-bed1-4f78c4e5ae3f" providerId="ADAL" clId="{AED3D45E-8A80-45B9-8F4C-BB1035027DF8}" dt="2024-06-06T11:40:14.352" v="4591" actId="478"/>
          <ac:spMkLst>
            <pc:docMk/>
            <pc:sldMk cId="2759406976" sldId="1345"/>
            <ac:spMk id="11" creationId="{2CEF5BAD-AD69-2973-E751-FFB6EE909213}"/>
          </ac:spMkLst>
        </pc:spChg>
        <pc:picChg chg="add mod">
          <ac:chgData name="Alize Mansuy" userId="dbe63a3c-3892-42b1-bed1-4f78c4e5ae3f" providerId="ADAL" clId="{AED3D45E-8A80-45B9-8F4C-BB1035027DF8}" dt="2024-06-06T05:44:33.760" v="746"/>
          <ac:picMkLst>
            <pc:docMk/>
            <pc:sldMk cId="2759406976" sldId="1345"/>
            <ac:picMk id="3" creationId="{8C1BBD28-BECF-C4D8-4793-6EA125E962D6}"/>
          </ac:picMkLst>
        </pc:picChg>
        <pc:picChg chg="del">
          <ac:chgData name="Alize Mansuy" userId="dbe63a3c-3892-42b1-bed1-4f78c4e5ae3f" providerId="ADAL" clId="{AED3D45E-8A80-45B9-8F4C-BB1035027DF8}" dt="2024-06-06T05:44:30.255" v="745" actId="478"/>
          <ac:picMkLst>
            <pc:docMk/>
            <pc:sldMk cId="2759406976" sldId="1345"/>
            <ac:picMk id="7" creationId="{0669FC87-7A0A-1044-AF9A-0082C7190D86}"/>
          </ac:picMkLst>
        </pc:picChg>
        <pc:picChg chg="add del mod">
          <ac:chgData name="Alize Mansuy" userId="dbe63a3c-3892-42b1-bed1-4f78c4e5ae3f" providerId="ADAL" clId="{AED3D45E-8A80-45B9-8F4C-BB1035027DF8}" dt="2024-06-06T11:40:22.396" v="4595" actId="1076"/>
          <ac:picMkLst>
            <pc:docMk/>
            <pc:sldMk cId="2759406976" sldId="1345"/>
            <ac:picMk id="9" creationId="{853E2B04-DA83-DDA7-8FFA-7D8FDFC35AA0}"/>
          </ac:picMkLst>
        </pc:picChg>
        <pc:picChg chg="add mod">
          <ac:chgData name="Alize Mansuy" userId="dbe63a3c-3892-42b1-bed1-4f78c4e5ae3f" providerId="ADAL" clId="{AED3D45E-8A80-45B9-8F4C-BB1035027DF8}" dt="2024-06-06T11:40:25.938" v="4597" actId="1076"/>
          <ac:picMkLst>
            <pc:docMk/>
            <pc:sldMk cId="2759406976" sldId="1345"/>
            <ac:picMk id="1026" creationId="{87168BD0-9D8C-DF75-F643-B9F166A4F3F4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12:13:14.464" v="6147" actId="1076"/>
        <pc:sldMkLst>
          <pc:docMk/>
          <pc:sldMk cId="733944510" sldId="1346"/>
        </pc:sldMkLst>
        <pc:spChg chg="mod">
          <ac:chgData name="Alize Mansuy" userId="dbe63a3c-3892-42b1-bed1-4f78c4e5ae3f" providerId="ADAL" clId="{AED3D45E-8A80-45B9-8F4C-BB1035027DF8}" dt="2024-06-06T05:45:52.809" v="834" actId="6549"/>
          <ac:spMkLst>
            <pc:docMk/>
            <pc:sldMk cId="733944510" sldId="1346"/>
            <ac:spMk id="2" creationId="{95CFF2CA-D297-9D15-D1E5-BF865AE9238D}"/>
          </ac:spMkLst>
        </pc:spChg>
        <pc:spChg chg="del mod">
          <ac:chgData name="Alize Mansuy" userId="dbe63a3c-3892-42b1-bed1-4f78c4e5ae3f" providerId="ADAL" clId="{AED3D45E-8A80-45B9-8F4C-BB1035027DF8}" dt="2024-06-06T11:52:54.787" v="5225" actId="478"/>
          <ac:spMkLst>
            <pc:docMk/>
            <pc:sldMk cId="733944510" sldId="1346"/>
            <ac:spMk id="4" creationId="{678437B4-3541-B1D2-AE7B-32DE2587249A}"/>
          </ac:spMkLst>
        </pc:spChg>
        <pc:spChg chg="mod">
          <ac:chgData name="Alize Mansuy" userId="dbe63a3c-3892-42b1-bed1-4f78c4e5ae3f" providerId="ADAL" clId="{AED3D45E-8A80-45B9-8F4C-BB1035027DF8}" dt="2024-06-06T11:53:40.403" v="5251" actId="20577"/>
          <ac:spMkLst>
            <pc:docMk/>
            <pc:sldMk cId="733944510" sldId="1346"/>
            <ac:spMk id="5" creationId="{225FD34F-DC59-16F1-8357-C2D35283BD48}"/>
          </ac:spMkLst>
        </pc:spChg>
        <pc:spChg chg="add mod">
          <ac:chgData name="Alize Mansuy" userId="dbe63a3c-3892-42b1-bed1-4f78c4e5ae3f" providerId="ADAL" clId="{AED3D45E-8A80-45B9-8F4C-BB1035027DF8}" dt="2024-06-06T12:13:06.924" v="6145" actId="1076"/>
          <ac:spMkLst>
            <pc:docMk/>
            <pc:sldMk cId="733944510" sldId="1346"/>
            <ac:spMk id="7" creationId="{380D9CA2-F163-6682-91F6-00A3ADD00287}"/>
          </ac:spMkLst>
        </pc:spChg>
        <pc:spChg chg="add mod">
          <ac:chgData name="Alize Mansuy" userId="dbe63a3c-3892-42b1-bed1-4f78c4e5ae3f" providerId="ADAL" clId="{AED3D45E-8A80-45B9-8F4C-BB1035027DF8}" dt="2024-06-06T12:13:09.038" v="6146" actId="1076"/>
          <ac:spMkLst>
            <pc:docMk/>
            <pc:sldMk cId="733944510" sldId="1346"/>
            <ac:spMk id="9" creationId="{40CEA5A6-4245-AFDF-15E6-36F7D9B777AE}"/>
          </ac:spMkLst>
        </pc:spChg>
        <pc:spChg chg="add mod">
          <ac:chgData name="Alize Mansuy" userId="dbe63a3c-3892-42b1-bed1-4f78c4e5ae3f" providerId="ADAL" clId="{AED3D45E-8A80-45B9-8F4C-BB1035027DF8}" dt="2024-06-06T12:13:14.464" v="6147" actId="1076"/>
          <ac:spMkLst>
            <pc:docMk/>
            <pc:sldMk cId="733944510" sldId="1346"/>
            <ac:spMk id="10" creationId="{33E4468E-D244-4FD0-203F-89C95A1739B6}"/>
          </ac:spMkLst>
        </pc:spChg>
        <pc:spChg chg="add del mod">
          <ac:chgData name="Alize Mansuy" userId="dbe63a3c-3892-42b1-bed1-4f78c4e5ae3f" providerId="ADAL" clId="{AED3D45E-8A80-45B9-8F4C-BB1035027DF8}" dt="2024-06-06T11:52:51.092" v="5224"/>
          <ac:spMkLst>
            <pc:docMk/>
            <pc:sldMk cId="733944510" sldId="1346"/>
            <ac:spMk id="11" creationId="{17AB35B5-2943-01B9-C3AA-A228EC275176}"/>
          </ac:spMkLst>
        </pc:spChg>
      </pc:sldChg>
      <pc:sldChg chg="modSp add mod">
        <pc:chgData name="Alize Mansuy" userId="dbe63a3c-3892-42b1-bed1-4f78c4e5ae3f" providerId="ADAL" clId="{AED3D45E-8A80-45B9-8F4C-BB1035027DF8}" dt="2024-06-06T05:46:11.072" v="899" actId="20577"/>
        <pc:sldMkLst>
          <pc:docMk/>
          <pc:sldMk cId="480293292" sldId="1347"/>
        </pc:sldMkLst>
        <pc:spChg chg="mod">
          <ac:chgData name="Alize Mansuy" userId="dbe63a3c-3892-42b1-bed1-4f78c4e5ae3f" providerId="ADAL" clId="{AED3D45E-8A80-45B9-8F4C-BB1035027DF8}" dt="2024-06-06T05:46:11.072" v="899" actId="20577"/>
          <ac:spMkLst>
            <pc:docMk/>
            <pc:sldMk cId="480293292" sldId="1347"/>
            <ac:spMk id="2" creationId="{95CFF2CA-D297-9D15-D1E5-BF865AE9238D}"/>
          </ac:spMkLst>
        </pc:spChg>
      </pc:sldChg>
      <pc:sldChg chg="addSp modSp add mod">
        <pc:chgData name="Alize Mansuy" userId="dbe63a3c-3892-42b1-bed1-4f78c4e5ae3f" providerId="ADAL" clId="{AED3D45E-8A80-45B9-8F4C-BB1035027DF8}" dt="2024-06-06T12:12:42.780" v="6142" actId="6549"/>
        <pc:sldMkLst>
          <pc:docMk/>
          <pc:sldMk cId="1260337744" sldId="1348"/>
        </pc:sldMkLst>
        <pc:spChg chg="mod">
          <ac:chgData name="Alize Mansuy" userId="dbe63a3c-3892-42b1-bed1-4f78c4e5ae3f" providerId="ADAL" clId="{AED3D45E-8A80-45B9-8F4C-BB1035027DF8}" dt="2024-06-06T12:11:30.120" v="6032" actId="1035"/>
          <ac:spMkLst>
            <pc:docMk/>
            <pc:sldMk cId="1260337744" sldId="1348"/>
            <ac:spMk id="2" creationId="{95CFF2CA-D297-9D15-D1E5-BF865AE9238D}"/>
          </ac:spMkLst>
        </pc:spChg>
        <pc:spChg chg="mod">
          <ac:chgData name="Alize Mansuy" userId="dbe63a3c-3892-42b1-bed1-4f78c4e5ae3f" providerId="ADAL" clId="{AED3D45E-8A80-45B9-8F4C-BB1035027DF8}" dt="2024-06-06T12:12:26.106" v="6141" actId="12788"/>
          <ac:spMkLst>
            <pc:docMk/>
            <pc:sldMk cId="1260337744" sldId="1348"/>
            <ac:spMk id="4" creationId="{678437B4-3541-B1D2-AE7B-32DE2587249A}"/>
          </ac:spMkLst>
        </pc:spChg>
        <pc:spChg chg="mod">
          <ac:chgData name="Alize Mansuy" userId="dbe63a3c-3892-42b1-bed1-4f78c4e5ae3f" providerId="ADAL" clId="{AED3D45E-8A80-45B9-8F4C-BB1035027DF8}" dt="2024-06-06T12:11:25.471" v="6020" actId="1035"/>
          <ac:spMkLst>
            <pc:docMk/>
            <pc:sldMk cId="1260337744" sldId="1348"/>
            <ac:spMk id="5" creationId="{225FD34F-DC59-16F1-8357-C2D35283BD48}"/>
          </ac:spMkLst>
        </pc:spChg>
        <pc:spChg chg="add mod">
          <ac:chgData name="Alize Mansuy" userId="dbe63a3c-3892-42b1-bed1-4f78c4e5ae3f" providerId="ADAL" clId="{AED3D45E-8A80-45B9-8F4C-BB1035027DF8}" dt="2024-06-06T12:12:26.106" v="6141" actId="12788"/>
          <ac:spMkLst>
            <pc:docMk/>
            <pc:sldMk cId="1260337744" sldId="1348"/>
            <ac:spMk id="9" creationId="{DC52CD0C-D550-8428-3544-6A7B01344A04}"/>
          </ac:spMkLst>
        </pc:spChg>
        <pc:spChg chg="add mod">
          <ac:chgData name="Alize Mansuy" userId="dbe63a3c-3892-42b1-bed1-4f78c4e5ae3f" providerId="ADAL" clId="{AED3D45E-8A80-45B9-8F4C-BB1035027DF8}" dt="2024-06-06T12:12:42.780" v="6142" actId="6549"/>
          <ac:spMkLst>
            <pc:docMk/>
            <pc:sldMk cId="1260337744" sldId="1348"/>
            <ac:spMk id="10" creationId="{BF18E3D1-319A-D86C-D899-33A082C0A5F0}"/>
          </ac:spMkLst>
        </pc:spChg>
        <pc:picChg chg="add mod">
          <ac:chgData name="Alize Mansuy" userId="dbe63a3c-3892-42b1-bed1-4f78c4e5ae3f" providerId="ADAL" clId="{AED3D45E-8A80-45B9-8F4C-BB1035027DF8}" dt="2024-06-06T12:12:11.688" v="6139" actId="1076"/>
          <ac:picMkLst>
            <pc:docMk/>
            <pc:sldMk cId="1260337744" sldId="1348"/>
            <ac:picMk id="7" creationId="{72171B00-105F-E842-DE05-D8A615D7A793}"/>
          </ac:picMkLst>
        </pc:picChg>
        <pc:picChg chg="add mod">
          <ac:chgData name="Alize Mansuy" userId="dbe63a3c-3892-42b1-bed1-4f78c4e5ae3f" providerId="ADAL" clId="{AED3D45E-8A80-45B9-8F4C-BB1035027DF8}" dt="2024-06-06T12:12:16.285" v="6140" actId="1076"/>
          <ac:picMkLst>
            <pc:docMk/>
            <pc:sldMk cId="1260337744" sldId="1348"/>
            <ac:picMk id="12" creationId="{0DFA9803-9868-0FCE-8E1C-619FD670FA2E}"/>
          </ac:picMkLst>
        </pc:picChg>
      </pc:sldChg>
      <pc:sldChg chg="addSp modSp add mod">
        <pc:chgData name="Alize Mansuy" userId="dbe63a3c-3892-42b1-bed1-4f78c4e5ae3f" providerId="ADAL" clId="{AED3D45E-8A80-45B9-8F4C-BB1035027DF8}" dt="2024-06-06T12:29:39.144" v="7088" actId="1076"/>
        <pc:sldMkLst>
          <pc:docMk/>
          <pc:sldMk cId="3630444692" sldId="1349"/>
        </pc:sldMkLst>
        <pc:spChg chg="mod">
          <ac:chgData name="Alize Mansuy" userId="dbe63a3c-3892-42b1-bed1-4f78c4e5ae3f" providerId="ADAL" clId="{AED3D45E-8A80-45B9-8F4C-BB1035027DF8}" dt="2024-06-06T05:46:47.985" v="980" actId="20577"/>
          <ac:spMkLst>
            <pc:docMk/>
            <pc:sldMk cId="3630444692" sldId="1349"/>
            <ac:spMk id="2" creationId="{95CFF2CA-D297-9D15-D1E5-BF865AE9238D}"/>
          </ac:spMkLst>
        </pc:spChg>
        <pc:spChg chg="mod">
          <ac:chgData name="Alize Mansuy" userId="dbe63a3c-3892-42b1-bed1-4f78c4e5ae3f" providerId="ADAL" clId="{AED3D45E-8A80-45B9-8F4C-BB1035027DF8}" dt="2024-06-06T12:13:42.681" v="6177" actId="20577"/>
          <ac:spMkLst>
            <pc:docMk/>
            <pc:sldMk cId="3630444692" sldId="1349"/>
            <ac:spMk id="4" creationId="{678437B4-3541-B1D2-AE7B-32DE2587249A}"/>
          </ac:spMkLst>
        </pc:spChg>
        <pc:spChg chg="mod">
          <ac:chgData name="Alize Mansuy" userId="dbe63a3c-3892-42b1-bed1-4f78c4e5ae3f" providerId="ADAL" clId="{AED3D45E-8A80-45B9-8F4C-BB1035027DF8}" dt="2024-06-06T12:29:29.580" v="7085" actId="20577"/>
          <ac:spMkLst>
            <pc:docMk/>
            <pc:sldMk cId="3630444692" sldId="1349"/>
            <ac:spMk id="5" creationId="{225FD34F-DC59-16F1-8357-C2D35283BD48}"/>
          </ac:spMkLst>
        </pc:spChg>
        <pc:spChg chg="add mod ord">
          <ac:chgData name="Alize Mansuy" userId="dbe63a3c-3892-42b1-bed1-4f78c4e5ae3f" providerId="ADAL" clId="{AED3D45E-8A80-45B9-8F4C-BB1035027DF8}" dt="2024-06-06T12:25:34.613" v="6977" actId="171"/>
          <ac:spMkLst>
            <pc:docMk/>
            <pc:sldMk cId="3630444692" sldId="1349"/>
            <ac:spMk id="16" creationId="{6987EA64-F6A1-DA54-99DA-D47309074055}"/>
          </ac:spMkLst>
        </pc:spChg>
        <pc:spChg chg="add mod ord">
          <ac:chgData name="Alize Mansuy" userId="dbe63a3c-3892-42b1-bed1-4f78c4e5ae3f" providerId="ADAL" clId="{AED3D45E-8A80-45B9-8F4C-BB1035027DF8}" dt="2024-06-06T12:29:39.144" v="7088" actId="1076"/>
          <ac:spMkLst>
            <pc:docMk/>
            <pc:sldMk cId="3630444692" sldId="1349"/>
            <ac:spMk id="19" creationId="{F81F0793-34C4-0FC8-8942-894ADDA65D78}"/>
          </ac:spMkLst>
        </pc:spChg>
        <pc:picChg chg="add mod">
          <ac:chgData name="Alize Mansuy" userId="dbe63a3c-3892-42b1-bed1-4f78c4e5ae3f" providerId="ADAL" clId="{AED3D45E-8A80-45B9-8F4C-BB1035027DF8}" dt="2024-06-06T12:23:52.865" v="6953" actId="1076"/>
          <ac:picMkLst>
            <pc:docMk/>
            <pc:sldMk cId="3630444692" sldId="1349"/>
            <ac:picMk id="9" creationId="{7B39C000-698C-C7F2-8845-FEBA54EE29B6}"/>
          </ac:picMkLst>
        </pc:picChg>
        <pc:picChg chg="add mod modCrop">
          <ac:chgData name="Alize Mansuy" userId="dbe63a3c-3892-42b1-bed1-4f78c4e5ae3f" providerId="ADAL" clId="{AED3D45E-8A80-45B9-8F4C-BB1035027DF8}" dt="2024-06-06T12:27:16.278" v="6995" actId="1076"/>
          <ac:picMkLst>
            <pc:docMk/>
            <pc:sldMk cId="3630444692" sldId="1349"/>
            <ac:picMk id="11" creationId="{80614BFB-D9AD-B6D4-FBC9-6863C522B8C4}"/>
          </ac:picMkLst>
        </pc:picChg>
        <pc:picChg chg="add mod modCrop">
          <ac:chgData name="Alize Mansuy" userId="dbe63a3c-3892-42b1-bed1-4f78c4e5ae3f" providerId="ADAL" clId="{AED3D45E-8A80-45B9-8F4C-BB1035027DF8}" dt="2024-06-06T12:23:58.131" v="6955" actId="1076"/>
          <ac:picMkLst>
            <pc:docMk/>
            <pc:sldMk cId="3630444692" sldId="1349"/>
            <ac:picMk id="13" creationId="{6A47C170-882B-6462-BC5C-EC5609F3533B}"/>
          </ac:picMkLst>
        </pc:picChg>
        <pc:picChg chg="add mod">
          <ac:chgData name="Alize Mansuy" userId="dbe63a3c-3892-42b1-bed1-4f78c4e5ae3f" providerId="ADAL" clId="{AED3D45E-8A80-45B9-8F4C-BB1035027DF8}" dt="2024-06-06T12:29:39.144" v="7088" actId="1076"/>
          <ac:picMkLst>
            <pc:docMk/>
            <pc:sldMk cId="3630444692" sldId="1349"/>
            <ac:picMk id="15" creationId="{35B76240-6C95-558D-FDE9-0DA8E54AA1F3}"/>
          </ac:picMkLst>
        </pc:picChg>
        <pc:picChg chg="add mod">
          <ac:chgData name="Alize Mansuy" userId="dbe63a3c-3892-42b1-bed1-4f78c4e5ae3f" providerId="ADAL" clId="{AED3D45E-8A80-45B9-8F4C-BB1035027DF8}" dt="2024-06-06T12:29:39.144" v="7088" actId="1076"/>
          <ac:picMkLst>
            <pc:docMk/>
            <pc:sldMk cId="3630444692" sldId="1349"/>
            <ac:picMk id="18" creationId="{EE5EE24B-9BE9-ECD7-2762-02D6D105BE3D}"/>
          </ac:picMkLst>
        </pc:picChg>
        <pc:picChg chg="add mod">
          <ac:chgData name="Alize Mansuy" userId="dbe63a3c-3892-42b1-bed1-4f78c4e5ae3f" providerId="ADAL" clId="{AED3D45E-8A80-45B9-8F4C-BB1035027DF8}" dt="2024-06-06T12:26:16.116" v="6985" actId="1076"/>
          <ac:picMkLst>
            <pc:docMk/>
            <pc:sldMk cId="3630444692" sldId="1349"/>
            <ac:picMk id="2050" creationId="{10225308-A6E2-AD44-0D28-48A3B6F1BC06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12:35:24.323" v="7725" actId="20577"/>
        <pc:sldMkLst>
          <pc:docMk/>
          <pc:sldMk cId="1521224275" sldId="1350"/>
        </pc:sldMkLst>
        <pc:spChg chg="mod">
          <ac:chgData name="Alize Mansuy" userId="dbe63a3c-3892-42b1-bed1-4f78c4e5ae3f" providerId="ADAL" clId="{AED3D45E-8A80-45B9-8F4C-BB1035027DF8}" dt="2024-06-06T05:47:02.152" v="1023" actId="6549"/>
          <ac:spMkLst>
            <pc:docMk/>
            <pc:sldMk cId="1521224275" sldId="1350"/>
            <ac:spMk id="2" creationId="{95CFF2CA-D297-9D15-D1E5-BF865AE9238D}"/>
          </ac:spMkLst>
        </pc:spChg>
        <pc:spChg chg="mod">
          <ac:chgData name="Alize Mansuy" userId="dbe63a3c-3892-42b1-bed1-4f78c4e5ae3f" providerId="ADAL" clId="{AED3D45E-8A80-45B9-8F4C-BB1035027DF8}" dt="2024-06-06T12:35:24.323" v="7725" actId="20577"/>
          <ac:spMkLst>
            <pc:docMk/>
            <pc:sldMk cId="1521224275" sldId="1350"/>
            <ac:spMk id="4" creationId="{678437B4-3541-B1D2-AE7B-32DE2587249A}"/>
          </ac:spMkLst>
        </pc:spChg>
        <pc:spChg chg="del">
          <ac:chgData name="Alize Mansuy" userId="dbe63a3c-3892-42b1-bed1-4f78c4e5ae3f" providerId="ADAL" clId="{AED3D45E-8A80-45B9-8F4C-BB1035027DF8}" dt="2024-06-06T12:34:52.090" v="7705" actId="478"/>
          <ac:spMkLst>
            <pc:docMk/>
            <pc:sldMk cId="1521224275" sldId="1350"/>
            <ac:spMk id="5" creationId="{225FD34F-DC59-16F1-8357-C2D35283BD48}"/>
          </ac:spMkLst>
        </pc:spChg>
        <pc:spChg chg="add del mod">
          <ac:chgData name="Alize Mansuy" userId="dbe63a3c-3892-42b1-bed1-4f78c4e5ae3f" providerId="ADAL" clId="{AED3D45E-8A80-45B9-8F4C-BB1035027DF8}" dt="2024-06-06T12:34:54.147" v="7706" actId="478"/>
          <ac:spMkLst>
            <pc:docMk/>
            <pc:sldMk cId="1521224275" sldId="1350"/>
            <ac:spMk id="9" creationId="{7F0C834A-FE1D-3ADC-5377-4195C5808ED0}"/>
          </ac:spMkLst>
        </pc:spChg>
      </pc:sldChg>
      <pc:sldChg chg="modSp add mod">
        <pc:chgData name="Alize Mansuy" userId="dbe63a3c-3892-42b1-bed1-4f78c4e5ae3f" providerId="ADAL" clId="{AED3D45E-8A80-45B9-8F4C-BB1035027DF8}" dt="2024-06-06T05:47:23.196" v="1039" actId="114"/>
        <pc:sldMkLst>
          <pc:docMk/>
          <pc:sldMk cId="2804792622" sldId="1351"/>
        </pc:sldMkLst>
        <pc:spChg chg="mod">
          <ac:chgData name="Alize Mansuy" userId="dbe63a3c-3892-42b1-bed1-4f78c4e5ae3f" providerId="ADAL" clId="{AED3D45E-8A80-45B9-8F4C-BB1035027DF8}" dt="2024-06-06T05:47:23.196" v="1039" actId="114"/>
          <ac:spMkLst>
            <pc:docMk/>
            <pc:sldMk cId="2804792622" sldId="1351"/>
            <ac:spMk id="2" creationId="{95CFF2CA-D297-9D15-D1E5-BF865AE9238D}"/>
          </ac:spMkLst>
        </pc:spChg>
      </pc:sldChg>
      <pc:sldChg chg="modSp add mod">
        <pc:chgData name="Alize Mansuy" userId="dbe63a3c-3892-42b1-bed1-4f78c4e5ae3f" providerId="ADAL" clId="{AED3D45E-8A80-45B9-8F4C-BB1035027DF8}" dt="2024-06-06T05:50:39.133" v="1311" actId="20577"/>
        <pc:sldMkLst>
          <pc:docMk/>
          <pc:sldMk cId="1725825575" sldId="1352"/>
        </pc:sldMkLst>
        <pc:spChg chg="mod">
          <ac:chgData name="Alize Mansuy" userId="dbe63a3c-3892-42b1-bed1-4f78c4e5ae3f" providerId="ADAL" clId="{AED3D45E-8A80-45B9-8F4C-BB1035027DF8}" dt="2024-06-06T05:50:39.133" v="1311" actId="20577"/>
          <ac:spMkLst>
            <pc:docMk/>
            <pc:sldMk cId="1725825575" sldId="1352"/>
            <ac:spMk id="2" creationId="{95CFF2CA-D297-9D15-D1E5-BF865AE9238D}"/>
          </ac:spMkLst>
        </pc:spChg>
      </pc:sldChg>
      <pc:sldChg chg="add">
        <pc:chgData name="Alize Mansuy" userId="dbe63a3c-3892-42b1-bed1-4f78c4e5ae3f" providerId="ADAL" clId="{AED3D45E-8A80-45B9-8F4C-BB1035027DF8}" dt="2024-06-06T05:54:15.071" v="1537"/>
        <pc:sldMkLst>
          <pc:docMk/>
          <pc:sldMk cId="208603105" sldId="1353"/>
        </pc:sldMkLst>
      </pc:sldChg>
      <pc:sldChg chg="modSp add mod">
        <pc:chgData name="Alize Mansuy" userId="dbe63a3c-3892-42b1-bed1-4f78c4e5ae3f" providerId="ADAL" clId="{AED3D45E-8A80-45B9-8F4C-BB1035027DF8}" dt="2024-06-06T06:21:51.837" v="2536" actId="20577"/>
        <pc:sldMkLst>
          <pc:docMk/>
          <pc:sldMk cId="3393781231" sldId="1354"/>
        </pc:sldMkLst>
        <pc:spChg chg="mod">
          <ac:chgData name="Alize Mansuy" userId="dbe63a3c-3892-42b1-bed1-4f78c4e5ae3f" providerId="ADAL" clId="{AED3D45E-8A80-45B9-8F4C-BB1035027DF8}" dt="2024-06-06T06:21:51.837" v="2536" actId="20577"/>
          <ac:spMkLst>
            <pc:docMk/>
            <pc:sldMk cId="3393781231" sldId="1354"/>
            <ac:spMk id="2" creationId="{95CFF2CA-D297-9D15-D1E5-BF865AE9238D}"/>
          </ac:spMkLst>
        </pc:spChg>
        <pc:spChg chg="mod">
          <ac:chgData name="Alize Mansuy" userId="dbe63a3c-3892-42b1-bed1-4f78c4e5ae3f" providerId="ADAL" clId="{AED3D45E-8A80-45B9-8F4C-BB1035027DF8}" dt="2024-06-06T06:20:59.734" v="2385" actId="20577"/>
          <ac:spMkLst>
            <pc:docMk/>
            <pc:sldMk cId="3393781231" sldId="1354"/>
            <ac:spMk id="4" creationId="{678437B4-3541-B1D2-AE7B-32DE2587249A}"/>
          </ac:spMkLst>
        </pc:spChg>
        <pc:spChg chg="mod">
          <ac:chgData name="Alize Mansuy" userId="dbe63a3c-3892-42b1-bed1-4f78c4e5ae3f" providerId="ADAL" clId="{AED3D45E-8A80-45B9-8F4C-BB1035027DF8}" dt="2024-06-06T06:20:36.208" v="2372" actId="6549"/>
          <ac:spMkLst>
            <pc:docMk/>
            <pc:sldMk cId="3393781231" sldId="1354"/>
            <ac:spMk id="5" creationId="{225FD34F-DC59-16F1-8357-C2D35283BD48}"/>
          </ac:spMkLst>
        </pc:spChg>
      </pc:sldChg>
      <pc:sldChg chg="addSp delSp modSp add mod">
        <pc:chgData name="Alize Mansuy" userId="dbe63a3c-3892-42b1-bed1-4f78c4e5ae3f" providerId="ADAL" clId="{AED3D45E-8A80-45B9-8F4C-BB1035027DF8}" dt="2024-06-06T06:24:22.420" v="2704" actId="20577"/>
        <pc:sldMkLst>
          <pc:docMk/>
          <pc:sldMk cId="1336928804" sldId="1355"/>
        </pc:sldMkLst>
        <pc:spChg chg="del">
          <ac:chgData name="Alize Mansuy" userId="dbe63a3c-3892-42b1-bed1-4f78c4e5ae3f" providerId="ADAL" clId="{AED3D45E-8A80-45B9-8F4C-BB1035027DF8}" dt="2024-06-06T06:22:23.529" v="2540" actId="478"/>
          <ac:spMkLst>
            <pc:docMk/>
            <pc:sldMk cId="1336928804" sldId="1355"/>
            <ac:spMk id="2" creationId="{95CFF2CA-D297-9D15-D1E5-BF865AE9238D}"/>
          </ac:spMkLst>
        </pc:spChg>
        <pc:spChg chg="del">
          <ac:chgData name="Alize Mansuy" userId="dbe63a3c-3892-42b1-bed1-4f78c4e5ae3f" providerId="ADAL" clId="{AED3D45E-8A80-45B9-8F4C-BB1035027DF8}" dt="2024-06-06T06:22:27.920" v="2542" actId="478"/>
          <ac:spMkLst>
            <pc:docMk/>
            <pc:sldMk cId="1336928804" sldId="1355"/>
            <ac:spMk id="4" creationId="{678437B4-3541-B1D2-AE7B-32DE2587249A}"/>
          </ac:spMkLst>
        </pc:spChg>
        <pc:spChg chg="del">
          <ac:chgData name="Alize Mansuy" userId="dbe63a3c-3892-42b1-bed1-4f78c4e5ae3f" providerId="ADAL" clId="{AED3D45E-8A80-45B9-8F4C-BB1035027DF8}" dt="2024-06-06T06:22:29.387" v="2543" actId="478"/>
          <ac:spMkLst>
            <pc:docMk/>
            <pc:sldMk cId="1336928804" sldId="1355"/>
            <ac:spMk id="5" creationId="{225FD34F-DC59-16F1-8357-C2D35283BD48}"/>
          </ac:spMkLst>
        </pc:spChg>
        <pc:spChg chg="add del mod">
          <ac:chgData name="Alize Mansuy" userId="dbe63a3c-3892-42b1-bed1-4f78c4e5ae3f" providerId="ADAL" clId="{AED3D45E-8A80-45B9-8F4C-BB1035027DF8}" dt="2024-06-06T06:22:25.822" v="2541" actId="478"/>
          <ac:spMkLst>
            <pc:docMk/>
            <pc:sldMk cId="1336928804" sldId="1355"/>
            <ac:spMk id="10" creationId="{7A14B0A8-0304-54AA-A640-6D13D6B0B8F0}"/>
          </ac:spMkLst>
        </pc:spChg>
        <pc:spChg chg="add del mod">
          <ac:chgData name="Alize Mansuy" userId="dbe63a3c-3892-42b1-bed1-4f78c4e5ae3f" providerId="ADAL" clId="{AED3D45E-8A80-45B9-8F4C-BB1035027DF8}" dt="2024-06-06T06:22:30.667" v="2544" actId="478"/>
          <ac:spMkLst>
            <pc:docMk/>
            <pc:sldMk cId="1336928804" sldId="1355"/>
            <ac:spMk id="12" creationId="{7DC36CAA-4E46-6C2A-E1BC-5EAFB06B3748}"/>
          </ac:spMkLst>
        </pc:spChg>
        <pc:spChg chg="add del mod">
          <ac:chgData name="Alize Mansuy" userId="dbe63a3c-3892-42b1-bed1-4f78c4e5ae3f" providerId="ADAL" clId="{AED3D45E-8A80-45B9-8F4C-BB1035027DF8}" dt="2024-06-06T06:22:31.909" v="2545" actId="478"/>
          <ac:spMkLst>
            <pc:docMk/>
            <pc:sldMk cId="1336928804" sldId="1355"/>
            <ac:spMk id="14" creationId="{08B79405-3CC5-F1A2-92DE-D3CAA5ADE498}"/>
          </ac:spMkLst>
        </pc:spChg>
        <pc:spChg chg="add mod">
          <ac:chgData name="Alize Mansuy" userId="dbe63a3c-3892-42b1-bed1-4f78c4e5ae3f" providerId="ADAL" clId="{AED3D45E-8A80-45B9-8F4C-BB1035027DF8}" dt="2024-06-06T06:22:32.848" v="2546"/>
          <ac:spMkLst>
            <pc:docMk/>
            <pc:sldMk cId="1336928804" sldId="1355"/>
            <ac:spMk id="15" creationId="{0BC9CDEB-41BA-1E1A-94FB-F82B9D299B9B}"/>
          </ac:spMkLst>
        </pc:spChg>
        <pc:spChg chg="add mod">
          <ac:chgData name="Alize Mansuy" userId="dbe63a3c-3892-42b1-bed1-4f78c4e5ae3f" providerId="ADAL" clId="{AED3D45E-8A80-45B9-8F4C-BB1035027DF8}" dt="2024-06-06T06:24:22.420" v="2704" actId="20577"/>
          <ac:spMkLst>
            <pc:docMk/>
            <pc:sldMk cId="1336928804" sldId="1355"/>
            <ac:spMk id="16" creationId="{09A91F42-2EFD-5919-A0AE-64F042B7B17D}"/>
          </ac:spMkLst>
        </pc:spChg>
        <pc:spChg chg="add mod">
          <ac:chgData name="Alize Mansuy" userId="dbe63a3c-3892-42b1-bed1-4f78c4e5ae3f" providerId="ADAL" clId="{AED3D45E-8A80-45B9-8F4C-BB1035027DF8}" dt="2024-06-06T06:22:39.439" v="2547"/>
          <ac:spMkLst>
            <pc:docMk/>
            <pc:sldMk cId="1336928804" sldId="1355"/>
            <ac:spMk id="17" creationId="{33179779-6275-5F2C-B758-D2F791695F67}"/>
          </ac:spMkLst>
        </pc:spChg>
        <pc:picChg chg="del">
          <ac:chgData name="Alize Mansuy" userId="dbe63a3c-3892-42b1-bed1-4f78c4e5ae3f" providerId="ADAL" clId="{AED3D45E-8A80-45B9-8F4C-BB1035027DF8}" dt="2024-06-06T05:57:32.316" v="1754" actId="478"/>
          <ac:picMkLst>
            <pc:docMk/>
            <pc:sldMk cId="1336928804" sldId="1355"/>
            <ac:picMk id="3" creationId="{8C1BBD28-BECF-C4D8-4793-6EA125E962D6}"/>
          </ac:picMkLst>
        </pc:picChg>
        <pc:picChg chg="add mod">
          <ac:chgData name="Alize Mansuy" userId="dbe63a3c-3892-42b1-bed1-4f78c4e5ae3f" providerId="ADAL" clId="{AED3D45E-8A80-45B9-8F4C-BB1035027DF8}" dt="2024-06-06T05:57:35.126" v="1756" actId="1076"/>
          <ac:picMkLst>
            <pc:docMk/>
            <pc:sldMk cId="1336928804" sldId="1355"/>
            <ac:picMk id="7" creationId="{69F37024-2228-E24D-1856-2AD3D90D1696}"/>
          </ac:picMkLst>
        </pc:picChg>
      </pc:sldChg>
      <pc:sldChg chg="addSp delSp modSp add mod setBg">
        <pc:chgData name="Alize Mansuy" userId="dbe63a3c-3892-42b1-bed1-4f78c4e5ae3f" providerId="ADAL" clId="{AED3D45E-8A80-45B9-8F4C-BB1035027DF8}" dt="2024-06-06T06:11:59.121" v="2139" actId="403"/>
        <pc:sldMkLst>
          <pc:docMk/>
          <pc:sldMk cId="3037137020" sldId="1356"/>
        </pc:sldMkLst>
        <pc:spChg chg="mod">
          <ac:chgData name="Alize Mansuy" userId="dbe63a3c-3892-42b1-bed1-4f78c4e5ae3f" providerId="ADAL" clId="{AED3D45E-8A80-45B9-8F4C-BB1035027DF8}" dt="2024-06-06T06:11:59.121" v="2139" actId="403"/>
          <ac:spMkLst>
            <pc:docMk/>
            <pc:sldMk cId="3037137020" sldId="1356"/>
            <ac:spMk id="1022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01:22.091" v="1941" actId="6549"/>
          <ac:spMkLst>
            <pc:docMk/>
            <pc:sldMk cId="3037137020" sldId="1356"/>
            <ac:spMk id="1023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00:55.387" v="1860" actId="20577"/>
          <ac:spMkLst>
            <pc:docMk/>
            <pc:sldMk cId="3037137020" sldId="1356"/>
            <ac:spMk id="1024" creationId="{00000000-0000-0000-0000-000000000000}"/>
          </ac:spMkLst>
        </pc:spChg>
        <pc:picChg chg="add mod">
          <ac:chgData name="Alize Mansuy" userId="dbe63a3c-3892-42b1-bed1-4f78c4e5ae3f" providerId="ADAL" clId="{AED3D45E-8A80-45B9-8F4C-BB1035027DF8}" dt="2024-06-06T06:01:43.234" v="1945" actId="27614"/>
          <ac:picMkLst>
            <pc:docMk/>
            <pc:sldMk cId="3037137020" sldId="1356"/>
            <ac:picMk id="5" creationId="{42D64814-FC48-F019-FD8A-5BEE99ED1060}"/>
          </ac:picMkLst>
        </pc:picChg>
        <pc:picChg chg="del">
          <ac:chgData name="Alize Mansuy" userId="dbe63a3c-3892-42b1-bed1-4f78c4e5ae3f" providerId="ADAL" clId="{AED3D45E-8A80-45B9-8F4C-BB1035027DF8}" dt="2024-06-06T06:01:25.801" v="1942" actId="478"/>
          <ac:picMkLst>
            <pc:docMk/>
            <pc:sldMk cId="3037137020" sldId="1356"/>
            <ac:picMk id="11" creationId="{CA834FA1-9B2D-567B-E779-8C549C5BE876}"/>
          </ac:picMkLst>
        </pc:picChg>
      </pc:sldChg>
      <pc:sldChg chg="addSp delSp modSp add del mod">
        <pc:chgData name="Alize Mansuy" userId="dbe63a3c-3892-42b1-bed1-4f78c4e5ae3f" providerId="ADAL" clId="{AED3D45E-8A80-45B9-8F4C-BB1035027DF8}" dt="2024-06-06T06:23:32.095" v="2562" actId="47"/>
        <pc:sldMkLst>
          <pc:docMk/>
          <pc:sldMk cId="2037066531" sldId="1357"/>
        </pc:sldMkLst>
        <pc:picChg chg="add mod">
          <ac:chgData name="Alize Mansuy" userId="dbe63a3c-3892-42b1-bed1-4f78c4e5ae3f" providerId="ADAL" clId="{AED3D45E-8A80-45B9-8F4C-BB1035027DF8}" dt="2024-06-06T06:01:55.136" v="1949"/>
          <ac:picMkLst>
            <pc:docMk/>
            <pc:sldMk cId="2037066531" sldId="1357"/>
            <ac:picMk id="3" creationId="{2D587D81-89FD-3698-402E-EEA475473D44}"/>
          </ac:picMkLst>
        </pc:picChg>
        <pc:picChg chg="del">
          <ac:chgData name="Alize Mansuy" userId="dbe63a3c-3892-42b1-bed1-4f78c4e5ae3f" providerId="ADAL" clId="{AED3D45E-8A80-45B9-8F4C-BB1035027DF8}" dt="2024-06-06T06:01:50.146" v="1947" actId="478"/>
          <ac:picMkLst>
            <pc:docMk/>
            <pc:sldMk cId="2037066531" sldId="1357"/>
            <ac:picMk id="7" creationId="{69F37024-2228-E24D-1856-2AD3D90D1696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01:56.413" v="1950"/>
        <pc:sldMkLst>
          <pc:docMk/>
          <pc:sldMk cId="3537454777" sldId="1358"/>
        </pc:sldMkLst>
        <pc:picChg chg="add mod">
          <ac:chgData name="Alize Mansuy" userId="dbe63a3c-3892-42b1-bed1-4f78c4e5ae3f" providerId="ADAL" clId="{AED3D45E-8A80-45B9-8F4C-BB1035027DF8}" dt="2024-06-06T06:01:56.413" v="1950"/>
          <ac:picMkLst>
            <pc:docMk/>
            <pc:sldMk cId="3537454777" sldId="1358"/>
            <ac:picMk id="2" creationId="{134A7150-305D-BF22-20FA-5BD36F80FAF7}"/>
          </ac:picMkLst>
        </pc:picChg>
        <pc:picChg chg="del">
          <ac:chgData name="Alize Mansuy" userId="dbe63a3c-3892-42b1-bed1-4f78c4e5ae3f" providerId="ADAL" clId="{AED3D45E-8A80-45B9-8F4C-BB1035027DF8}" dt="2024-06-06T06:01:52.041" v="1948" actId="478"/>
          <ac:picMkLst>
            <pc:docMk/>
            <pc:sldMk cId="3537454777" sldId="1358"/>
            <ac:picMk id="6" creationId="{3A02484C-8500-01BA-6CF2-AD1E0F7778D2}"/>
          </ac:picMkLst>
        </pc:picChg>
      </pc:sldChg>
      <pc:sldChg chg="addSp delSp modSp add del mod">
        <pc:chgData name="Alize Mansuy" userId="dbe63a3c-3892-42b1-bed1-4f78c4e5ae3f" providerId="ADAL" clId="{AED3D45E-8A80-45B9-8F4C-BB1035027DF8}" dt="2024-06-06T06:23:05.670" v="2552" actId="47"/>
        <pc:sldMkLst>
          <pc:docMk/>
          <pc:sldMk cId="15885631" sldId="1359"/>
        </pc:sldMkLst>
        <pc:picChg chg="add mod">
          <ac:chgData name="Alize Mansuy" userId="dbe63a3c-3892-42b1-bed1-4f78c4e5ae3f" providerId="ADAL" clId="{AED3D45E-8A80-45B9-8F4C-BB1035027DF8}" dt="2024-06-06T06:02:08.494" v="1955"/>
          <ac:picMkLst>
            <pc:docMk/>
            <pc:sldMk cId="15885631" sldId="1359"/>
            <ac:picMk id="3" creationId="{B6288A77-08E0-2E63-3769-37722A92E468}"/>
          </ac:picMkLst>
        </pc:picChg>
        <pc:picChg chg="del">
          <ac:chgData name="Alize Mansuy" userId="dbe63a3c-3892-42b1-bed1-4f78c4e5ae3f" providerId="ADAL" clId="{AED3D45E-8A80-45B9-8F4C-BB1035027DF8}" dt="2024-06-06T06:02:08.269" v="1954" actId="478"/>
          <ac:picMkLst>
            <pc:docMk/>
            <pc:sldMk cId="15885631" sldId="1359"/>
            <ac:picMk id="7" creationId="{69F37024-2228-E24D-1856-2AD3D90D1696}"/>
          </ac:picMkLst>
        </pc:picChg>
      </pc:sldChg>
      <pc:sldChg chg="add del">
        <pc:chgData name="Alize Mansuy" userId="dbe63a3c-3892-42b1-bed1-4f78c4e5ae3f" providerId="ADAL" clId="{AED3D45E-8A80-45B9-8F4C-BB1035027DF8}" dt="2024-06-06T06:02:01.582" v="1952"/>
        <pc:sldMkLst>
          <pc:docMk/>
          <pc:sldMk cId="2320975534" sldId="1359"/>
        </pc:sldMkLst>
      </pc:sldChg>
      <pc:sldChg chg="addSp delSp modSp add mod setBg">
        <pc:chgData name="Alize Mansuy" userId="dbe63a3c-3892-42b1-bed1-4f78c4e5ae3f" providerId="ADAL" clId="{AED3D45E-8A80-45B9-8F4C-BB1035027DF8}" dt="2024-06-06T06:10:48.060" v="2059"/>
        <pc:sldMkLst>
          <pc:docMk/>
          <pc:sldMk cId="2448819360" sldId="1360"/>
        </pc:sldMkLst>
        <pc:spChg chg="mod">
          <ac:chgData name="Alize Mansuy" userId="dbe63a3c-3892-42b1-bed1-4f78c4e5ae3f" providerId="ADAL" clId="{AED3D45E-8A80-45B9-8F4C-BB1035027DF8}" dt="2024-06-06T06:09:22.085" v="2010" actId="403"/>
          <ac:spMkLst>
            <pc:docMk/>
            <pc:sldMk cId="2448819360" sldId="1360"/>
            <ac:spMk id="1317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09:32.764" v="2048" actId="6549"/>
          <ac:spMkLst>
            <pc:docMk/>
            <pc:sldMk cId="2448819360" sldId="1360"/>
            <ac:spMk id="1318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08:52.837" v="1965" actId="20577"/>
          <ac:spMkLst>
            <pc:docMk/>
            <pc:sldMk cId="2448819360" sldId="1360"/>
            <ac:spMk id="1319" creationId="{00000000-0000-0000-0000-000000000000}"/>
          </ac:spMkLst>
        </pc:spChg>
        <pc:picChg chg="del">
          <ac:chgData name="Alize Mansuy" userId="dbe63a3c-3892-42b1-bed1-4f78c4e5ae3f" providerId="ADAL" clId="{AED3D45E-8A80-45B9-8F4C-BB1035027DF8}" dt="2024-06-06T06:09:34.539" v="2049" actId="478"/>
          <ac:picMkLst>
            <pc:docMk/>
            <pc:sldMk cId="2448819360" sldId="1360"/>
            <ac:picMk id="4" creationId="{28C215CE-AEA0-96BB-E713-A747016BE7E5}"/>
          </ac:picMkLst>
        </pc:picChg>
        <pc:picChg chg="add mod">
          <ac:chgData name="Alize Mansuy" userId="dbe63a3c-3892-42b1-bed1-4f78c4e5ae3f" providerId="ADAL" clId="{AED3D45E-8A80-45B9-8F4C-BB1035027DF8}" dt="2024-06-06T06:09:54.528" v="2053" actId="27614"/>
          <ac:picMkLst>
            <pc:docMk/>
            <pc:sldMk cId="2448819360" sldId="1360"/>
            <ac:picMk id="6" creationId="{92A3F99E-BBF1-8DD4-FA76-3D6A59B018C0}"/>
          </ac:picMkLst>
        </pc:picChg>
      </pc:sldChg>
      <pc:sldChg chg="addSp delSp modSp add del mod">
        <pc:chgData name="Alize Mansuy" userId="dbe63a3c-3892-42b1-bed1-4f78c4e5ae3f" providerId="ADAL" clId="{AED3D45E-8A80-45B9-8F4C-BB1035027DF8}" dt="2024-06-06T06:24:52.277" v="2738" actId="47"/>
        <pc:sldMkLst>
          <pc:docMk/>
          <pc:sldMk cId="2206747768" sldId="1361"/>
        </pc:sldMkLst>
        <pc:picChg chg="del">
          <ac:chgData name="Alize Mansuy" userId="dbe63a3c-3892-42b1-bed1-4f78c4e5ae3f" providerId="ADAL" clId="{AED3D45E-8A80-45B9-8F4C-BB1035027DF8}" dt="2024-06-06T06:09:55.760" v="2054" actId="478"/>
          <ac:picMkLst>
            <pc:docMk/>
            <pc:sldMk cId="2206747768" sldId="1361"/>
            <ac:picMk id="3" creationId="{8C1BBD28-BECF-C4D8-4793-6EA125E962D6}"/>
          </ac:picMkLst>
        </pc:picChg>
        <pc:picChg chg="add mod">
          <ac:chgData name="Alize Mansuy" userId="dbe63a3c-3892-42b1-bed1-4f78c4e5ae3f" providerId="ADAL" clId="{AED3D45E-8A80-45B9-8F4C-BB1035027DF8}" dt="2024-06-06T06:09:56.026" v="2055"/>
          <ac:picMkLst>
            <pc:docMk/>
            <pc:sldMk cId="2206747768" sldId="1361"/>
            <ac:picMk id="7" creationId="{BAC94DDA-7EEB-5A4B-D1E3-C4E9D9690122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09:58.749" v="2057"/>
        <pc:sldMkLst>
          <pc:docMk/>
          <pc:sldMk cId="1082756236" sldId="1362"/>
        </pc:sldMkLst>
        <pc:picChg chg="del">
          <ac:chgData name="Alize Mansuy" userId="dbe63a3c-3892-42b1-bed1-4f78c4e5ae3f" providerId="ADAL" clId="{AED3D45E-8A80-45B9-8F4C-BB1035027DF8}" dt="2024-06-06T06:09:58.568" v="2056" actId="478"/>
          <ac:picMkLst>
            <pc:docMk/>
            <pc:sldMk cId="1082756236" sldId="1362"/>
            <ac:picMk id="2" creationId="{C6AB900F-98F1-C304-7A9C-B7456B9E097D}"/>
          </ac:picMkLst>
        </pc:picChg>
        <pc:picChg chg="add mod">
          <ac:chgData name="Alize Mansuy" userId="dbe63a3c-3892-42b1-bed1-4f78c4e5ae3f" providerId="ADAL" clId="{AED3D45E-8A80-45B9-8F4C-BB1035027DF8}" dt="2024-06-06T06:09:58.749" v="2057"/>
          <ac:picMkLst>
            <pc:docMk/>
            <pc:sldMk cId="1082756236" sldId="1362"/>
            <ac:picMk id="5" creationId="{26C30F3D-899E-6469-76D6-E26513307708}"/>
          </ac:picMkLst>
        </pc:picChg>
      </pc:sldChg>
      <pc:sldChg chg="addSp delSp modSp add mod setBg">
        <pc:chgData name="Alize Mansuy" userId="dbe63a3c-3892-42b1-bed1-4f78c4e5ae3f" providerId="ADAL" clId="{AED3D45E-8A80-45B9-8F4C-BB1035027DF8}" dt="2024-06-06T06:19:14.675" v="2366"/>
        <pc:sldMkLst>
          <pc:docMk/>
          <pc:sldMk cId="4078032036" sldId="1363"/>
        </pc:sldMkLst>
        <pc:spChg chg="mod">
          <ac:chgData name="Alize Mansuy" userId="dbe63a3c-3892-42b1-bed1-4f78c4e5ae3f" providerId="ADAL" clId="{AED3D45E-8A80-45B9-8F4C-BB1035027DF8}" dt="2024-06-06T06:12:04.731" v="2140" actId="403"/>
          <ac:spMkLst>
            <pc:docMk/>
            <pc:sldMk cId="4078032036" sldId="1363"/>
            <ac:spMk id="1760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11:18.327" v="2130" actId="6549"/>
          <ac:spMkLst>
            <pc:docMk/>
            <pc:sldMk cId="4078032036" sldId="1363"/>
            <ac:spMk id="1761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10:57.660" v="2061" actId="20577"/>
          <ac:spMkLst>
            <pc:docMk/>
            <pc:sldMk cId="4078032036" sldId="1363"/>
            <ac:spMk id="1762" creationId="{00000000-0000-0000-0000-000000000000}"/>
          </ac:spMkLst>
        </pc:spChg>
        <pc:picChg chg="del">
          <ac:chgData name="Alize Mansuy" userId="dbe63a3c-3892-42b1-bed1-4f78c4e5ae3f" providerId="ADAL" clId="{AED3D45E-8A80-45B9-8F4C-BB1035027DF8}" dt="2024-06-06T06:11:27.897" v="2131" actId="478"/>
          <ac:picMkLst>
            <pc:docMk/>
            <pc:sldMk cId="4078032036" sldId="1363"/>
            <ac:picMk id="2" creationId="{1CE30000-8DC5-EF19-E5B8-E33D43C7CA5A}"/>
          </ac:picMkLst>
        </pc:picChg>
        <pc:picChg chg="add mod">
          <ac:chgData name="Alize Mansuy" userId="dbe63a3c-3892-42b1-bed1-4f78c4e5ae3f" providerId="ADAL" clId="{AED3D45E-8A80-45B9-8F4C-BB1035027DF8}" dt="2024-06-06T06:11:28.167" v="2132"/>
          <ac:picMkLst>
            <pc:docMk/>
            <pc:sldMk cId="4078032036" sldId="1363"/>
            <ac:picMk id="3" creationId="{0477B66A-1125-4668-251A-B533AEDE1681}"/>
          </ac:picMkLst>
        </pc:picChg>
      </pc:sldChg>
      <pc:sldChg chg="addSp delSp modSp add del mod">
        <pc:chgData name="Alize Mansuy" userId="dbe63a3c-3892-42b1-bed1-4f78c4e5ae3f" providerId="ADAL" clId="{AED3D45E-8A80-45B9-8F4C-BB1035027DF8}" dt="2024-06-06T06:26:31.634" v="2830" actId="47"/>
        <pc:sldMkLst>
          <pc:docMk/>
          <pc:sldMk cId="651649037" sldId="1364"/>
        </pc:sldMkLst>
        <pc:picChg chg="del">
          <ac:chgData name="Alize Mansuy" userId="dbe63a3c-3892-42b1-bed1-4f78c4e5ae3f" providerId="ADAL" clId="{AED3D45E-8A80-45B9-8F4C-BB1035027DF8}" dt="2024-06-06T06:11:30.692" v="2133" actId="478"/>
          <ac:picMkLst>
            <pc:docMk/>
            <pc:sldMk cId="651649037" sldId="1364"/>
            <ac:picMk id="3" creationId="{8C1BBD28-BECF-C4D8-4793-6EA125E962D6}"/>
          </ac:picMkLst>
        </pc:picChg>
        <pc:picChg chg="add mod">
          <ac:chgData name="Alize Mansuy" userId="dbe63a3c-3892-42b1-bed1-4f78c4e5ae3f" providerId="ADAL" clId="{AED3D45E-8A80-45B9-8F4C-BB1035027DF8}" dt="2024-06-06T06:11:30.924" v="2134"/>
          <ac:picMkLst>
            <pc:docMk/>
            <pc:sldMk cId="651649037" sldId="1364"/>
            <ac:picMk id="7" creationId="{FBF00D51-A23C-AE3C-6BE9-C546BF7CC129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11:33.786" v="2136"/>
        <pc:sldMkLst>
          <pc:docMk/>
          <pc:sldMk cId="4265659153" sldId="1365"/>
        </pc:sldMkLst>
        <pc:picChg chg="del">
          <ac:chgData name="Alize Mansuy" userId="dbe63a3c-3892-42b1-bed1-4f78c4e5ae3f" providerId="ADAL" clId="{AED3D45E-8A80-45B9-8F4C-BB1035027DF8}" dt="2024-06-06T06:11:33.601" v="2135" actId="478"/>
          <ac:picMkLst>
            <pc:docMk/>
            <pc:sldMk cId="4265659153" sldId="1365"/>
            <ac:picMk id="2" creationId="{C54DC5C6-7704-F8CD-D93D-35CB1FB933B6}"/>
          </ac:picMkLst>
        </pc:picChg>
        <pc:picChg chg="add mod">
          <ac:chgData name="Alize Mansuy" userId="dbe63a3c-3892-42b1-bed1-4f78c4e5ae3f" providerId="ADAL" clId="{AED3D45E-8A80-45B9-8F4C-BB1035027DF8}" dt="2024-06-06T06:11:33.786" v="2136"/>
          <ac:picMkLst>
            <pc:docMk/>
            <pc:sldMk cId="4265659153" sldId="1365"/>
            <ac:picMk id="3" creationId="{42ECDEE3-C9DB-009A-6707-22468E420A4E}"/>
          </ac:picMkLst>
        </pc:picChg>
      </pc:sldChg>
      <pc:sldChg chg="addSp delSp modSp add mod setBg">
        <pc:chgData name="Alize Mansuy" userId="dbe63a3c-3892-42b1-bed1-4f78c4e5ae3f" providerId="ADAL" clId="{AED3D45E-8A80-45B9-8F4C-BB1035027DF8}" dt="2024-06-06T06:17:59.572" v="2364"/>
        <pc:sldMkLst>
          <pc:docMk/>
          <pc:sldMk cId="1522876453" sldId="1366"/>
        </pc:sldMkLst>
        <pc:spChg chg="mod">
          <ac:chgData name="Alize Mansuy" userId="dbe63a3c-3892-42b1-bed1-4f78c4e5ae3f" providerId="ADAL" clId="{AED3D45E-8A80-45B9-8F4C-BB1035027DF8}" dt="2024-06-06T06:15:23.816" v="2269" actId="6549"/>
          <ac:spMkLst>
            <pc:docMk/>
            <pc:sldMk cId="1522876453" sldId="1366"/>
            <ac:spMk id="1022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15:46.368" v="2344" actId="14100"/>
          <ac:spMkLst>
            <pc:docMk/>
            <pc:sldMk cId="1522876453" sldId="1366"/>
            <ac:spMk id="1023" creationId="{00000000-0000-0000-0000-000000000000}"/>
          </ac:spMkLst>
        </pc:spChg>
        <pc:spChg chg="mod">
          <ac:chgData name="Alize Mansuy" userId="dbe63a3c-3892-42b1-bed1-4f78c4e5ae3f" providerId="ADAL" clId="{AED3D45E-8A80-45B9-8F4C-BB1035027DF8}" dt="2024-06-06T06:15:14.606" v="2208" actId="20577"/>
          <ac:spMkLst>
            <pc:docMk/>
            <pc:sldMk cId="1522876453" sldId="1366"/>
            <ac:spMk id="1024" creationId="{00000000-0000-0000-0000-000000000000}"/>
          </ac:spMkLst>
        </pc:spChg>
        <pc:picChg chg="add mod">
          <ac:chgData name="Alize Mansuy" userId="dbe63a3c-3892-42b1-bed1-4f78c4e5ae3f" providerId="ADAL" clId="{AED3D45E-8A80-45B9-8F4C-BB1035027DF8}" dt="2024-06-06T06:17:36.908" v="2358" actId="1076"/>
          <ac:picMkLst>
            <pc:docMk/>
            <pc:sldMk cId="1522876453" sldId="1366"/>
            <ac:picMk id="3" creationId="{1D419127-28CC-3AFF-7148-1CB7AD148866}"/>
          </ac:picMkLst>
        </pc:picChg>
        <pc:picChg chg="add del mod modCrop">
          <ac:chgData name="Alize Mansuy" userId="dbe63a3c-3892-42b1-bed1-4f78c4e5ae3f" providerId="ADAL" clId="{AED3D45E-8A80-45B9-8F4C-BB1035027DF8}" dt="2024-06-06T06:17:01.430" v="2349" actId="478"/>
          <ac:picMkLst>
            <pc:docMk/>
            <pc:sldMk cId="1522876453" sldId="1366"/>
            <ac:picMk id="6" creationId="{559A0A0A-A98C-017D-5571-6E3DB143298C}"/>
          </ac:picMkLst>
        </pc:picChg>
        <pc:picChg chg="del">
          <ac:chgData name="Alize Mansuy" userId="dbe63a3c-3892-42b1-bed1-4f78c4e5ae3f" providerId="ADAL" clId="{AED3D45E-8A80-45B9-8F4C-BB1035027DF8}" dt="2024-06-06T06:15:48.911" v="2345" actId="478"/>
          <ac:picMkLst>
            <pc:docMk/>
            <pc:sldMk cId="1522876453" sldId="1366"/>
            <ac:picMk id="7" creationId="{89CE6A68-A52B-6C7D-E2D5-987DEDF91663}"/>
          </ac:picMkLst>
        </pc:picChg>
        <pc:picChg chg="add mod">
          <ac:chgData name="Alize Mansuy" userId="dbe63a3c-3892-42b1-bed1-4f78c4e5ae3f" providerId="ADAL" clId="{AED3D45E-8A80-45B9-8F4C-BB1035027DF8}" dt="2024-06-06T06:17:35.357" v="2357" actId="14100"/>
          <ac:picMkLst>
            <pc:docMk/>
            <pc:sldMk cId="1522876453" sldId="1366"/>
            <ac:picMk id="9" creationId="{F87E74EC-B9D6-EAB7-6BEF-63D81F4F2DDD}"/>
          </ac:picMkLst>
        </pc:picChg>
      </pc:sldChg>
      <pc:sldChg chg="addSp delSp modSp add del mod">
        <pc:chgData name="Alize Mansuy" userId="dbe63a3c-3892-42b1-bed1-4f78c4e5ae3f" providerId="ADAL" clId="{AED3D45E-8A80-45B9-8F4C-BB1035027DF8}" dt="2024-06-06T06:25:49.143" v="2828" actId="47"/>
        <pc:sldMkLst>
          <pc:docMk/>
          <pc:sldMk cId="597717578" sldId="1367"/>
        </pc:sldMkLst>
        <pc:picChg chg="add mod">
          <ac:chgData name="Alize Mansuy" userId="dbe63a3c-3892-42b1-bed1-4f78c4e5ae3f" providerId="ADAL" clId="{AED3D45E-8A80-45B9-8F4C-BB1035027DF8}" dt="2024-06-06T06:17:41.774" v="2360"/>
          <ac:picMkLst>
            <pc:docMk/>
            <pc:sldMk cId="597717578" sldId="1367"/>
            <ac:picMk id="3" creationId="{0F9338A5-A3FA-0F79-DF7D-98AF844CAEEE}"/>
          </ac:picMkLst>
        </pc:picChg>
        <pc:picChg chg="del">
          <ac:chgData name="Alize Mansuy" userId="dbe63a3c-3892-42b1-bed1-4f78c4e5ae3f" providerId="ADAL" clId="{AED3D45E-8A80-45B9-8F4C-BB1035027DF8}" dt="2024-06-06T06:17:40.855" v="2359" actId="478"/>
          <ac:picMkLst>
            <pc:docMk/>
            <pc:sldMk cId="597717578" sldId="1367"/>
            <ac:picMk id="7" creationId="{69F37024-2228-E24D-1856-2AD3D90D1696}"/>
          </ac:picMkLst>
        </pc:picChg>
        <pc:picChg chg="add mod">
          <ac:chgData name="Alize Mansuy" userId="dbe63a3c-3892-42b1-bed1-4f78c4e5ae3f" providerId="ADAL" clId="{AED3D45E-8A80-45B9-8F4C-BB1035027DF8}" dt="2024-06-06T06:17:41.774" v="2360"/>
          <ac:picMkLst>
            <pc:docMk/>
            <pc:sldMk cId="597717578" sldId="1367"/>
            <ac:picMk id="9" creationId="{14A25F48-C98D-5517-A3DD-99FDCFB6EB7E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17:45.346" v="2362"/>
        <pc:sldMkLst>
          <pc:docMk/>
          <pc:sldMk cId="3619851426" sldId="1368"/>
        </pc:sldMkLst>
        <pc:picChg chg="add mod">
          <ac:chgData name="Alize Mansuy" userId="dbe63a3c-3892-42b1-bed1-4f78c4e5ae3f" providerId="ADAL" clId="{AED3D45E-8A80-45B9-8F4C-BB1035027DF8}" dt="2024-06-06T06:17:45.346" v="2362"/>
          <ac:picMkLst>
            <pc:docMk/>
            <pc:sldMk cId="3619851426" sldId="1368"/>
            <ac:picMk id="2" creationId="{75048E57-9A14-84B6-9601-2E4B7605D280}"/>
          </ac:picMkLst>
        </pc:picChg>
        <pc:picChg chg="add mod">
          <ac:chgData name="Alize Mansuy" userId="dbe63a3c-3892-42b1-bed1-4f78c4e5ae3f" providerId="ADAL" clId="{AED3D45E-8A80-45B9-8F4C-BB1035027DF8}" dt="2024-06-06T06:17:45.346" v="2362"/>
          <ac:picMkLst>
            <pc:docMk/>
            <pc:sldMk cId="3619851426" sldId="1368"/>
            <ac:picMk id="5" creationId="{E5B20DBB-E7D9-3227-EAE9-BA25743CA160}"/>
          </ac:picMkLst>
        </pc:picChg>
        <pc:picChg chg="del">
          <ac:chgData name="Alize Mansuy" userId="dbe63a3c-3892-42b1-bed1-4f78c4e5ae3f" providerId="ADAL" clId="{AED3D45E-8A80-45B9-8F4C-BB1035027DF8}" dt="2024-06-06T06:17:44.528" v="2361" actId="478"/>
          <ac:picMkLst>
            <pc:docMk/>
            <pc:sldMk cId="3619851426" sldId="1368"/>
            <ac:picMk id="6" creationId="{3A02484C-8500-01BA-6CF2-AD1E0F7778D2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21:59.324" v="2539" actId="478"/>
        <pc:sldMkLst>
          <pc:docMk/>
          <pc:sldMk cId="825682431" sldId="1369"/>
        </pc:sldMkLst>
        <pc:spChg chg="del">
          <ac:chgData name="Alize Mansuy" userId="dbe63a3c-3892-42b1-bed1-4f78c4e5ae3f" providerId="ADAL" clId="{AED3D45E-8A80-45B9-8F4C-BB1035027DF8}" dt="2024-06-06T06:21:57.219" v="2537" actId="478"/>
          <ac:spMkLst>
            <pc:docMk/>
            <pc:sldMk cId="825682431" sldId="1369"/>
            <ac:spMk id="2" creationId="{95CFF2CA-D297-9D15-D1E5-BF865AE9238D}"/>
          </ac:spMkLst>
        </pc:spChg>
        <pc:spChg chg="mod">
          <ac:chgData name="Alize Mansuy" userId="dbe63a3c-3892-42b1-bed1-4f78c4e5ae3f" providerId="ADAL" clId="{AED3D45E-8A80-45B9-8F4C-BB1035027DF8}" dt="2024-06-06T06:21:09.268" v="2416" actId="20577"/>
          <ac:spMkLst>
            <pc:docMk/>
            <pc:sldMk cId="825682431" sldId="1369"/>
            <ac:spMk id="4" creationId="{678437B4-3541-B1D2-AE7B-32DE2587249A}"/>
          </ac:spMkLst>
        </pc:spChg>
        <pc:spChg chg="mod">
          <ac:chgData name="Alize Mansuy" userId="dbe63a3c-3892-42b1-bed1-4f78c4e5ae3f" providerId="ADAL" clId="{AED3D45E-8A80-45B9-8F4C-BB1035027DF8}" dt="2024-06-06T06:21:18.970" v="2417" actId="33524"/>
          <ac:spMkLst>
            <pc:docMk/>
            <pc:sldMk cId="825682431" sldId="1369"/>
            <ac:spMk id="5" creationId="{225FD34F-DC59-16F1-8357-C2D35283BD48}"/>
          </ac:spMkLst>
        </pc:spChg>
        <pc:spChg chg="add del mod">
          <ac:chgData name="Alize Mansuy" userId="dbe63a3c-3892-42b1-bed1-4f78c4e5ae3f" providerId="ADAL" clId="{AED3D45E-8A80-45B9-8F4C-BB1035027DF8}" dt="2024-06-06T06:21:59.324" v="2539" actId="478"/>
          <ac:spMkLst>
            <pc:docMk/>
            <pc:sldMk cId="825682431" sldId="1369"/>
            <ac:spMk id="9" creationId="{3F326941-65F0-CB82-07E6-77FE0F184BF6}"/>
          </ac:spMkLst>
        </pc:spChg>
        <pc:spChg chg="add mod">
          <ac:chgData name="Alize Mansuy" userId="dbe63a3c-3892-42b1-bed1-4f78c4e5ae3f" providerId="ADAL" clId="{AED3D45E-8A80-45B9-8F4C-BB1035027DF8}" dt="2024-06-06T06:21:57.435" v="2538"/>
          <ac:spMkLst>
            <pc:docMk/>
            <pc:sldMk cId="825682431" sldId="1369"/>
            <ac:spMk id="10" creationId="{D9D23203-F4CC-9BB0-F28C-7317A87A2F85}"/>
          </ac:spMkLst>
        </pc:spChg>
      </pc:sldChg>
      <pc:sldChg chg="addSp delSp modSp add mod">
        <pc:chgData name="Alize Mansuy" userId="dbe63a3c-3892-42b1-bed1-4f78c4e5ae3f" providerId="ADAL" clId="{AED3D45E-8A80-45B9-8F4C-BB1035027DF8}" dt="2024-06-06T06:24:29.874" v="2723" actId="20577"/>
        <pc:sldMkLst>
          <pc:docMk/>
          <pc:sldMk cId="4281942937" sldId="1370"/>
        </pc:sldMkLst>
        <pc:spChg chg="mod">
          <ac:chgData name="Alize Mansuy" userId="dbe63a3c-3892-42b1-bed1-4f78c4e5ae3f" providerId="ADAL" clId="{AED3D45E-8A80-45B9-8F4C-BB1035027DF8}" dt="2024-06-06T06:24:29.874" v="2723" actId="20577"/>
          <ac:spMkLst>
            <pc:docMk/>
            <pc:sldMk cId="4281942937" sldId="1370"/>
            <ac:spMk id="10" creationId="{D9D23203-F4CC-9BB0-F28C-7317A87A2F85}"/>
          </ac:spMkLst>
        </pc:spChg>
        <pc:picChg chg="add mod">
          <ac:chgData name="Alize Mansuy" userId="dbe63a3c-3892-42b1-bed1-4f78c4e5ae3f" providerId="ADAL" clId="{AED3D45E-8A80-45B9-8F4C-BB1035027DF8}" dt="2024-06-06T06:22:56.456" v="2550"/>
          <ac:picMkLst>
            <pc:docMk/>
            <pc:sldMk cId="4281942937" sldId="1370"/>
            <ac:picMk id="2" creationId="{B96876BC-A35A-C289-227E-5A07CA2BB955}"/>
          </ac:picMkLst>
        </pc:picChg>
        <pc:picChg chg="del">
          <ac:chgData name="Alize Mansuy" userId="dbe63a3c-3892-42b1-bed1-4f78c4e5ae3f" providerId="ADAL" clId="{AED3D45E-8A80-45B9-8F4C-BB1035027DF8}" dt="2024-06-06T06:22:52.795" v="2549" actId="478"/>
          <ac:picMkLst>
            <pc:docMk/>
            <pc:sldMk cId="4281942937" sldId="1370"/>
            <ac:picMk id="3" creationId="{8C1BBD28-BECF-C4D8-4793-6EA125E962D6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11:06:13.235" v="2861"/>
        <pc:sldMkLst>
          <pc:docMk/>
          <pc:sldMk cId="1385454774" sldId="1371"/>
        </pc:sldMkLst>
        <pc:spChg chg="mod">
          <ac:chgData name="Alize Mansuy" userId="dbe63a3c-3892-42b1-bed1-4f78c4e5ae3f" providerId="ADAL" clId="{AED3D45E-8A80-45B9-8F4C-BB1035027DF8}" dt="2024-06-06T06:24:07.532" v="2663" actId="20577"/>
          <ac:spMkLst>
            <pc:docMk/>
            <pc:sldMk cId="1385454774" sldId="1371"/>
            <ac:spMk id="16" creationId="{09A91F42-2EFD-5919-A0AE-64F042B7B17D}"/>
          </ac:spMkLst>
        </pc:spChg>
        <pc:picChg chg="add del mod">
          <ac:chgData name="Alize Mansuy" userId="dbe63a3c-3892-42b1-bed1-4f78c4e5ae3f" providerId="ADAL" clId="{AED3D45E-8A80-45B9-8F4C-BB1035027DF8}" dt="2024-06-06T11:06:12.946" v="2860" actId="478"/>
          <ac:picMkLst>
            <pc:docMk/>
            <pc:sldMk cId="1385454774" sldId="1371"/>
            <ac:picMk id="2" creationId="{612173C3-129C-F19C-ADD6-ACBD88733D44}"/>
          </ac:picMkLst>
        </pc:picChg>
        <pc:picChg chg="add mod">
          <ac:chgData name="Alize Mansuy" userId="dbe63a3c-3892-42b1-bed1-4f78c4e5ae3f" providerId="ADAL" clId="{AED3D45E-8A80-45B9-8F4C-BB1035027DF8}" dt="2024-06-06T11:06:13.235" v="2861"/>
          <ac:picMkLst>
            <pc:docMk/>
            <pc:sldMk cId="1385454774" sldId="1371"/>
            <ac:picMk id="3" creationId="{B3264AE7-9F2C-8468-D4B6-E8ED336EA6DA}"/>
          </ac:picMkLst>
        </pc:picChg>
        <pc:picChg chg="add mod">
          <ac:chgData name="Alize Mansuy" userId="dbe63a3c-3892-42b1-bed1-4f78c4e5ae3f" providerId="ADAL" clId="{AED3D45E-8A80-45B9-8F4C-BB1035027DF8}" dt="2024-06-06T11:06:13.235" v="2861"/>
          <ac:picMkLst>
            <pc:docMk/>
            <pc:sldMk cId="1385454774" sldId="1371"/>
            <ac:picMk id="4" creationId="{F4073411-B8BA-55D1-D139-63A3C2BF53F8}"/>
          </ac:picMkLst>
        </pc:picChg>
        <pc:picChg chg="del">
          <ac:chgData name="Alize Mansuy" userId="dbe63a3c-3892-42b1-bed1-4f78c4e5ae3f" providerId="ADAL" clId="{AED3D45E-8A80-45B9-8F4C-BB1035027DF8}" dt="2024-06-06T06:23:11.249" v="2553" actId="478"/>
          <ac:picMkLst>
            <pc:docMk/>
            <pc:sldMk cId="1385454774" sldId="1371"/>
            <ac:picMk id="7" creationId="{69F37024-2228-E24D-1856-2AD3D90D1696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11:06:19.220" v="2863"/>
        <pc:sldMkLst>
          <pc:docMk/>
          <pc:sldMk cId="3607624211" sldId="1372"/>
        </pc:sldMkLst>
        <pc:spChg chg="mod">
          <ac:chgData name="Alize Mansuy" userId="dbe63a3c-3892-42b1-bed1-4f78c4e5ae3f" providerId="ADAL" clId="{AED3D45E-8A80-45B9-8F4C-BB1035027DF8}" dt="2024-06-06T06:24:13.507" v="2684" actId="20577"/>
          <ac:spMkLst>
            <pc:docMk/>
            <pc:sldMk cId="3607624211" sldId="1372"/>
            <ac:spMk id="10" creationId="{D9D23203-F4CC-9BB0-F28C-7317A87A2F85}"/>
          </ac:spMkLst>
        </pc:spChg>
        <pc:picChg chg="add mod">
          <ac:chgData name="Alize Mansuy" userId="dbe63a3c-3892-42b1-bed1-4f78c4e5ae3f" providerId="ADAL" clId="{AED3D45E-8A80-45B9-8F4C-BB1035027DF8}" dt="2024-06-06T11:06:19.220" v="2863"/>
          <ac:picMkLst>
            <pc:docMk/>
            <pc:sldMk cId="3607624211" sldId="1372"/>
            <ac:picMk id="2" creationId="{8A50535E-2EF6-6EF6-375C-E8B657D4637F}"/>
          </ac:picMkLst>
        </pc:picChg>
        <pc:picChg chg="del">
          <ac:chgData name="Alize Mansuy" userId="dbe63a3c-3892-42b1-bed1-4f78c4e5ae3f" providerId="ADAL" clId="{AED3D45E-8A80-45B9-8F4C-BB1035027DF8}" dt="2024-06-06T06:23:14.001" v="2555" actId="478"/>
          <ac:picMkLst>
            <pc:docMk/>
            <pc:sldMk cId="3607624211" sldId="1372"/>
            <ac:picMk id="2" creationId="{B96876BC-A35A-C289-227E-5A07CA2BB955}"/>
          </ac:picMkLst>
        </pc:picChg>
        <pc:picChg chg="add del mod">
          <ac:chgData name="Alize Mansuy" userId="dbe63a3c-3892-42b1-bed1-4f78c4e5ae3f" providerId="ADAL" clId="{AED3D45E-8A80-45B9-8F4C-BB1035027DF8}" dt="2024-06-06T11:06:18.972" v="2862" actId="478"/>
          <ac:picMkLst>
            <pc:docMk/>
            <pc:sldMk cId="3607624211" sldId="1372"/>
            <ac:picMk id="3" creationId="{FC527581-C5F1-CA9A-4472-05B1BCE21F95}"/>
          </ac:picMkLst>
        </pc:picChg>
        <pc:picChg chg="add mod">
          <ac:chgData name="Alize Mansuy" userId="dbe63a3c-3892-42b1-bed1-4f78c4e5ae3f" providerId="ADAL" clId="{AED3D45E-8A80-45B9-8F4C-BB1035027DF8}" dt="2024-06-06T11:06:19.220" v="2863"/>
          <ac:picMkLst>
            <pc:docMk/>
            <pc:sldMk cId="3607624211" sldId="1372"/>
            <ac:picMk id="7" creationId="{606E3052-88A8-9583-E35B-31A8A7F22351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23:49.469" v="2609" actId="6549"/>
        <pc:sldMkLst>
          <pc:docMk/>
          <pc:sldMk cId="2614209237" sldId="1373"/>
        </pc:sldMkLst>
        <pc:spChg chg="mod">
          <ac:chgData name="Alize Mansuy" userId="dbe63a3c-3892-42b1-bed1-4f78c4e5ae3f" providerId="ADAL" clId="{AED3D45E-8A80-45B9-8F4C-BB1035027DF8}" dt="2024-06-06T06:23:49.469" v="2609" actId="6549"/>
          <ac:spMkLst>
            <pc:docMk/>
            <pc:sldMk cId="2614209237" sldId="1373"/>
            <ac:spMk id="16" creationId="{09A91F42-2EFD-5919-A0AE-64F042B7B17D}"/>
          </ac:spMkLst>
        </pc:spChg>
        <pc:picChg chg="del">
          <ac:chgData name="Alize Mansuy" userId="dbe63a3c-3892-42b1-bed1-4f78c4e5ae3f" providerId="ADAL" clId="{AED3D45E-8A80-45B9-8F4C-BB1035027DF8}" dt="2024-06-06T06:23:26.564" v="2558" actId="478"/>
          <ac:picMkLst>
            <pc:docMk/>
            <pc:sldMk cId="2614209237" sldId="1373"/>
            <ac:picMk id="2" creationId="{612173C3-129C-F19C-ADD6-ACBD88733D44}"/>
          </ac:picMkLst>
        </pc:picChg>
        <pc:picChg chg="add mod">
          <ac:chgData name="Alize Mansuy" userId="dbe63a3c-3892-42b1-bed1-4f78c4e5ae3f" providerId="ADAL" clId="{AED3D45E-8A80-45B9-8F4C-BB1035027DF8}" dt="2024-06-06T06:23:26.842" v="2559"/>
          <ac:picMkLst>
            <pc:docMk/>
            <pc:sldMk cId="2614209237" sldId="1373"/>
            <ac:picMk id="3" creationId="{A9CD6B7C-D3A8-C9A6-4E7E-9031E0785902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23:57.692" v="2630" actId="20577"/>
        <pc:sldMkLst>
          <pc:docMk/>
          <pc:sldMk cId="453078510" sldId="1374"/>
        </pc:sldMkLst>
        <pc:spChg chg="mod">
          <ac:chgData name="Alize Mansuy" userId="dbe63a3c-3892-42b1-bed1-4f78c4e5ae3f" providerId="ADAL" clId="{AED3D45E-8A80-45B9-8F4C-BB1035027DF8}" dt="2024-06-06T06:23:57.692" v="2630" actId="20577"/>
          <ac:spMkLst>
            <pc:docMk/>
            <pc:sldMk cId="453078510" sldId="1374"/>
            <ac:spMk id="10" creationId="{D9D23203-F4CC-9BB0-F28C-7317A87A2F85}"/>
          </ac:spMkLst>
        </pc:spChg>
        <pc:picChg chg="add mod">
          <ac:chgData name="Alize Mansuy" userId="dbe63a3c-3892-42b1-bed1-4f78c4e5ae3f" providerId="ADAL" clId="{AED3D45E-8A80-45B9-8F4C-BB1035027DF8}" dt="2024-06-06T06:23:29.456" v="2561"/>
          <ac:picMkLst>
            <pc:docMk/>
            <pc:sldMk cId="453078510" sldId="1374"/>
            <ac:picMk id="2" creationId="{DB7058F8-283C-C16E-32DA-5099B079755F}"/>
          </ac:picMkLst>
        </pc:picChg>
        <pc:picChg chg="del">
          <ac:chgData name="Alize Mansuy" userId="dbe63a3c-3892-42b1-bed1-4f78c4e5ae3f" providerId="ADAL" clId="{AED3D45E-8A80-45B9-8F4C-BB1035027DF8}" dt="2024-06-06T06:23:29.240" v="2560" actId="478"/>
          <ac:picMkLst>
            <pc:docMk/>
            <pc:sldMk cId="453078510" sldId="1374"/>
            <ac:picMk id="3" creationId="{FC527581-C5F1-CA9A-4472-05B1BCE21F95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25:06.634" v="2777" actId="6549"/>
        <pc:sldMkLst>
          <pc:docMk/>
          <pc:sldMk cId="3336511334" sldId="1375"/>
        </pc:sldMkLst>
        <pc:spChg chg="mod">
          <ac:chgData name="Alize Mansuy" userId="dbe63a3c-3892-42b1-bed1-4f78c4e5ae3f" providerId="ADAL" clId="{AED3D45E-8A80-45B9-8F4C-BB1035027DF8}" dt="2024-06-06T06:25:06.634" v="2777" actId="6549"/>
          <ac:spMkLst>
            <pc:docMk/>
            <pc:sldMk cId="3336511334" sldId="1375"/>
            <ac:spMk id="16" creationId="{09A91F42-2EFD-5919-A0AE-64F042B7B17D}"/>
          </ac:spMkLst>
        </pc:spChg>
        <pc:picChg chg="add mod">
          <ac:chgData name="Alize Mansuy" userId="dbe63a3c-3892-42b1-bed1-4f78c4e5ae3f" providerId="ADAL" clId="{AED3D45E-8A80-45B9-8F4C-BB1035027DF8}" dt="2024-06-06T06:24:58.405" v="2742"/>
          <ac:picMkLst>
            <pc:docMk/>
            <pc:sldMk cId="3336511334" sldId="1375"/>
            <ac:picMk id="2" creationId="{27339CC8-D296-FA49-05B5-3F2A9DA1484A}"/>
          </ac:picMkLst>
        </pc:picChg>
        <pc:picChg chg="del">
          <ac:chgData name="Alize Mansuy" userId="dbe63a3c-3892-42b1-bed1-4f78c4e5ae3f" providerId="ADAL" clId="{AED3D45E-8A80-45B9-8F4C-BB1035027DF8}" dt="2024-06-06T06:24:58.156" v="2741" actId="478"/>
          <ac:picMkLst>
            <pc:docMk/>
            <pc:sldMk cId="3336511334" sldId="1375"/>
            <ac:picMk id="3" creationId="{A9CD6B7C-D3A8-C9A6-4E7E-9031E0785902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25:12.593" v="2795" actId="20577"/>
        <pc:sldMkLst>
          <pc:docMk/>
          <pc:sldMk cId="709363166" sldId="1376"/>
        </pc:sldMkLst>
        <pc:spChg chg="mod">
          <ac:chgData name="Alize Mansuy" userId="dbe63a3c-3892-42b1-bed1-4f78c4e5ae3f" providerId="ADAL" clId="{AED3D45E-8A80-45B9-8F4C-BB1035027DF8}" dt="2024-06-06T06:25:12.593" v="2795" actId="20577"/>
          <ac:spMkLst>
            <pc:docMk/>
            <pc:sldMk cId="709363166" sldId="1376"/>
            <ac:spMk id="10" creationId="{D9D23203-F4CC-9BB0-F28C-7317A87A2F85}"/>
          </ac:spMkLst>
        </pc:spChg>
        <pc:picChg chg="del">
          <ac:chgData name="Alize Mansuy" userId="dbe63a3c-3892-42b1-bed1-4f78c4e5ae3f" providerId="ADAL" clId="{AED3D45E-8A80-45B9-8F4C-BB1035027DF8}" dt="2024-06-06T06:24:54.168" v="2739" actId="478"/>
          <ac:picMkLst>
            <pc:docMk/>
            <pc:sldMk cId="709363166" sldId="1376"/>
            <ac:picMk id="2" creationId="{DB7058F8-283C-C16E-32DA-5099B079755F}"/>
          </ac:picMkLst>
        </pc:picChg>
        <pc:picChg chg="add mod">
          <ac:chgData name="Alize Mansuy" userId="dbe63a3c-3892-42b1-bed1-4f78c4e5ae3f" providerId="ADAL" clId="{AED3D45E-8A80-45B9-8F4C-BB1035027DF8}" dt="2024-06-06T06:24:54.848" v="2740"/>
          <ac:picMkLst>
            <pc:docMk/>
            <pc:sldMk cId="709363166" sldId="1376"/>
            <ac:picMk id="3" creationId="{CB56BD04-6F80-CA3F-7A2E-6EFA332A3673}"/>
          </ac:picMkLst>
        </pc:picChg>
      </pc:sldChg>
      <pc:sldChg chg="addSp delSp modSp add mod">
        <pc:chgData name="Alize Mansuy" userId="dbe63a3c-3892-42b1-bed1-4f78c4e5ae3f" providerId="ADAL" clId="{AED3D45E-8A80-45B9-8F4C-BB1035027DF8}" dt="2024-06-06T06:25:27.715" v="2810" actId="20577"/>
        <pc:sldMkLst>
          <pc:docMk/>
          <pc:sldMk cId="3384822" sldId="1377"/>
        </pc:sldMkLst>
        <pc:spChg chg="mod">
          <ac:chgData name="Alize Mansuy" userId="dbe63a3c-3892-42b1-bed1-4f78c4e5ae3f" providerId="ADAL" clId="{AED3D45E-8A80-45B9-8F4C-BB1035027DF8}" dt="2024-06-06T06:25:27.715" v="2810" actId="20577"/>
          <ac:spMkLst>
            <pc:docMk/>
            <pc:sldMk cId="3384822" sldId="1377"/>
            <ac:spMk id="16" creationId="{09A91F42-2EFD-5919-A0AE-64F042B7B17D}"/>
          </ac:spMkLst>
        </pc:spChg>
        <pc:picChg chg="del">
          <ac:chgData name="Alize Mansuy" userId="dbe63a3c-3892-42b1-bed1-4f78c4e5ae3f" providerId="ADAL" clId="{AED3D45E-8A80-45B9-8F4C-BB1035027DF8}" dt="2024-06-06T06:25:22.664" v="2797" actId="478"/>
          <ac:picMkLst>
            <pc:docMk/>
            <pc:sldMk cId="3384822" sldId="1377"/>
            <ac:picMk id="2" creationId="{27339CC8-D296-FA49-05B5-3F2A9DA1484A}"/>
          </ac:picMkLst>
        </pc:picChg>
        <pc:picChg chg="add mod">
          <ac:chgData name="Alize Mansuy" userId="dbe63a3c-3892-42b1-bed1-4f78c4e5ae3f" providerId="ADAL" clId="{AED3D45E-8A80-45B9-8F4C-BB1035027DF8}" dt="2024-06-06T06:25:24.010" v="2798"/>
          <ac:picMkLst>
            <pc:docMk/>
            <pc:sldMk cId="3384822" sldId="1377"/>
            <ac:picMk id="3" creationId="{ABAAEC8C-A077-163B-6DA5-0DF051F2F9D7}"/>
          </ac:picMkLst>
        </pc:picChg>
      </pc:sldChg>
      <pc:sldChg chg="add del">
        <pc:chgData name="Alize Mansuy" userId="dbe63a3c-3892-42b1-bed1-4f78c4e5ae3f" providerId="ADAL" clId="{AED3D45E-8A80-45B9-8F4C-BB1035027DF8}" dt="2024-06-06T06:26:35.406" v="2831" actId="47"/>
        <pc:sldMkLst>
          <pc:docMk/>
          <pc:sldMk cId="1499862641" sldId="1378"/>
        </pc:sldMkLst>
      </pc:sldChg>
      <pc:sldChg chg="addSp delSp modSp add del mod">
        <pc:chgData name="Alize Mansuy" userId="dbe63a3c-3892-42b1-bed1-4f78c4e5ae3f" providerId="ADAL" clId="{AED3D45E-8A80-45B9-8F4C-BB1035027DF8}" dt="2024-06-06T06:25:42.905" v="2827" actId="47"/>
        <pc:sldMkLst>
          <pc:docMk/>
          <pc:sldMk cId="1566872483" sldId="1378"/>
        </pc:sldMkLst>
        <pc:spChg chg="mod">
          <ac:chgData name="Alize Mansuy" userId="dbe63a3c-3892-42b1-bed1-4f78c4e5ae3f" providerId="ADAL" clId="{AED3D45E-8A80-45B9-8F4C-BB1035027DF8}" dt="2024-06-06T06:25:35.066" v="2824" actId="20577"/>
          <ac:spMkLst>
            <pc:docMk/>
            <pc:sldMk cId="1566872483" sldId="1378"/>
            <ac:spMk id="10" creationId="{D9D23203-F4CC-9BB0-F28C-7317A87A2F85}"/>
          </ac:spMkLst>
        </pc:spChg>
        <pc:picChg chg="add mod">
          <ac:chgData name="Alize Mansuy" userId="dbe63a3c-3892-42b1-bed1-4f78c4e5ae3f" providerId="ADAL" clId="{AED3D45E-8A80-45B9-8F4C-BB1035027DF8}" dt="2024-06-06T06:25:37.539" v="2826"/>
          <ac:picMkLst>
            <pc:docMk/>
            <pc:sldMk cId="1566872483" sldId="1378"/>
            <ac:picMk id="2" creationId="{4EDFF8EC-B2EB-75A4-EB50-B05A9EF45ACD}"/>
          </ac:picMkLst>
        </pc:picChg>
        <pc:picChg chg="del">
          <ac:chgData name="Alize Mansuy" userId="dbe63a3c-3892-42b1-bed1-4f78c4e5ae3f" providerId="ADAL" clId="{AED3D45E-8A80-45B9-8F4C-BB1035027DF8}" dt="2024-06-06T06:25:36.876" v="2825" actId="478"/>
          <ac:picMkLst>
            <pc:docMk/>
            <pc:sldMk cId="1566872483" sldId="1378"/>
            <ac:picMk id="3" creationId="{CB56BD04-6F80-CA3F-7A2E-6EFA332A3673}"/>
          </ac:picMkLst>
        </pc:picChg>
      </pc:sldChg>
      <pc:sldChg chg="modSp add mod">
        <pc:chgData name="Alize Mansuy" userId="dbe63a3c-3892-42b1-bed1-4f78c4e5ae3f" providerId="ADAL" clId="{AED3D45E-8A80-45B9-8F4C-BB1035027DF8}" dt="2024-06-06T06:26:41.165" v="2852" actId="20577"/>
        <pc:sldMkLst>
          <pc:docMk/>
          <pc:sldMk cId="2118803365" sldId="1379"/>
        </pc:sldMkLst>
        <pc:spChg chg="mod">
          <ac:chgData name="Alize Mansuy" userId="dbe63a3c-3892-42b1-bed1-4f78c4e5ae3f" providerId="ADAL" clId="{AED3D45E-8A80-45B9-8F4C-BB1035027DF8}" dt="2024-06-06T06:26:41.165" v="2852" actId="20577"/>
          <ac:spMkLst>
            <pc:docMk/>
            <pc:sldMk cId="2118803365" sldId="1379"/>
            <ac:spMk id="10" creationId="{D9D23203-F4CC-9BB0-F28C-7317A87A2F85}"/>
          </ac:spMkLst>
        </pc:spChg>
      </pc:sldChg>
    </pc:docChg>
  </pc:docChgLst>
  <pc:docChgLst>
    <pc:chgData name="Alize Mansuy" userId="dbe63a3c-3892-42b1-bed1-4f78c4e5ae3f" providerId="ADAL" clId="{17C5E935-1224-45A5-8269-37B56D82B05E}"/>
    <pc:docChg chg="undo custSel addSld delSld modSld">
      <pc:chgData name="Alize Mansuy" userId="dbe63a3c-3892-42b1-bed1-4f78c4e5ae3f" providerId="ADAL" clId="{17C5E935-1224-45A5-8269-37B56D82B05E}" dt="2024-06-24T12:31:32.623" v="4486" actId="1076"/>
      <pc:docMkLst>
        <pc:docMk/>
      </pc:docMkLst>
      <pc:sldChg chg="modSp">
        <pc:chgData name="Alize Mansuy" userId="dbe63a3c-3892-42b1-bed1-4f78c4e5ae3f" providerId="ADAL" clId="{17C5E935-1224-45A5-8269-37B56D82B05E}" dt="2024-06-24T07:25:02.117" v="3483" actId="20577"/>
        <pc:sldMkLst>
          <pc:docMk/>
          <pc:sldMk cId="0" sldId="261"/>
        </pc:sldMkLst>
        <pc:spChg chg="mod">
          <ac:chgData name="Alize Mansuy" userId="dbe63a3c-3892-42b1-bed1-4f78c4e5ae3f" providerId="ADAL" clId="{17C5E935-1224-45A5-8269-37B56D82B05E}" dt="2024-06-24T07:25:02.117" v="3483" actId="20577"/>
          <ac:spMkLst>
            <pc:docMk/>
            <pc:sldMk cId="0" sldId="261"/>
            <ac:spMk id="505" creationId="{00000000-0000-0000-0000-000000000000}"/>
          </ac:spMkLst>
        </pc:spChg>
      </pc:sldChg>
      <pc:sldChg chg="mod modShow">
        <pc:chgData name="Alize Mansuy" userId="dbe63a3c-3892-42b1-bed1-4f78c4e5ae3f" providerId="ADAL" clId="{17C5E935-1224-45A5-8269-37B56D82B05E}" dt="2024-06-07T04:01:42.762" v="350" actId="729"/>
        <pc:sldMkLst>
          <pc:docMk/>
          <pc:sldMk cId="766291798" sldId="370"/>
        </pc:sldMkLst>
      </pc:sldChg>
      <pc:sldChg chg="mod modShow">
        <pc:chgData name="Alize Mansuy" userId="dbe63a3c-3892-42b1-bed1-4f78c4e5ae3f" providerId="ADAL" clId="{17C5E935-1224-45A5-8269-37B56D82B05E}" dt="2024-06-07T04:01:42.762" v="350" actId="729"/>
        <pc:sldMkLst>
          <pc:docMk/>
          <pc:sldMk cId="3271546" sldId="371"/>
        </pc:sldMkLst>
      </pc:sldChg>
      <pc:sldChg chg="mod modShow">
        <pc:chgData name="Alize Mansuy" userId="dbe63a3c-3892-42b1-bed1-4f78c4e5ae3f" providerId="ADAL" clId="{17C5E935-1224-45A5-8269-37B56D82B05E}" dt="2024-06-07T04:01:42.762" v="350" actId="729"/>
        <pc:sldMkLst>
          <pc:docMk/>
          <pc:sldMk cId="4104324748" sldId="372"/>
        </pc:sldMkLst>
      </pc:sldChg>
      <pc:sldChg chg="modSp add del">
        <pc:chgData name="Alize Mansuy" userId="dbe63a3c-3892-42b1-bed1-4f78c4e5ae3f" providerId="ADAL" clId="{17C5E935-1224-45A5-8269-37B56D82B05E}" dt="2024-06-13T11:49:08.826" v="1119" actId="47"/>
        <pc:sldMkLst>
          <pc:docMk/>
          <pc:sldMk cId="1556248843" sldId="457"/>
        </pc:sldMkLst>
        <pc:spChg chg="mod">
          <ac:chgData name="Alize Mansuy" userId="dbe63a3c-3892-42b1-bed1-4f78c4e5ae3f" providerId="ADAL" clId="{17C5E935-1224-45A5-8269-37B56D82B05E}" dt="2024-06-07T11:02:52.472" v="1021"/>
          <ac:spMkLst>
            <pc:docMk/>
            <pc:sldMk cId="1556248843" sldId="457"/>
            <ac:spMk id="5" creationId="{00000000-0000-0000-0000-000000000000}"/>
          </ac:spMkLst>
        </pc:spChg>
      </pc:sldChg>
      <pc:sldChg chg="modSp add mod modShow">
        <pc:chgData name="Alize Mansuy" userId="dbe63a3c-3892-42b1-bed1-4f78c4e5ae3f" providerId="ADAL" clId="{17C5E935-1224-45A5-8269-37B56D82B05E}" dt="2024-06-24T07:24:45.336" v="3454" actId="729"/>
        <pc:sldMkLst>
          <pc:docMk/>
          <pc:sldMk cId="326042161" sldId="861"/>
        </pc:sldMkLst>
        <pc:graphicFrameChg chg="mod">
          <ac:chgData name="Alize Mansuy" userId="dbe63a3c-3892-42b1-bed1-4f78c4e5ae3f" providerId="ADAL" clId="{17C5E935-1224-45A5-8269-37B56D82B05E}" dt="2024-06-24T07:24:13.552" v="3449" actId="1076"/>
          <ac:graphicFrameMkLst>
            <pc:docMk/>
            <pc:sldMk cId="326042161" sldId="861"/>
            <ac:graphicFrameMk id="3" creationId="{3447FDA5-D323-41DD-8A57-86EFD29DFB7D}"/>
          </ac:graphicFrameMkLst>
        </pc:graphicFrameChg>
      </pc:sldChg>
      <pc:sldChg chg="del">
        <pc:chgData name="Alize Mansuy" userId="dbe63a3c-3892-42b1-bed1-4f78c4e5ae3f" providerId="ADAL" clId="{17C5E935-1224-45A5-8269-37B56D82B05E}" dt="2024-06-13T11:44:57.164" v="1035" actId="47"/>
        <pc:sldMkLst>
          <pc:docMk/>
          <pc:sldMk cId="1754067756" sldId="1273"/>
        </pc:sldMkLst>
      </pc:sldChg>
      <pc:sldChg chg="del">
        <pc:chgData name="Alize Mansuy" userId="dbe63a3c-3892-42b1-bed1-4f78c4e5ae3f" providerId="ADAL" clId="{17C5E935-1224-45A5-8269-37B56D82B05E}" dt="2024-06-13T11:45:06.373" v="1036" actId="47"/>
        <pc:sldMkLst>
          <pc:docMk/>
          <pc:sldMk cId="1165738150" sldId="1277"/>
        </pc:sldMkLst>
      </pc:sldChg>
      <pc:sldChg chg="del">
        <pc:chgData name="Alize Mansuy" userId="dbe63a3c-3892-42b1-bed1-4f78c4e5ae3f" providerId="ADAL" clId="{17C5E935-1224-45A5-8269-37B56D82B05E}" dt="2024-06-24T07:24:36.964" v="3452" actId="47"/>
        <pc:sldMkLst>
          <pc:docMk/>
          <pc:sldMk cId="3173543905" sldId="1343"/>
        </pc:sldMkLst>
      </pc:sldChg>
      <pc:sldChg chg="del">
        <pc:chgData name="Alize Mansuy" userId="dbe63a3c-3892-42b1-bed1-4f78c4e5ae3f" providerId="ADAL" clId="{17C5E935-1224-45A5-8269-37B56D82B05E}" dt="2024-06-24T07:24:37.828" v="3453" actId="47"/>
        <pc:sldMkLst>
          <pc:docMk/>
          <pc:sldMk cId="586244742" sldId="1344"/>
        </pc:sldMkLst>
      </pc:sldChg>
      <pc:sldChg chg="addSp delSp modSp mod">
        <pc:chgData name="Alize Mansuy" userId="dbe63a3c-3892-42b1-bed1-4f78c4e5ae3f" providerId="ADAL" clId="{17C5E935-1224-45A5-8269-37B56D82B05E}" dt="2024-06-13T11:50:36.368" v="1206" actId="114"/>
        <pc:sldMkLst>
          <pc:docMk/>
          <pc:sldMk cId="2759406976" sldId="1345"/>
        </pc:sldMkLst>
        <pc:spChg chg="mod">
          <ac:chgData name="Alize Mansuy" userId="dbe63a3c-3892-42b1-bed1-4f78c4e5ae3f" providerId="ADAL" clId="{17C5E935-1224-45A5-8269-37B56D82B05E}" dt="2024-06-07T03:58:36.932" v="211" actId="114"/>
          <ac:spMkLst>
            <pc:docMk/>
            <pc:sldMk cId="2759406976" sldId="1345"/>
            <ac:spMk id="4" creationId="{678437B4-3541-B1D2-AE7B-32DE2587249A}"/>
          </ac:spMkLst>
        </pc:spChg>
        <pc:spChg chg="mod">
          <ac:chgData name="Alize Mansuy" userId="dbe63a3c-3892-42b1-bed1-4f78c4e5ae3f" providerId="ADAL" clId="{17C5E935-1224-45A5-8269-37B56D82B05E}" dt="2024-06-13T11:50:36.368" v="1206" actId="114"/>
          <ac:spMkLst>
            <pc:docMk/>
            <pc:sldMk cId="2759406976" sldId="1345"/>
            <ac:spMk id="5" creationId="{225FD34F-DC59-16F1-8357-C2D35283BD48}"/>
          </ac:spMkLst>
        </pc:spChg>
        <pc:spChg chg="add del">
          <ac:chgData name="Alize Mansuy" userId="dbe63a3c-3892-42b1-bed1-4f78c4e5ae3f" providerId="ADAL" clId="{17C5E935-1224-45A5-8269-37B56D82B05E}" dt="2024-06-07T11:02:45.663" v="1020" actId="22"/>
          <ac:spMkLst>
            <pc:docMk/>
            <pc:sldMk cId="2759406976" sldId="1345"/>
            <ac:spMk id="10" creationId="{0B07DC78-FD76-9666-0AB4-6940016CABB3}"/>
          </ac:spMkLst>
        </pc:spChg>
        <pc:picChg chg="mod">
          <ac:chgData name="Alize Mansuy" userId="dbe63a3c-3892-42b1-bed1-4f78c4e5ae3f" providerId="ADAL" clId="{17C5E935-1224-45A5-8269-37B56D82B05E}" dt="2024-06-13T11:48:53.989" v="1118" actId="1076"/>
          <ac:picMkLst>
            <pc:docMk/>
            <pc:sldMk cId="2759406976" sldId="1345"/>
            <ac:picMk id="9" creationId="{853E2B04-DA83-DDA7-8FFA-7D8FDFC35AA0}"/>
          </ac:picMkLst>
        </pc:picChg>
        <pc:picChg chg="del mod">
          <ac:chgData name="Alize Mansuy" userId="dbe63a3c-3892-42b1-bed1-4f78c4e5ae3f" providerId="ADAL" clId="{17C5E935-1224-45A5-8269-37B56D82B05E}" dt="2024-06-13T11:48:52.433" v="1117" actId="478"/>
          <ac:picMkLst>
            <pc:docMk/>
            <pc:sldMk cId="2759406976" sldId="1345"/>
            <ac:picMk id="1026" creationId="{87168BD0-9D8C-DF75-F643-B9F166A4F3F4}"/>
          </ac:picMkLst>
        </pc:picChg>
      </pc:sldChg>
      <pc:sldChg chg="modSp mod">
        <pc:chgData name="Alize Mansuy" userId="dbe63a3c-3892-42b1-bed1-4f78c4e5ae3f" providerId="ADAL" clId="{17C5E935-1224-45A5-8269-37B56D82B05E}" dt="2024-06-07T03:58:25.248" v="197" actId="113"/>
        <pc:sldMkLst>
          <pc:docMk/>
          <pc:sldMk cId="733944510" sldId="1346"/>
        </pc:sldMkLst>
        <pc:spChg chg="mod">
          <ac:chgData name="Alize Mansuy" userId="dbe63a3c-3892-42b1-bed1-4f78c4e5ae3f" providerId="ADAL" clId="{17C5E935-1224-45A5-8269-37B56D82B05E}" dt="2024-06-07T03:58:25.248" v="197" actId="113"/>
          <ac:spMkLst>
            <pc:docMk/>
            <pc:sldMk cId="733944510" sldId="1346"/>
            <ac:spMk id="5" creationId="{225FD34F-DC59-16F1-8357-C2D35283BD48}"/>
          </ac:spMkLst>
        </pc:spChg>
      </pc:sldChg>
      <pc:sldChg chg="modSp mod">
        <pc:chgData name="Alize Mansuy" userId="dbe63a3c-3892-42b1-bed1-4f78c4e5ae3f" providerId="ADAL" clId="{17C5E935-1224-45A5-8269-37B56D82B05E}" dt="2024-06-07T03:57:38.306" v="194"/>
        <pc:sldMkLst>
          <pc:docMk/>
          <pc:sldMk cId="1260337744" sldId="1348"/>
        </pc:sldMkLst>
        <pc:spChg chg="mod">
          <ac:chgData name="Alize Mansuy" userId="dbe63a3c-3892-42b1-bed1-4f78c4e5ae3f" providerId="ADAL" clId="{17C5E935-1224-45A5-8269-37B56D82B05E}" dt="2024-06-07T03:57:38.306" v="194"/>
          <ac:spMkLst>
            <pc:docMk/>
            <pc:sldMk cId="1260337744" sldId="1348"/>
            <ac:spMk id="10" creationId="{BF18E3D1-319A-D86C-D899-33A082C0A5F0}"/>
          </ac:spMkLst>
        </pc:spChg>
      </pc:sldChg>
      <pc:sldChg chg="delSp modSp mod">
        <pc:chgData name="Alize Mansuy" userId="dbe63a3c-3892-42b1-bed1-4f78c4e5ae3f" providerId="ADAL" clId="{17C5E935-1224-45A5-8269-37B56D82B05E}" dt="2024-06-24T07:11:04.110" v="3398" actId="478"/>
        <pc:sldMkLst>
          <pc:docMk/>
          <pc:sldMk cId="3630444692" sldId="1349"/>
        </pc:sldMkLst>
        <pc:spChg chg="mod">
          <ac:chgData name="Alize Mansuy" userId="dbe63a3c-3892-42b1-bed1-4f78c4e5ae3f" providerId="ADAL" clId="{17C5E935-1224-45A5-8269-37B56D82B05E}" dt="2024-06-24T07:10:33.766" v="3383" actId="20577"/>
          <ac:spMkLst>
            <pc:docMk/>
            <pc:sldMk cId="3630444692" sldId="1349"/>
            <ac:spMk id="5" creationId="{225FD34F-DC59-16F1-8357-C2D35283BD48}"/>
          </ac:spMkLst>
        </pc:spChg>
        <pc:spChg chg="del">
          <ac:chgData name="Alize Mansuy" userId="dbe63a3c-3892-42b1-bed1-4f78c4e5ae3f" providerId="ADAL" clId="{17C5E935-1224-45A5-8269-37B56D82B05E}" dt="2024-06-24T07:11:04.110" v="3398" actId="478"/>
          <ac:spMkLst>
            <pc:docMk/>
            <pc:sldMk cId="3630444692" sldId="1349"/>
            <ac:spMk id="16" creationId="{6987EA64-F6A1-DA54-99DA-D47309074055}"/>
          </ac:spMkLst>
        </pc:spChg>
        <pc:spChg chg="mod">
          <ac:chgData name="Alize Mansuy" userId="dbe63a3c-3892-42b1-bed1-4f78c4e5ae3f" providerId="ADAL" clId="{17C5E935-1224-45A5-8269-37B56D82B05E}" dt="2024-06-07T03:56:52.976" v="189" actId="1076"/>
          <ac:spMkLst>
            <pc:docMk/>
            <pc:sldMk cId="3630444692" sldId="1349"/>
            <ac:spMk id="19" creationId="{F81F0793-34C4-0FC8-8942-894ADDA65D78}"/>
          </ac:spMkLst>
        </pc:spChg>
        <pc:picChg chg="mod">
          <ac:chgData name="Alize Mansuy" userId="dbe63a3c-3892-42b1-bed1-4f78c4e5ae3f" providerId="ADAL" clId="{17C5E935-1224-45A5-8269-37B56D82B05E}" dt="2024-06-24T07:10:16.881" v="3359" actId="14100"/>
          <ac:picMkLst>
            <pc:docMk/>
            <pc:sldMk cId="3630444692" sldId="1349"/>
            <ac:picMk id="15" creationId="{35B76240-6C95-558D-FDE9-0DA8E54AA1F3}"/>
          </ac:picMkLst>
        </pc:picChg>
        <pc:picChg chg="mod">
          <ac:chgData name="Alize Mansuy" userId="dbe63a3c-3892-42b1-bed1-4f78c4e5ae3f" providerId="ADAL" clId="{17C5E935-1224-45A5-8269-37B56D82B05E}" dt="2024-06-07T03:56:57.929" v="190" actId="1076"/>
          <ac:picMkLst>
            <pc:docMk/>
            <pc:sldMk cId="3630444692" sldId="1349"/>
            <ac:picMk id="18" creationId="{EE5EE24B-9BE9-ECD7-2762-02D6D105BE3D}"/>
          </ac:picMkLst>
        </pc:picChg>
        <pc:picChg chg="del">
          <ac:chgData name="Alize Mansuy" userId="dbe63a3c-3892-42b1-bed1-4f78c4e5ae3f" providerId="ADAL" clId="{17C5E935-1224-45A5-8269-37B56D82B05E}" dt="2024-06-24T07:11:02.581" v="3397" actId="478"/>
          <ac:picMkLst>
            <pc:docMk/>
            <pc:sldMk cId="3630444692" sldId="1349"/>
            <ac:picMk id="2050" creationId="{10225308-A6E2-AD44-0D28-48A3B6F1BC06}"/>
          </ac:picMkLst>
        </pc:picChg>
      </pc:sldChg>
      <pc:sldChg chg="addSp delSp modSp mod">
        <pc:chgData name="Alize Mansuy" userId="dbe63a3c-3892-42b1-bed1-4f78c4e5ae3f" providerId="ADAL" clId="{17C5E935-1224-45A5-8269-37B56D82B05E}" dt="2024-06-24T07:28:16.663" v="3629" actId="20577"/>
        <pc:sldMkLst>
          <pc:docMk/>
          <pc:sldMk cId="1521224275" sldId="1350"/>
        </pc:sldMkLst>
        <pc:spChg chg="mod">
          <ac:chgData name="Alize Mansuy" userId="dbe63a3c-3892-42b1-bed1-4f78c4e5ae3f" providerId="ADAL" clId="{17C5E935-1224-45A5-8269-37B56D82B05E}" dt="2024-06-24T07:28:16.663" v="3629" actId="20577"/>
          <ac:spMkLst>
            <pc:docMk/>
            <pc:sldMk cId="1521224275" sldId="1350"/>
            <ac:spMk id="4" creationId="{678437B4-3541-B1D2-AE7B-32DE2587249A}"/>
          </ac:spMkLst>
        </pc:spChg>
        <pc:picChg chg="add del mod">
          <ac:chgData name="Alize Mansuy" userId="dbe63a3c-3892-42b1-bed1-4f78c4e5ae3f" providerId="ADAL" clId="{17C5E935-1224-45A5-8269-37B56D82B05E}" dt="2024-06-07T03:55:17.304" v="108" actId="12788"/>
          <ac:picMkLst>
            <pc:docMk/>
            <pc:sldMk cId="1521224275" sldId="1350"/>
            <ac:picMk id="7" creationId="{7DC08F01-7877-3C56-0E3E-3FFA3A981499}"/>
          </ac:picMkLst>
        </pc:picChg>
        <pc:picChg chg="add mod">
          <ac:chgData name="Alize Mansuy" userId="dbe63a3c-3892-42b1-bed1-4f78c4e5ae3f" providerId="ADAL" clId="{17C5E935-1224-45A5-8269-37B56D82B05E}" dt="2024-06-07T03:55:17.304" v="108" actId="12788"/>
          <ac:picMkLst>
            <pc:docMk/>
            <pc:sldMk cId="1521224275" sldId="1350"/>
            <ac:picMk id="10" creationId="{4781D05A-3115-E98F-B221-280307AF2966}"/>
          </ac:picMkLst>
        </pc:picChg>
        <pc:picChg chg="add del mod">
          <ac:chgData name="Alize Mansuy" userId="dbe63a3c-3892-42b1-bed1-4f78c4e5ae3f" providerId="ADAL" clId="{17C5E935-1224-45A5-8269-37B56D82B05E}" dt="2024-06-07T03:53:57.907" v="89" actId="478"/>
          <ac:picMkLst>
            <pc:docMk/>
            <pc:sldMk cId="1521224275" sldId="1350"/>
            <ac:picMk id="1026" creationId="{9BE66B89-7FFD-E059-6D35-9E54B60D4AC8}"/>
          </ac:picMkLst>
        </pc:picChg>
      </pc:sldChg>
      <pc:sldChg chg="addSp modSp mod">
        <pc:chgData name="Alize Mansuy" userId="dbe63a3c-3892-42b1-bed1-4f78c4e5ae3f" providerId="ADAL" clId="{17C5E935-1224-45A5-8269-37B56D82B05E}" dt="2024-06-07T10:38:53.147" v="1018" actId="20577"/>
        <pc:sldMkLst>
          <pc:docMk/>
          <pc:sldMk cId="2804792622" sldId="1351"/>
        </pc:sldMkLst>
        <pc:spChg chg="mod">
          <ac:chgData name="Alize Mansuy" userId="dbe63a3c-3892-42b1-bed1-4f78c4e5ae3f" providerId="ADAL" clId="{17C5E935-1224-45A5-8269-37B56D82B05E}" dt="2024-06-07T04:02:50.423" v="455" actId="14100"/>
          <ac:spMkLst>
            <pc:docMk/>
            <pc:sldMk cId="2804792622" sldId="1351"/>
            <ac:spMk id="4" creationId="{678437B4-3541-B1D2-AE7B-32DE2587249A}"/>
          </ac:spMkLst>
        </pc:spChg>
        <pc:spChg chg="mod">
          <ac:chgData name="Alize Mansuy" userId="dbe63a3c-3892-42b1-bed1-4f78c4e5ae3f" providerId="ADAL" clId="{17C5E935-1224-45A5-8269-37B56D82B05E}" dt="2024-06-07T10:38:53.147" v="1018" actId="20577"/>
          <ac:spMkLst>
            <pc:docMk/>
            <pc:sldMk cId="2804792622" sldId="1351"/>
            <ac:spMk id="5" creationId="{225FD34F-DC59-16F1-8357-C2D35283BD48}"/>
          </ac:spMkLst>
        </pc:spChg>
        <pc:picChg chg="add mod">
          <ac:chgData name="Alize Mansuy" userId="dbe63a3c-3892-42b1-bed1-4f78c4e5ae3f" providerId="ADAL" clId="{17C5E935-1224-45A5-8269-37B56D82B05E}" dt="2024-06-07T04:02:09.654" v="357" actId="1076"/>
          <ac:picMkLst>
            <pc:docMk/>
            <pc:sldMk cId="2804792622" sldId="1351"/>
            <ac:picMk id="9" creationId="{3ED43DCE-0B23-A958-FD3D-21BD0F431882}"/>
          </ac:picMkLst>
        </pc:picChg>
        <pc:picChg chg="add mod">
          <ac:chgData name="Alize Mansuy" userId="dbe63a3c-3892-42b1-bed1-4f78c4e5ae3f" providerId="ADAL" clId="{17C5E935-1224-45A5-8269-37B56D82B05E}" dt="2024-06-07T04:11:59.643" v="995" actId="14100"/>
          <ac:picMkLst>
            <pc:docMk/>
            <pc:sldMk cId="2804792622" sldId="1351"/>
            <ac:picMk id="11" creationId="{99883E44-5914-D238-E24D-F391DCB480FA}"/>
          </ac:picMkLst>
        </pc:picChg>
        <pc:picChg chg="add mod">
          <ac:chgData name="Alize Mansuy" userId="dbe63a3c-3892-42b1-bed1-4f78c4e5ae3f" providerId="ADAL" clId="{17C5E935-1224-45A5-8269-37B56D82B05E}" dt="2024-06-07T04:11:56.449" v="993" actId="14100"/>
          <ac:picMkLst>
            <pc:docMk/>
            <pc:sldMk cId="2804792622" sldId="1351"/>
            <ac:picMk id="2050" creationId="{B8CF8AB9-6A82-F86A-DC46-2F670C691D01}"/>
          </ac:picMkLst>
        </pc:picChg>
      </pc:sldChg>
      <pc:sldChg chg="modSp mod">
        <pc:chgData name="Alize Mansuy" userId="dbe63a3c-3892-42b1-bed1-4f78c4e5ae3f" providerId="ADAL" clId="{17C5E935-1224-45A5-8269-37B56D82B05E}" dt="2024-06-24T10:16:37.484" v="3828" actId="6549"/>
        <pc:sldMkLst>
          <pc:docMk/>
          <pc:sldMk cId="1725825575" sldId="1352"/>
        </pc:sldMkLst>
        <pc:spChg chg="mod">
          <ac:chgData name="Alize Mansuy" userId="dbe63a3c-3892-42b1-bed1-4f78c4e5ae3f" providerId="ADAL" clId="{17C5E935-1224-45A5-8269-37B56D82B05E}" dt="2024-06-24T10:16:37.484" v="3828" actId="6549"/>
          <ac:spMkLst>
            <pc:docMk/>
            <pc:sldMk cId="1725825575" sldId="1352"/>
            <ac:spMk id="2" creationId="{95CFF2CA-D297-9D15-D1E5-BF865AE9238D}"/>
          </ac:spMkLst>
        </pc:spChg>
        <pc:spChg chg="mod">
          <ac:chgData name="Alize Mansuy" userId="dbe63a3c-3892-42b1-bed1-4f78c4e5ae3f" providerId="ADAL" clId="{17C5E935-1224-45A5-8269-37B56D82B05E}" dt="2024-06-24T10:11:50.761" v="3740" actId="20577"/>
          <ac:spMkLst>
            <pc:docMk/>
            <pc:sldMk cId="1725825575" sldId="1352"/>
            <ac:spMk id="5" creationId="{225FD34F-DC59-16F1-8357-C2D35283BD48}"/>
          </ac:spMkLst>
        </pc:spChg>
      </pc:sldChg>
      <pc:sldChg chg="del">
        <pc:chgData name="Alize Mansuy" userId="dbe63a3c-3892-42b1-bed1-4f78c4e5ae3f" providerId="ADAL" clId="{17C5E935-1224-45A5-8269-37B56D82B05E}" dt="2024-06-10T06:01:16.702" v="1024" actId="47"/>
        <pc:sldMkLst>
          <pc:docMk/>
          <pc:sldMk cId="3393781231" sldId="1354"/>
        </pc:sldMkLst>
      </pc:sldChg>
      <pc:sldChg chg="add del">
        <pc:chgData name="Alize Mansuy" userId="dbe63a3c-3892-42b1-bed1-4f78c4e5ae3f" providerId="ADAL" clId="{17C5E935-1224-45A5-8269-37B56D82B05E}" dt="2024-06-13T11:44:53.427" v="1034"/>
        <pc:sldMkLst>
          <pc:docMk/>
          <pc:sldMk cId="1336928804" sldId="1355"/>
        </pc:sldMkLst>
      </pc:sldChg>
      <pc:sldChg chg="del">
        <pc:chgData name="Alize Mansuy" userId="dbe63a3c-3892-42b1-bed1-4f78c4e5ae3f" providerId="ADAL" clId="{17C5E935-1224-45A5-8269-37B56D82B05E}" dt="2024-06-10T06:01:18.183" v="1025" actId="47"/>
        <pc:sldMkLst>
          <pc:docMk/>
          <pc:sldMk cId="825682431" sldId="1369"/>
        </pc:sldMkLst>
      </pc:sldChg>
      <pc:sldChg chg="add del">
        <pc:chgData name="Alize Mansuy" userId="dbe63a3c-3892-42b1-bed1-4f78c4e5ae3f" providerId="ADAL" clId="{17C5E935-1224-45A5-8269-37B56D82B05E}" dt="2024-06-13T11:44:53.427" v="1034"/>
        <pc:sldMkLst>
          <pc:docMk/>
          <pc:sldMk cId="4281942937" sldId="1370"/>
        </pc:sldMkLst>
      </pc:sldChg>
      <pc:sldChg chg="modSp mod">
        <pc:chgData name="Alize Mansuy" userId="dbe63a3c-3892-42b1-bed1-4f78c4e5ae3f" providerId="ADAL" clId="{17C5E935-1224-45A5-8269-37B56D82B05E}" dt="2024-06-13T12:15:08.414" v="2155" actId="1076"/>
        <pc:sldMkLst>
          <pc:docMk/>
          <pc:sldMk cId="1385454774" sldId="1371"/>
        </pc:sldMkLst>
        <pc:spChg chg="mod">
          <ac:chgData name="Alize Mansuy" userId="dbe63a3c-3892-42b1-bed1-4f78c4e5ae3f" providerId="ADAL" clId="{17C5E935-1224-45A5-8269-37B56D82B05E}" dt="2024-06-13T12:15:08.414" v="2155" actId="1076"/>
          <ac:spMkLst>
            <pc:docMk/>
            <pc:sldMk cId="1385454774" sldId="1371"/>
            <ac:spMk id="15" creationId="{0BC9CDEB-41BA-1E1A-94FB-F82B9D299B9B}"/>
          </ac:spMkLst>
        </pc:spChg>
        <pc:spChg chg="mod">
          <ac:chgData name="Alize Mansuy" userId="dbe63a3c-3892-42b1-bed1-4f78c4e5ae3f" providerId="ADAL" clId="{17C5E935-1224-45A5-8269-37B56D82B05E}" dt="2024-06-13T12:09:59.612" v="1289" actId="113"/>
          <ac:spMkLst>
            <pc:docMk/>
            <pc:sldMk cId="1385454774" sldId="1371"/>
            <ac:spMk id="17" creationId="{33179779-6275-5F2C-B758-D2F791695F67}"/>
          </ac:spMkLst>
        </pc:spChg>
      </pc:sldChg>
      <pc:sldChg chg="addSp modSp mod">
        <pc:chgData name="Alize Mansuy" userId="dbe63a3c-3892-42b1-bed1-4f78c4e5ae3f" providerId="ADAL" clId="{17C5E935-1224-45A5-8269-37B56D82B05E}" dt="2024-06-24T11:58:13.258" v="3957" actId="1076"/>
        <pc:sldMkLst>
          <pc:docMk/>
          <pc:sldMk cId="3607624211" sldId="1372"/>
        </pc:sldMkLst>
        <pc:spChg chg="add mod">
          <ac:chgData name="Alize Mansuy" userId="dbe63a3c-3892-42b1-bed1-4f78c4e5ae3f" providerId="ADAL" clId="{17C5E935-1224-45A5-8269-37B56D82B05E}" dt="2024-06-24T11:58:13.258" v="3957" actId="1076"/>
          <ac:spMkLst>
            <pc:docMk/>
            <pc:sldMk cId="3607624211" sldId="1372"/>
            <ac:spMk id="3" creationId="{2835FC66-161F-7AC0-4D40-C986BCB61910}"/>
          </ac:spMkLst>
        </pc:spChg>
        <pc:spChg chg="mod">
          <ac:chgData name="Alize Mansuy" userId="dbe63a3c-3892-42b1-bed1-4f78c4e5ae3f" providerId="ADAL" clId="{17C5E935-1224-45A5-8269-37B56D82B05E}" dt="2024-06-13T12:38:39.813" v="3337" actId="1076"/>
          <ac:spMkLst>
            <pc:docMk/>
            <pc:sldMk cId="3607624211" sldId="1372"/>
            <ac:spMk id="4" creationId="{678437B4-3541-B1D2-AE7B-32DE2587249A}"/>
          </ac:spMkLst>
        </pc:spChg>
        <pc:spChg chg="mod">
          <ac:chgData name="Alize Mansuy" userId="dbe63a3c-3892-42b1-bed1-4f78c4e5ae3f" providerId="ADAL" clId="{17C5E935-1224-45A5-8269-37B56D82B05E}" dt="2024-06-24T11:58:07.657" v="3956" actId="20577"/>
          <ac:spMkLst>
            <pc:docMk/>
            <pc:sldMk cId="3607624211" sldId="1372"/>
            <ac:spMk id="5" creationId="{225FD34F-DC59-16F1-8357-C2D35283BD48}"/>
          </ac:spMkLst>
        </pc:spChg>
        <pc:picChg chg="add mod">
          <ac:chgData name="Alize Mansuy" userId="dbe63a3c-3892-42b1-bed1-4f78c4e5ae3f" providerId="ADAL" clId="{17C5E935-1224-45A5-8269-37B56D82B05E}" dt="2024-06-24T11:57:51.277" v="3952"/>
          <ac:picMkLst>
            <pc:docMk/>
            <pc:sldMk cId="3607624211" sldId="1372"/>
            <ac:picMk id="9" creationId="{B8155DEE-8F98-457E-B30F-E85EFA3C3C20}"/>
          </ac:picMkLst>
        </pc:picChg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1637429812" sldId="1373"/>
        </pc:sldMkLst>
      </pc:sldChg>
      <pc:sldChg chg="del">
        <pc:chgData name="Alize Mansuy" userId="dbe63a3c-3892-42b1-bed1-4f78c4e5ae3f" providerId="ADAL" clId="{17C5E935-1224-45A5-8269-37B56D82B05E}" dt="2024-06-10T06:01:25.241" v="1028" actId="47"/>
        <pc:sldMkLst>
          <pc:docMk/>
          <pc:sldMk cId="2614209237" sldId="1373"/>
        </pc:sldMkLst>
      </pc:sldChg>
      <pc:sldChg chg="del">
        <pc:chgData name="Alize Mansuy" userId="dbe63a3c-3892-42b1-bed1-4f78c4e5ae3f" providerId="ADAL" clId="{17C5E935-1224-45A5-8269-37B56D82B05E}" dt="2024-06-10T06:01:25.802" v="1029" actId="47"/>
        <pc:sldMkLst>
          <pc:docMk/>
          <pc:sldMk cId="453078510" sldId="1374"/>
        </pc:sldMkLst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1614314501" sldId="1374"/>
        </pc:sldMkLst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2198305037" sldId="1375"/>
        </pc:sldMkLst>
      </pc:sldChg>
      <pc:sldChg chg="del">
        <pc:chgData name="Alize Mansuy" userId="dbe63a3c-3892-42b1-bed1-4f78c4e5ae3f" providerId="ADAL" clId="{17C5E935-1224-45A5-8269-37B56D82B05E}" dt="2024-06-10T06:01:27.535" v="1030" actId="47"/>
        <pc:sldMkLst>
          <pc:docMk/>
          <pc:sldMk cId="3336511334" sldId="1375"/>
        </pc:sldMkLst>
      </pc:sldChg>
      <pc:sldChg chg="del">
        <pc:chgData name="Alize Mansuy" userId="dbe63a3c-3892-42b1-bed1-4f78c4e5ae3f" providerId="ADAL" clId="{17C5E935-1224-45A5-8269-37B56D82B05E}" dt="2024-06-10T06:01:27.859" v="1031" actId="47"/>
        <pc:sldMkLst>
          <pc:docMk/>
          <pc:sldMk cId="709363166" sldId="1376"/>
        </pc:sldMkLst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845018916" sldId="1376"/>
        </pc:sldMkLst>
      </pc:sldChg>
      <pc:sldChg chg="del">
        <pc:chgData name="Alize Mansuy" userId="dbe63a3c-3892-42b1-bed1-4f78c4e5ae3f" providerId="ADAL" clId="{17C5E935-1224-45A5-8269-37B56D82B05E}" dt="2024-06-10T06:01:29.424" v="1032" actId="47"/>
        <pc:sldMkLst>
          <pc:docMk/>
          <pc:sldMk cId="3384822" sldId="1377"/>
        </pc:sldMkLst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4127344728" sldId="1378"/>
        </pc:sldMkLst>
      </pc:sldChg>
      <pc:sldChg chg="del">
        <pc:chgData name="Alize Mansuy" userId="dbe63a3c-3892-42b1-bed1-4f78c4e5ae3f" providerId="ADAL" clId="{17C5E935-1224-45A5-8269-37B56D82B05E}" dt="2024-06-10T06:01:29.814" v="1033" actId="47"/>
        <pc:sldMkLst>
          <pc:docMk/>
          <pc:sldMk cId="2118803365" sldId="1379"/>
        </pc:sldMkLst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3973692562" sldId="1379"/>
        </pc:sldMkLst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1138440153" sldId="1380"/>
        </pc:sldMkLst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0" sldId="1381"/>
        </pc:sldMkLst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2111222461" sldId="1382"/>
        </pc:sldMkLst>
      </pc:sldChg>
      <pc:sldChg chg="add">
        <pc:chgData name="Alize Mansuy" userId="dbe63a3c-3892-42b1-bed1-4f78c4e5ae3f" providerId="ADAL" clId="{17C5E935-1224-45A5-8269-37B56D82B05E}" dt="2024-06-13T11:44:53.427" v="1034"/>
        <pc:sldMkLst>
          <pc:docMk/>
          <pc:sldMk cId="1230513640" sldId="1383"/>
        </pc:sldMkLst>
      </pc:sldChg>
      <pc:sldChg chg="addSp delSp modSp add mod">
        <pc:chgData name="Alize Mansuy" userId="dbe63a3c-3892-42b1-bed1-4f78c4e5ae3f" providerId="ADAL" clId="{17C5E935-1224-45A5-8269-37B56D82B05E}" dt="2024-06-13T12:32:32.170" v="2724" actId="14100"/>
        <pc:sldMkLst>
          <pc:docMk/>
          <pc:sldMk cId="2822003012" sldId="1384"/>
        </pc:sldMkLst>
        <pc:spChg chg="add del mod">
          <ac:chgData name="Alize Mansuy" userId="dbe63a3c-3892-42b1-bed1-4f78c4e5ae3f" providerId="ADAL" clId="{17C5E935-1224-45A5-8269-37B56D82B05E}" dt="2024-06-13T12:15:36.812" v="2158" actId="478"/>
          <ac:spMkLst>
            <pc:docMk/>
            <pc:sldMk cId="2822003012" sldId="1384"/>
            <ac:spMk id="5" creationId="{E8F1BFB2-96B6-6F4C-21A2-0E547A773E1A}"/>
          </ac:spMkLst>
        </pc:spChg>
        <pc:spChg chg="add mod ord">
          <ac:chgData name="Alize Mansuy" userId="dbe63a3c-3892-42b1-bed1-4f78c4e5ae3f" providerId="ADAL" clId="{17C5E935-1224-45A5-8269-37B56D82B05E}" dt="2024-06-13T12:24:01.410" v="2599" actId="167"/>
          <ac:spMkLst>
            <pc:docMk/>
            <pc:sldMk cId="2822003012" sldId="1384"/>
            <ac:spMk id="9" creationId="{F88BBEF5-E66B-41EC-3FB8-2A570107AA42}"/>
          </ac:spMkLst>
        </pc:spChg>
        <pc:spChg chg="add mod">
          <ac:chgData name="Alize Mansuy" userId="dbe63a3c-3892-42b1-bed1-4f78c4e5ae3f" providerId="ADAL" clId="{17C5E935-1224-45A5-8269-37B56D82B05E}" dt="2024-06-13T12:20:32.303" v="2527" actId="1037"/>
          <ac:spMkLst>
            <pc:docMk/>
            <pc:sldMk cId="2822003012" sldId="1384"/>
            <ac:spMk id="10" creationId="{8D04191F-2769-9CCA-9835-0F546A77FD3D}"/>
          </ac:spMkLst>
        </pc:spChg>
        <pc:spChg chg="add mod">
          <ac:chgData name="Alize Mansuy" userId="dbe63a3c-3892-42b1-bed1-4f78c4e5ae3f" providerId="ADAL" clId="{17C5E935-1224-45A5-8269-37B56D82B05E}" dt="2024-06-13T12:20:32.303" v="2527" actId="1037"/>
          <ac:spMkLst>
            <pc:docMk/>
            <pc:sldMk cId="2822003012" sldId="1384"/>
            <ac:spMk id="11" creationId="{D87C0F9F-BE53-BE90-41D6-FB8D0BA1D55F}"/>
          </ac:spMkLst>
        </pc:spChg>
        <pc:spChg chg="add mod ord">
          <ac:chgData name="Alize Mansuy" userId="dbe63a3c-3892-42b1-bed1-4f78c4e5ae3f" providerId="ADAL" clId="{17C5E935-1224-45A5-8269-37B56D82B05E}" dt="2024-06-13T12:24:48.942" v="2606" actId="167"/>
          <ac:spMkLst>
            <pc:docMk/>
            <pc:sldMk cId="2822003012" sldId="1384"/>
            <ac:spMk id="12" creationId="{227785C1-1DAE-B957-DFEE-6CCE10300D26}"/>
          </ac:spMkLst>
        </pc:spChg>
        <pc:spChg chg="add mod">
          <ac:chgData name="Alize Mansuy" userId="dbe63a3c-3892-42b1-bed1-4f78c4e5ae3f" providerId="ADAL" clId="{17C5E935-1224-45A5-8269-37B56D82B05E}" dt="2024-06-13T12:20:32.303" v="2527" actId="1037"/>
          <ac:spMkLst>
            <pc:docMk/>
            <pc:sldMk cId="2822003012" sldId="1384"/>
            <ac:spMk id="13" creationId="{57CB592E-1B1B-8937-B26A-FA0BC4CACEFD}"/>
          </ac:spMkLst>
        </pc:spChg>
        <pc:spChg chg="add mod">
          <ac:chgData name="Alize Mansuy" userId="dbe63a3c-3892-42b1-bed1-4f78c4e5ae3f" providerId="ADAL" clId="{17C5E935-1224-45A5-8269-37B56D82B05E}" dt="2024-06-13T12:20:32.303" v="2527" actId="1037"/>
          <ac:spMkLst>
            <pc:docMk/>
            <pc:sldMk cId="2822003012" sldId="1384"/>
            <ac:spMk id="14" creationId="{F8504601-A500-6BA6-FA79-D8992F861578}"/>
          </ac:spMkLst>
        </pc:spChg>
        <pc:spChg chg="del">
          <ac:chgData name="Alize Mansuy" userId="dbe63a3c-3892-42b1-bed1-4f78c4e5ae3f" providerId="ADAL" clId="{17C5E935-1224-45A5-8269-37B56D82B05E}" dt="2024-06-13T12:15:19.276" v="2157" actId="478"/>
          <ac:spMkLst>
            <pc:docMk/>
            <pc:sldMk cId="2822003012" sldId="1384"/>
            <ac:spMk id="15" creationId="{0BC9CDEB-41BA-1E1A-94FB-F82B9D299B9B}"/>
          </ac:spMkLst>
        </pc:spChg>
        <pc:spChg chg="mod">
          <ac:chgData name="Alize Mansuy" userId="dbe63a3c-3892-42b1-bed1-4f78c4e5ae3f" providerId="ADAL" clId="{17C5E935-1224-45A5-8269-37B56D82B05E}" dt="2024-06-13T12:23:54.936" v="2597" actId="1076"/>
          <ac:spMkLst>
            <pc:docMk/>
            <pc:sldMk cId="2822003012" sldId="1384"/>
            <ac:spMk id="17" creationId="{33179779-6275-5F2C-B758-D2F791695F67}"/>
          </ac:spMkLst>
        </pc:spChg>
        <pc:spChg chg="add mod">
          <ac:chgData name="Alize Mansuy" userId="dbe63a3c-3892-42b1-bed1-4f78c4e5ae3f" providerId="ADAL" clId="{17C5E935-1224-45A5-8269-37B56D82B05E}" dt="2024-06-13T12:20:32.303" v="2527" actId="1037"/>
          <ac:spMkLst>
            <pc:docMk/>
            <pc:sldMk cId="2822003012" sldId="1384"/>
            <ac:spMk id="18" creationId="{63F164DD-DE9F-0C77-DF80-3A859C7B0615}"/>
          </ac:spMkLst>
        </pc:spChg>
        <pc:spChg chg="add mod">
          <ac:chgData name="Alize Mansuy" userId="dbe63a3c-3892-42b1-bed1-4f78c4e5ae3f" providerId="ADAL" clId="{17C5E935-1224-45A5-8269-37B56D82B05E}" dt="2024-06-13T12:20:32.303" v="2527" actId="1037"/>
          <ac:spMkLst>
            <pc:docMk/>
            <pc:sldMk cId="2822003012" sldId="1384"/>
            <ac:spMk id="19" creationId="{6ED6C4F8-85BE-30E8-91AC-56DDBB4EF94F}"/>
          </ac:spMkLst>
        </pc:spChg>
        <pc:spChg chg="add del mod">
          <ac:chgData name="Alize Mansuy" userId="dbe63a3c-3892-42b1-bed1-4f78c4e5ae3f" providerId="ADAL" clId="{17C5E935-1224-45A5-8269-37B56D82B05E}" dt="2024-06-13T12:24:24.485" v="2600" actId="478"/>
          <ac:spMkLst>
            <pc:docMk/>
            <pc:sldMk cId="2822003012" sldId="1384"/>
            <ac:spMk id="20" creationId="{D6CCA139-D33E-FFBE-A937-9AF27CD17938}"/>
          </ac:spMkLst>
        </pc:spChg>
        <pc:spChg chg="mod">
          <ac:chgData name="Alize Mansuy" userId="dbe63a3c-3892-42b1-bed1-4f78c4e5ae3f" providerId="ADAL" clId="{17C5E935-1224-45A5-8269-37B56D82B05E}" dt="2024-06-13T12:15:37.194" v="2159"/>
          <ac:spMkLst>
            <pc:docMk/>
            <pc:sldMk cId="2822003012" sldId="1384"/>
            <ac:spMk id="22" creationId="{6DD37FF0-E393-E9C2-E6DB-5AC8982C291A}"/>
          </ac:spMkLst>
        </pc:spChg>
        <pc:spChg chg="mod">
          <ac:chgData name="Alize Mansuy" userId="dbe63a3c-3892-42b1-bed1-4f78c4e5ae3f" providerId="ADAL" clId="{17C5E935-1224-45A5-8269-37B56D82B05E}" dt="2024-06-13T12:15:37.194" v="2159"/>
          <ac:spMkLst>
            <pc:docMk/>
            <pc:sldMk cId="2822003012" sldId="1384"/>
            <ac:spMk id="23" creationId="{DA6DC4AC-317C-C8AC-8CDA-76FA6E8DDC57}"/>
          </ac:spMkLst>
        </pc:spChg>
        <pc:spChg chg="mod">
          <ac:chgData name="Alize Mansuy" userId="dbe63a3c-3892-42b1-bed1-4f78c4e5ae3f" providerId="ADAL" clId="{17C5E935-1224-45A5-8269-37B56D82B05E}" dt="2024-06-13T12:15:37.194" v="2159"/>
          <ac:spMkLst>
            <pc:docMk/>
            <pc:sldMk cId="2822003012" sldId="1384"/>
            <ac:spMk id="24" creationId="{16E76143-A255-10B4-35F8-DF5A33629C8D}"/>
          </ac:spMkLst>
        </pc:spChg>
        <pc:spChg chg="mod">
          <ac:chgData name="Alize Mansuy" userId="dbe63a3c-3892-42b1-bed1-4f78c4e5ae3f" providerId="ADAL" clId="{17C5E935-1224-45A5-8269-37B56D82B05E}" dt="2024-06-13T12:15:37.194" v="2159"/>
          <ac:spMkLst>
            <pc:docMk/>
            <pc:sldMk cId="2822003012" sldId="1384"/>
            <ac:spMk id="26" creationId="{556E2E33-9F51-A344-8ED2-E64B5B368FE5}"/>
          </ac:spMkLst>
        </pc:spChg>
        <pc:spChg chg="mod">
          <ac:chgData name="Alize Mansuy" userId="dbe63a3c-3892-42b1-bed1-4f78c4e5ae3f" providerId="ADAL" clId="{17C5E935-1224-45A5-8269-37B56D82B05E}" dt="2024-06-13T12:15:37.194" v="2159"/>
          <ac:spMkLst>
            <pc:docMk/>
            <pc:sldMk cId="2822003012" sldId="1384"/>
            <ac:spMk id="27" creationId="{8BD0CE29-F74C-061E-3CA7-6F5D20E3A271}"/>
          </ac:spMkLst>
        </pc:spChg>
        <pc:spChg chg="mod">
          <ac:chgData name="Alize Mansuy" userId="dbe63a3c-3892-42b1-bed1-4f78c4e5ae3f" providerId="ADAL" clId="{17C5E935-1224-45A5-8269-37B56D82B05E}" dt="2024-06-13T12:15:37.194" v="2159"/>
          <ac:spMkLst>
            <pc:docMk/>
            <pc:sldMk cId="2822003012" sldId="1384"/>
            <ac:spMk id="28" creationId="{01568A28-5524-A06D-94F0-1DEBA0EFFA98}"/>
          </ac:spMkLst>
        </pc:spChg>
        <pc:spChg chg="mod">
          <ac:chgData name="Alize Mansuy" userId="dbe63a3c-3892-42b1-bed1-4f78c4e5ae3f" providerId="ADAL" clId="{17C5E935-1224-45A5-8269-37B56D82B05E}" dt="2024-06-13T12:15:37.194" v="2159"/>
          <ac:spMkLst>
            <pc:docMk/>
            <pc:sldMk cId="2822003012" sldId="1384"/>
            <ac:spMk id="30" creationId="{F65A58EB-4AC6-4DCF-CFBA-7FBE316AAD0A}"/>
          </ac:spMkLst>
        </pc:spChg>
        <pc:spChg chg="mod">
          <ac:chgData name="Alize Mansuy" userId="dbe63a3c-3892-42b1-bed1-4f78c4e5ae3f" providerId="ADAL" clId="{17C5E935-1224-45A5-8269-37B56D82B05E}" dt="2024-06-13T12:15:37.194" v="2159"/>
          <ac:spMkLst>
            <pc:docMk/>
            <pc:sldMk cId="2822003012" sldId="1384"/>
            <ac:spMk id="31" creationId="{B305E676-00D5-74B1-0F59-4852CE61D4BC}"/>
          </ac:spMkLst>
        </pc:spChg>
        <pc:spChg chg="mod">
          <ac:chgData name="Alize Mansuy" userId="dbe63a3c-3892-42b1-bed1-4f78c4e5ae3f" providerId="ADAL" clId="{17C5E935-1224-45A5-8269-37B56D82B05E}" dt="2024-06-13T12:15:37.194" v="2159"/>
          <ac:spMkLst>
            <pc:docMk/>
            <pc:sldMk cId="2822003012" sldId="1384"/>
            <ac:spMk id="32" creationId="{77DD5D3E-CC52-A1B1-9440-1E16AB042970}"/>
          </ac:spMkLst>
        </pc:spChg>
        <pc:spChg chg="add mod">
          <ac:chgData name="Alize Mansuy" userId="dbe63a3c-3892-42b1-bed1-4f78c4e5ae3f" providerId="ADAL" clId="{17C5E935-1224-45A5-8269-37B56D82B05E}" dt="2024-06-13T12:31:40.418" v="2703" actId="120"/>
          <ac:spMkLst>
            <pc:docMk/>
            <pc:sldMk cId="2822003012" sldId="1384"/>
            <ac:spMk id="33" creationId="{E8EC9E76-F7F9-56AD-3C4E-23A4F0677163}"/>
          </ac:spMkLst>
        </pc:spChg>
        <pc:spChg chg="add mod">
          <ac:chgData name="Alize Mansuy" userId="dbe63a3c-3892-42b1-bed1-4f78c4e5ae3f" providerId="ADAL" clId="{17C5E935-1224-45A5-8269-37B56D82B05E}" dt="2024-06-13T12:30:59.234" v="2666" actId="207"/>
          <ac:spMkLst>
            <pc:docMk/>
            <pc:sldMk cId="2822003012" sldId="1384"/>
            <ac:spMk id="34" creationId="{9FCA36E5-2104-0ECB-F1BE-50F0359143D0}"/>
          </ac:spMkLst>
        </pc:spChg>
        <pc:spChg chg="add mod">
          <ac:chgData name="Alize Mansuy" userId="dbe63a3c-3892-42b1-bed1-4f78c4e5ae3f" providerId="ADAL" clId="{17C5E935-1224-45A5-8269-37B56D82B05E}" dt="2024-06-13T12:31:51.272" v="2710" actId="20577"/>
          <ac:spMkLst>
            <pc:docMk/>
            <pc:sldMk cId="2822003012" sldId="1384"/>
            <ac:spMk id="35" creationId="{C9F28D6E-F1D8-97AF-9650-E393A76D7250}"/>
          </ac:spMkLst>
        </pc:spChg>
        <pc:spChg chg="add mod">
          <ac:chgData name="Alize Mansuy" userId="dbe63a3c-3892-42b1-bed1-4f78c4e5ae3f" providerId="ADAL" clId="{17C5E935-1224-45A5-8269-37B56D82B05E}" dt="2024-06-13T12:32:16.035" v="2721" actId="20577"/>
          <ac:spMkLst>
            <pc:docMk/>
            <pc:sldMk cId="2822003012" sldId="1384"/>
            <ac:spMk id="36" creationId="{6F6B5017-2FCD-3C3E-C5D4-EFBD07F015B0}"/>
          </ac:spMkLst>
        </pc:spChg>
        <pc:spChg chg="add mod ord">
          <ac:chgData name="Alize Mansuy" userId="dbe63a3c-3892-42b1-bed1-4f78c4e5ae3f" providerId="ADAL" clId="{17C5E935-1224-45A5-8269-37B56D82B05E}" dt="2024-06-13T12:24:36.422" v="2602" actId="167"/>
          <ac:spMkLst>
            <pc:docMk/>
            <pc:sldMk cId="2822003012" sldId="1384"/>
            <ac:spMk id="37" creationId="{D2AE4FDD-253C-2349-ADD5-18C6F513B12E}"/>
          </ac:spMkLst>
        </pc:spChg>
        <pc:spChg chg="add mod">
          <ac:chgData name="Alize Mansuy" userId="dbe63a3c-3892-42b1-bed1-4f78c4e5ae3f" providerId="ADAL" clId="{17C5E935-1224-45A5-8269-37B56D82B05E}" dt="2024-06-13T12:20:32.303" v="2527" actId="1037"/>
          <ac:spMkLst>
            <pc:docMk/>
            <pc:sldMk cId="2822003012" sldId="1384"/>
            <ac:spMk id="39" creationId="{FB787464-61DE-C8B1-AFFE-767E564D4EEB}"/>
          </ac:spMkLst>
        </pc:spChg>
        <pc:spChg chg="mod">
          <ac:chgData name="Alize Mansuy" userId="dbe63a3c-3892-42b1-bed1-4f78c4e5ae3f" providerId="ADAL" clId="{17C5E935-1224-45A5-8269-37B56D82B05E}" dt="2024-06-13T12:18:00.041" v="2363"/>
          <ac:spMkLst>
            <pc:docMk/>
            <pc:sldMk cId="2822003012" sldId="1384"/>
            <ac:spMk id="41" creationId="{BCB82633-EBBE-3A58-7B92-816863BA1CCD}"/>
          </ac:spMkLst>
        </pc:spChg>
        <pc:spChg chg="mod">
          <ac:chgData name="Alize Mansuy" userId="dbe63a3c-3892-42b1-bed1-4f78c4e5ae3f" providerId="ADAL" clId="{17C5E935-1224-45A5-8269-37B56D82B05E}" dt="2024-06-13T12:18:00.041" v="2363"/>
          <ac:spMkLst>
            <pc:docMk/>
            <pc:sldMk cId="2822003012" sldId="1384"/>
            <ac:spMk id="42" creationId="{F926E385-F64A-513B-957B-7E98D693B5DA}"/>
          </ac:spMkLst>
        </pc:spChg>
        <pc:spChg chg="mod">
          <ac:chgData name="Alize Mansuy" userId="dbe63a3c-3892-42b1-bed1-4f78c4e5ae3f" providerId="ADAL" clId="{17C5E935-1224-45A5-8269-37B56D82B05E}" dt="2024-06-13T12:18:00.041" v="2363"/>
          <ac:spMkLst>
            <pc:docMk/>
            <pc:sldMk cId="2822003012" sldId="1384"/>
            <ac:spMk id="43" creationId="{206FFF66-F789-F96B-5743-4E6369D92C1C}"/>
          </ac:spMkLst>
        </pc:spChg>
        <pc:spChg chg="mod">
          <ac:chgData name="Alize Mansuy" userId="dbe63a3c-3892-42b1-bed1-4f78c4e5ae3f" providerId="ADAL" clId="{17C5E935-1224-45A5-8269-37B56D82B05E}" dt="2024-06-13T12:18:09.865" v="2367"/>
          <ac:spMkLst>
            <pc:docMk/>
            <pc:sldMk cId="2822003012" sldId="1384"/>
            <ac:spMk id="45" creationId="{99DC7568-6D88-7AED-DC93-D4B801C63A91}"/>
          </ac:spMkLst>
        </pc:spChg>
        <pc:spChg chg="mod">
          <ac:chgData name="Alize Mansuy" userId="dbe63a3c-3892-42b1-bed1-4f78c4e5ae3f" providerId="ADAL" clId="{17C5E935-1224-45A5-8269-37B56D82B05E}" dt="2024-06-13T12:18:09.865" v="2367"/>
          <ac:spMkLst>
            <pc:docMk/>
            <pc:sldMk cId="2822003012" sldId="1384"/>
            <ac:spMk id="46" creationId="{27C21C00-6B0F-AA27-8E42-10435110DA7C}"/>
          </ac:spMkLst>
        </pc:spChg>
        <pc:spChg chg="mod">
          <ac:chgData name="Alize Mansuy" userId="dbe63a3c-3892-42b1-bed1-4f78c4e5ae3f" providerId="ADAL" clId="{17C5E935-1224-45A5-8269-37B56D82B05E}" dt="2024-06-13T12:18:09.865" v="2367"/>
          <ac:spMkLst>
            <pc:docMk/>
            <pc:sldMk cId="2822003012" sldId="1384"/>
            <ac:spMk id="47" creationId="{350E87BF-AB23-F553-6A29-9DE70C0AD828}"/>
          </ac:spMkLst>
        </pc:spChg>
        <pc:spChg chg="add mod">
          <ac:chgData name="Alize Mansuy" userId="dbe63a3c-3892-42b1-bed1-4f78c4e5ae3f" providerId="ADAL" clId="{17C5E935-1224-45A5-8269-37B56D82B05E}" dt="2024-06-13T12:30:59.234" v="2666" actId="207"/>
          <ac:spMkLst>
            <pc:docMk/>
            <pc:sldMk cId="2822003012" sldId="1384"/>
            <ac:spMk id="48" creationId="{71C973E2-85C3-3FAB-B819-C872CC64D12A}"/>
          </ac:spMkLst>
        </pc:spChg>
        <pc:spChg chg="add mod">
          <ac:chgData name="Alize Mansuy" userId="dbe63a3c-3892-42b1-bed1-4f78c4e5ae3f" providerId="ADAL" clId="{17C5E935-1224-45A5-8269-37B56D82B05E}" dt="2024-06-13T12:20:32.303" v="2527" actId="1037"/>
          <ac:spMkLst>
            <pc:docMk/>
            <pc:sldMk cId="2822003012" sldId="1384"/>
            <ac:spMk id="49" creationId="{048E3EE2-4F11-5690-2FD3-37DE04D8BC96}"/>
          </ac:spMkLst>
        </pc:spChg>
        <pc:spChg chg="add mod">
          <ac:chgData name="Alize Mansuy" userId="dbe63a3c-3892-42b1-bed1-4f78c4e5ae3f" providerId="ADAL" clId="{17C5E935-1224-45A5-8269-37B56D82B05E}" dt="2024-06-13T12:20:32.303" v="2527" actId="1037"/>
          <ac:spMkLst>
            <pc:docMk/>
            <pc:sldMk cId="2822003012" sldId="1384"/>
            <ac:spMk id="50" creationId="{7B87C7A9-5240-9EAB-1154-893FD7A85AD6}"/>
          </ac:spMkLst>
        </pc:spChg>
        <pc:spChg chg="add mod">
          <ac:chgData name="Alize Mansuy" userId="dbe63a3c-3892-42b1-bed1-4f78c4e5ae3f" providerId="ADAL" clId="{17C5E935-1224-45A5-8269-37B56D82B05E}" dt="2024-06-13T12:32:32.170" v="2724" actId="14100"/>
          <ac:spMkLst>
            <pc:docMk/>
            <pc:sldMk cId="2822003012" sldId="1384"/>
            <ac:spMk id="51" creationId="{72FD2440-7D62-FC49-C0CC-9D06604DAD88}"/>
          </ac:spMkLst>
        </pc:spChg>
        <pc:spChg chg="add mod">
          <ac:chgData name="Alize Mansuy" userId="dbe63a3c-3892-42b1-bed1-4f78c4e5ae3f" providerId="ADAL" clId="{17C5E935-1224-45A5-8269-37B56D82B05E}" dt="2024-06-13T12:23:56.685" v="2598" actId="1076"/>
          <ac:spMkLst>
            <pc:docMk/>
            <pc:sldMk cId="2822003012" sldId="1384"/>
            <ac:spMk id="52" creationId="{D6716B1D-98C2-9A01-6A83-361AAA5727FE}"/>
          </ac:spMkLst>
        </pc:spChg>
        <pc:spChg chg="add mod">
          <ac:chgData name="Alize Mansuy" userId="dbe63a3c-3892-42b1-bed1-4f78c4e5ae3f" providerId="ADAL" clId="{17C5E935-1224-45A5-8269-37B56D82B05E}" dt="2024-06-13T12:31:14.361" v="2695" actId="1036"/>
          <ac:spMkLst>
            <pc:docMk/>
            <pc:sldMk cId="2822003012" sldId="1384"/>
            <ac:spMk id="53" creationId="{5E37E354-FC25-6790-E838-20763EA7AD76}"/>
          </ac:spMkLst>
        </pc:spChg>
        <pc:spChg chg="add mod">
          <ac:chgData name="Alize Mansuy" userId="dbe63a3c-3892-42b1-bed1-4f78c4e5ae3f" providerId="ADAL" clId="{17C5E935-1224-45A5-8269-37B56D82B05E}" dt="2024-06-13T12:31:14.361" v="2695" actId="1036"/>
          <ac:spMkLst>
            <pc:docMk/>
            <pc:sldMk cId="2822003012" sldId="1384"/>
            <ac:spMk id="54" creationId="{BC2ED7BE-1AE9-6BC6-38AF-41F86758F57E}"/>
          </ac:spMkLst>
        </pc:spChg>
        <pc:grpChg chg="add del mod">
          <ac:chgData name="Alize Mansuy" userId="dbe63a3c-3892-42b1-bed1-4f78c4e5ae3f" providerId="ADAL" clId="{17C5E935-1224-45A5-8269-37B56D82B05E}" dt="2024-06-13T12:24:51.148" v="2607" actId="478"/>
          <ac:grpSpMkLst>
            <pc:docMk/>
            <pc:sldMk cId="2822003012" sldId="1384"/>
            <ac:grpSpMk id="21" creationId="{3CF5BE44-92D2-A663-E715-5B896BE6AE0E}"/>
          </ac:grpSpMkLst>
        </pc:grpChg>
        <pc:grpChg chg="add mod">
          <ac:chgData name="Alize Mansuy" userId="dbe63a3c-3892-42b1-bed1-4f78c4e5ae3f" providerId="ADAL" clId="{17C5E935-1224-45A5-8269-37B56D82B05E}" dt="2024-06-13T12:20:32.303" v="2527" actId="1037"/>
          <ac:grpSpMkLst>
            <pc:docMk/>
            <pc:sldMk cId="2822003012" sldId="1384"/>
            <ac:grpSpMk id="25" creationId="{D94E8051-3D06-2B89-1121-6BB3369C03C9}"/>
          </ac:grpSpMkLst>
        </pc:grpChg>
        <pc:grpChg chg="add del mod">
          <ac:chgData name="Alize Mansuy" userId="dbe63a3c-3892-42b1-bed1-4f78c4e5ae3f" providerId="ADAL" clId="{17C5E935-1224-45A5-8269-37B56D82B05E}" dt="2024-06-13T12:24:30.381" v="2601" actId="478"/>
          <ac:grpSpMkLst>
            <pc:docMk/>
            <pc:sldMk cId="2822003012" sldId="1384"/>
            <ac:grpSpMk id="29" creationId="{D3F34D9F-0F9C-B793-B2AA-A249B745C431}"/>
          </ac:grpSpMkLst>
        </pc:grpChg>
        <pc:grpChg chg="add del mod">
          <ac:chgData name="Alize Mansuy" userId="dbe63a3c-3892-42b1-bed1-4f78c4e5ae3f" providerId="ADAL" clId="{17C5E935-1224-45A5-8269-37B56D82B05E}" dt="2024-06-13T12:24:37.963" v="2603" actId="478"/>
          <ac:grpSpMkLst>
            <pc:docMk/>
            <pc:sldMk cId="2822003012" sldId="1384"/>
            <ac:grpSpMk id="40" creationId="{B2F1AF3D-0134-47F0-5C80-FDE99F9B60E8}"/>
          </ac:grpSpMkLst>
        </pc:grpChg>
        <pc:grpChg chg="add del mod">
          <ac:chgData name="Alize Mansuy" userId="dbe63a3c-3892-42b1-bed1-4f78c4e5ae3f" providerId="ADAL" clId="{17C5E935-1224-45A5-8269-37B56D82B05E}" dt="2024-06-13T12:24:39.035" v="2604" actId="478"/>
          <ac:grpSpMkLst>
            <pc:docMk/>
            <pc:sldMk cId="2822003012" sldId="1384"/>
            <ac:grpSpMk id="44" creationId="{8972057C-2F51-4DEE-608F-DF75275A3611}"/>
          </ac:grpSpMkLst>
        </pc:grpChg>
        <pc:picChg chg="add del mod">
          <ac:chgData name="Alize Mansuy" userId="dbe63a3c-3892-42b1-bed1-4f78c4e5ae3f" providerId="ADAL" clId="{17C5E935-1224-45A5-8269-37B56D82B05E}" dt="2024-06-13T12:30:11.075" v="2654" actId="478"/>
          <ac:picMkLst>
            <pc:docMk/>
            <pc:sldMk cId="2822003012" sldId="1384"/>
            <ac:picMk id="56" creationId="{4B030E37-592D-87E6-20D7-C3C58C211492}"/>
          </ac:picMkLst>
        </pc:picChg>
        <pc:picChg chg="add mod">
          <ac:chgData name="Alize Mansuy" userId="dbe63a3c-3892-42b1-bed1-4f78c4e5ae3f" providerId="ADAL" clId="{17C5E935-1224-45A5-8269-37B56D82B05E}" dt="2024-06-13T12:30:43.270" v="2664" actId="207"/>
          <ac:picMkLst>
            <pc:docMk/>
            <pc:sldMk cId="2822003012" sldId="1384"/>
            <ac:picMk id="57" creationId="{64002A98-6172-2B00-D7E7-69E27B46CDDC}"/>
          </ac:picMkLst>
        </pc:picChg>
        <pc:picChg chg="add mod">
          <ac:chgData name="Alize Mansuy" userId="dbe63a3c-3892-42b1-bed1-4f78c4e5ae3f" providerId="ADAL" clId="{17C5E935-1224-45A5-8269-37B56D82B05E}" dt="2024-06-13T12:28:56.242" v="2643" actId="1076"/>
          <ac:picMkLst>
            <pc:docMk/>
            <pc:sldMk cId="2822003012" sldId="1384"/>
            <ac:picMk id="59" creationId="{18006B55-0670-D186-5705-05C8E241D9F0}"/>
          </ac:picMkLst>
        </pc:picChg>
        <pc:picChg chg="add del mod">
          <ac:chgData name="Alize Mansuy" userId="dbe63a3c-3892-42b1-bed1-4f78c4e5ae3f" providerId="ADAL" clId="{17C5E935-1224-45A5-8269-37B56D82B05E}" dt="2024-06-13T12:29:22.645" v="2649" actId="478"/>
          <ac:picMkLst>
            <pc:docMk/>
            <pc:sldMk cId="2822003012" sldId="1384"/>
            <ac:picMk id="61" creationId="{60F906C6-D645-43E2-55D6-037CCD49A0A4}"/>
          </ac:picMkLst>
        </pc:picChg>
        <pc:picChg chg="add mod">
          <ac:chgData name="Alize Mansuy" userId="dbe63a3c-3892-42b1-bed1-4f78c4e5ae3f" providerId="ADAL" clId="{17C5E935-1224-45A5-8269-37B56D82B05E}" dt="2024-06-13T12:29:01.640" v="2645" actId="1076"/>
          <ac:picMkLst>
            <pc:docMk/>
            <pc:sldMk cId="2822003012" sldId="1384"/>
            <ac:picMk id="63" creationId="{F98B836C-571A-2153-4458-6EA20A3DA61D}"/>
          </ac:picMkLst>
        </pc:picChg>
        <pc:picChg chg="add mod">
          <ac:chgData name="Alize Mansuy" userId="dbe63a3c-3892-42b1-bed1-4f78c4e5ae3f" providerId="ADAL" clId="{17C5E935-1224-45A5-8269-37B56D82B05E}" dt="2024-06-13T12:29:32.085" v="2652" actId="1076"/>
          <ac:picMkLst>
            <pc:docMk/>
            <pc:sldMk cId="2822003012" sldId="1384"/>
            <ac:picMk id="65" creationId="{E98AE8C1-F752-2A3A-7CFF-CA7041A5C726}"/>
          </ac:picMkLst>
        </pc:picChg>
        <pc:picChg chg="add mod">
          <ac:chgData name="Alize Mansuy" userId="dbe63a3c-3892-42b1-bed1-4f78c4e5ae3f" providerId="ADAL" clId="{17C5E935-1224-45A5-8269-37B56D82B05E}" dt="2024-06-13T12:30:38.391" v="2663" actId="207"/>
          <ac:picMkLst>
            <pc:docMk/>
            <pc:sldMk cId="2822003012" sldId="1384"/>
            <ac:picMk id="67" creationId="{C8669D29-40FF-DD3D-1792-59D63A7833D2}"/>
          </ac:picMkLst>
        </pc:picChg>
        <pc:cxnChg chg="add mod ord">
          <ac:chgData name="Alize Mansuy" userId="dbe63a3c-3892-42b1-bed1-4f78c4e5ae3f" providerId="ADAL" clId="{17C5E935-1224-45A5-8269-37B56D82B05E}" dt="2024-06-13T12:24:58.380" v="2610" actId="167"/>
          <ac:cxnSpMkLst>
            <pc:docMk/>
            <pc:sldMk cId="2822003012" sldId="1384"/>
            <ac:cxnSpMk id="7" creationId="{F3DD863D-AD6F-6ED3-4545-9714A4AEBE72}"/>
          </ac:cxnSpMkLst>
        </pc:cxnChg>
      </pc:sldChg>
      <pc:sldChg chg="add del">
        <pc:chgData name="Alize Mansuy" userId="dbe63a3c-3892-42b1-bed1-4f78c4e5ae3f" providerId="ADAL" clId="{17C5E935-1224-45A5-8269-37B56D82B05E}" dt="2024-06-13T12:38:24.939" v="3332" actId="47"/>
        <pc:sldMkLst>
          <pc:docMk/>
          <pc:sldMk cId="2317568995" sldId="1385"/>
        </pc:sldMkLst>
      </pc:sldChg>
      <pc:sldChg chg="addSp modSp add mod">
        <pc:chgData name="Alize Mansuy" userId="dbe63a3c-3892-42b1-bed1-4f78c4e5ae3f" providerId="ADAL" clId="{17C5E935-1224-45A5-8269-37B56D82B05E}" dt="2024-06-24T12:03:42.946" v="4192" actId="20577"/>
        <pc:sldMkLst>
          <pc:docMk/>
          <pc:sldMk cId="3401609189" sldId="1385"/>
        </pc:sldMkLst>
        <pc:spChg chg="mod">
          <ac:chgData name="Alize Mansuy" userId="dbe63a3c-3892-42b1-bed1-4f78c4e5ae3f" providerId="ADAL" clId="{17C5E935-1224-45A5-8269-37B56D82B05E}" dt="2024-06-13T12:38:45.131" v="3338" actId="1076"/>
          <ac:spMkLst>
            <pc:docMk/>
            <pc:sldMk cId="3401609189" sldId="1385"/>
            <ac:spMk id="4" creationId="{678437B4-3541-B1D2-AE7B-32DE2587249A}"/>
          </ac:spMkLst>
        </pc:spChg>
        <pc:spChg chg="mod">
          <ac:chgData name="Alize Mansuy" userId="dbe63a3c-3892-42b1-bed1-4f78c4e5ae3f" providerId="ADAL" clId="{17C5E935-1224-45A5-8269-37B56D82B05E}" dt="2024-06-24T12:03:42.946" v="4192" actId="20577"/>
          <ac:spMkLst>
            <pc:docMk/>
            <pc:sldMk cId="3401609189" sldId="1385"/>
            <ac:spMk id="5" creationId="{225FD34F-DC59-16F1-8357-C2D35283BD48}"/>
          </ac:spMkLst>
        </pc:spChg>
        <pc:picChg chg="add mod">
          <ac:chgData name="Alize Mansuy" userId="dbe63a3c-3892-42b1-bed1-4f78c4e5ae3f" providerId="ADAL" clId="{17C5E935-1224-45A5-8269-37B56D82B05E}" dt="2024-06-24T12:01:58.324" v="4050" actId="1076"/>
          <ac:picMkLst>
            <pc:docMk/>
            <pc:sldMk cId="3401609189" sldId="1385"/>
            <ac:picMk id="1026" creationId="{E7771E12-9462-3364-22DA-307690DFB6B0}"/>
          </ac:picMkLst>
        </pc:picChg>
      </pc:sldChg>
      <pc:sldChg chg="addSp delSp modSp add mod">
        <pc:chgData name="Alize Mansuy" userId="dbe63a3c-3892-42b1-bed1-4f78c4e5ae3f" providerId="ADAL" clId="{17C5E935-1224-45A5-8269-37B56D82B05E}" dt="2024-06-24T07:19:15.828" v="3441" actId="1076"/>
        <pc:sldMkLst>
          <pc:docMk/>
          <pc:sldMk cId="540963525" sldId="1386"/>
        </pc:sldMkLst>
        <pc:spChg chg="del">
          <ac:chgData name="Alize Mansuy" userId="dbe63a3c-3892-42b1-bed1-4f78c4e5ae3f" providerId="ADAL" clId="{17C5E935-1224-45A5-8269-37B56D82B05E}" dt="2024-06-24T07:10:50.283" v="3386" actId="478"/>
          <ac:spMkLst>
            <pc:docMk/>
            <pc:sldMk cId="540963525" sldId="1386"/>
            <ac:spMk id="4" creationId="{678437B4-3541-B1D2-AE7B-32DE2587249A}"/>
          </ac:spMkLst>
        </pc:spChg>
        <pc:spChg chg="del">
          <ac:chgData name="Alize Mansuy" userId="dbe63a3c-3892-42b1-bed1-4f78c4e5ae3f" providerId="ADAL" clId="{17C5E935-1224-45A5-8269-37B56D82B05E}" dt="2024-06-24T07:10:49.097" v="3385" actId="478"/>
          <ac:spMkLst>
            <pc:docMk/>
            <pc:sldMk cId="540963525" sldId="1386"/>
            <ac:spMk id="5" creationId="{225FD34F-DC59-16F1-8357-C2D35283BD48}"/>
          </ac:spMkLst>
        </pc:spChg>
        <pc:spChg chg="add del mod">
          <ac:chgData name="Alize Mansuy" userId="dbe63a3c-3892-42b1-bed1-4f78c4e5ae3f" providerId="ADAL" clId="{17C5E935-1224-45A5-8269-37B56D82B05E}" dt="2024-06-24T07:10:59.046" v="3395" actId="478"/>
          <ac:spMkLst>
            <pc:docMk/>
            <pc:sldMk cId="540963525" sldId="1386"/>
            <ac:spMk id="10" creationId="{50A1E7B8-9D3A-2655-7DB9-D36059656C40}"/>
          </ac:spMkLst>
        </pc:spChg>
        <pc:spChg chg="add del mod">
          <ac:chgData name="Alize Mansuy" userId="dbe63a3c-3892-42b1-bed1-4f78c4e5ae3f" providerId="ADAL" clId="{17C5E935-1224-45A5-8269-37B56D82B05E}" dt="2024-06-24T07:11:00.425" v="3396" actId="478"/>
          <ac:spMkLst>
            <pc:docMk/>
            <pc:sldMk cId="540963525" sldId="1386"/>
            <ac:spMk id="14" creationId="{387C2269-EEBB-13D3-9016-80CCFB9B0563}"/>
          </ac:spMkLst>
        </pc:spChg>
        <pc:spChg chg="del">
          <ac:chgData name="Alize Mansuy" userId="dbe63a3c-3892-42b1-bed1-4f78c4e5ae3f" providerId="ADAL" clId="{17C5E935-1224-45A5-8269-37B56D82B05E}" dt="2024-06-24T07:10:52.998" v="3391" actId="478"/>
          <ac:spMkLst>
            <pc:docMk/>
            <pc:sldMk cId="540963525" sldId="1386"/>
            <ac:spMk id="16" creationId="{6987EA64-F6A1-DA54-99DA-D47309074055}"/>
          </ac:spMkLst>
        </pc:spChg>
        <pc:spChg chg="add del">
          <ac:chgData name="Alize Mansuy" userId="dbe63a3c-3892-42b1-bed1-4f78c4e5ae3f" providerId="ADAL" clId="{17C5E935-1224-45A5-8269-37B56D82B05E}" dt="2024-06-24T07:12:17.351" v="3400" actId="478"/>
          <ac:spMkLst>
            <pc:docMk/>
            <pc:sldMk cId="540963525" sldId="1386"/>
            <ac:spMk id="17" creationId="{FF53547C-DB9A-4BF5-10F1-2E516FC60D31}"/>
          </ac:spMkLst>
        </pc:spChg>
        <pc:spChg chg="del">
          <ac:chgData name="Alize Mansuy" userId="dbe63a3c-3892-42b1-bed1-4f78c4e5ae3f" providerId="ADAL" clId="{17C5E935-1224-45A5-8269-37B56D82B05E}" dt="2024-06-24T07:10:56.289" v="3394" actId="478"/>
          <ac:spMkLst>
            <pc:docMk/>
            <pc:sldMk cId="540963525" sldId="1386"/>
            <ac:spMk id="19" creationId="{F81F0793-34C4-0FC8-8942-894ADDA65D78}"/>
          </ac:spMkLst>
        </pc:spChg>
        <pc:picChg chg="del">
          <ac:chgData name="Alize Mansuy" userId="dbe63a3c-3892-42b1-bed1-4f78c4e5ae3f" providerId="ADAL" clId="{17C5E935-1224-45A5-8269-37B56D82B05E}" dt="2024-06-24T07:10:50.736" v="3387" actId="478"/>
          <ac:picMkLst>
            <pc:docMk/>
            <pc:sldMk cId="540963525" sldId="1386"/>
            <ac:picMk id="9" creationId="{7B39C000-698C-C7F2-8845-FEBA54EE29B6}"/>
          </ac:picMkLst>
        </pc:picChg>
        <pc:picChg chg="del">
          <ac:chgData name="Alize Mansuy" userId="dbe63a3c-3892-42b1-bed1-4f78c4e5ae3f" providerId="ADAL" clId="{17C5E935-1224-45A5-8269-37B56D82B05E}" dt="2024-06-24T07:10:51.169" v="3388" actId="478"/>
          <ac:picMkLst>
            <pc:docMk/>
            <pc:sldMk cId="540963525" sldId="1386"/>
            <ac:picMk id="11" creationId="{80614BFB-D9AD-B6D4-FBC9-6863C522B8C4}"/>
          </ac:picMkLst>
        </pc:picChg>
        <pc:picChg chg="del">
          <ac:chgData name="Alize Mansuy" userId="dbe63a3c-3892-42b1-bed1-4f78c4e5ae3f" providerId="ADAL" clId="{17C5E935-1224-45A5-8269-37B56D82B05E}" dt="2024-06-24T07:10:52.287" v="3390" actId="478"/>
          <ac:picMkLst>
            <pc:docMk/>
            <pc:sldMk cId="540963525" sldId="1386"/>
            <ac:picMk id="13" creationId="{6A47C170-882B-6462-BC5C-EC5609F3533B}"/>
          </ac:picMkLst>
        </pc:picChg>
        <pc:picChg chg="del">
          <ac:chgData name="Alize Mansuy" userId="dbe63a3c-3892-42b1-bed1-4f78c4e5ae3f" providerId="ADAL" clId="{17C5E935-1224-45A5-8269-37B56D82B05E}" dt="2024-06-24T07:10:51.823" v="3389" actId="478"/>
          <ac:picMkLst>
            <pc:docMk/>
            <pc:sldMk cId="540963525" sldId="1386"/>
            <ac:picMk id="15" creationId="{35B76240-6C95-558D-FDE9-0DA8E54AA1F3}"/>
          </ac:picMkLst>
        </pc:picChg>
        <pc:picChg chg="del">
          <ac:chgData name="Alize Mansuy" userId="dbe63a3c-3892-42b1-bed1-4f78c4e5ae3f" providerId="ADAL" clId="{17C5E935-1224-45A5-8269-37B56D82B05E}" dt="2024-06-24T07:10:54.238" v="3392" actId="478"/>
          <ac:picMkLst>
            <pc:docMk/>
            <pc:sldMk cId="540963525" sldId="1386"/>
            <ac:picMk id="18" creationId="{EE5EE24B-9BE9-ECD7-2762-02D6D105BE3D}"/>
          </ac:picMkLst>
        </pc:picChg>
        <pc:picChg chg="add mod">
          <ac:chgData name="Alize Mansuy" userId="dbe63a3c-3892-42b1-bed1-4f78c4e5ae3f" providerId="ADAL" clId="{17C5E935-1224-45A5-8269-37B56D82B05E}" dt="2024-06-24T07:19:06.059" v="3436" actId="14100"/>
          <ac:picMkLst>
            <pc:docMk/>
            <pc:sldMk cId="540963525" sldId="1386"/>
            <ac:picMk id="21" creationId="{763B8134-8AC8-651D-C5C6-C429937474AB}"/>
          </ac:picMkLst>
        </pc:picChg>
        <pc:picChg chg="add mod">
          <ac:chgData name="Alize Mansuy" userId="dbe63a3c-3892-42b1-bed1-4f78c4e5ae3f" providerId="ADAL" clId="{17C5E935-1224-45A5-8269-37B56D82B05E}" dt="2024-06-24T07:19:13.929" v="3440" actId="1076"/>
          <ac:picMkLst>
            <pc:docMk/>
            <pc:sldMk cId="540963525" sldId="1386"/>
            <ac:picMk id="23" creationId="{EC8F3A48-867D-A49F-24DC-1E2E7AD7F39B}"/>
          </ac:picMkLst>
        </pc:picChg>
        <pc:picChg chg="add mod">
          <ac:chgData name="Alize Mansuy" userId="dbe63a3c-3892-42b1-bed1-4f78c4e5ae3f" providerId="ADAL" clId="{17C5E935-1224-45A5-8269-37B56D82B05E}" dt="2024-06-24T07:19:01.374" v="3433" actId="1076"/>
          <ac:picMkLst>
            <pc:docMk/>
            <pc:sldMk cId="540963525" sldId="1386"/>
            <ac:picMk id="25" creationId="{92FF2B6B-0492-14B8-A516-251BAC3C88D3}"/>
          </ac:picMkLst>
        </pc:picChg>
        <pc:picChg chg="add mod">
          <ac:chgData name="Alize Mansuy" userId="dbe63a3c-3892-42b1-bed1-4f78c4e5ae3f" providerId="ADAL" clId="{17C5E935-1224-45A5-8269-37B56D82B05E}" dt="2024-06-24T07:19:00.208" v="3432" actId="1076"/>
          <ac:picMkLst>
            <pc:docMk/>
            <pc:sldMk cId="540963525" sldId="1386"/>
            <ac:picMk id="27" creationId="{489F461F-2ECD-3C07-6F6C-5C4FE596C2AC}"/>
          </ac:picMkLst>
        </pc:picChg>
        <pc:picChg chg="add mod">
          <ac:chgData name="Alize Mansuy" userId="dbe63a3c-3892-42b1-bed1-4f78c4e5ae3f" providerId="ADAL" clId="{17C5E935-1224-45A5-8269-37B56D82B05E}" dt="2024-06-24T07:19:02.446" v="3434" actId="1076"/>
          <ac:picMkLst>
            <pc:docMk/>
            <pc:sldMk cId="540963525" sldId="1386"/>
            <ac:picMk id="29" creationId="{B787AB76-85FD-90D2-39FF-AA7839D0404B}"/>
          </ac:picMkLst>
        </pc:picChg>
        <pc:picChg chg="add mod">
          <ac:chgData name="Alize Mansuy" userId="dbe63a3c-3892-42b1-bed1-4f78c4e5ae3f" providerId="ADAL" clId="{17C5E935-1224-45A5-8269-37B56D82B05E}" dt="2024-06-24T07:19:15.828" v="3441" actId="1076"/>
          <ac:picMkLst>
            <pc:docMk/>
            <pc:sldMk cId="540963525" sldId="1386"/>
            <ac:picMk id="31" creationId="{0F1F1E16-A670-34CA-7B00-09AE1A8A121D}"/>
          </ac:picMkLst>
        </pc:picChg>
        <pc:picChg chg="del">
          <ac:chgData name="Alize Mansuy" userId="dbe63a3c-3892-42b1-bed1-4f78c4e5ae3f" providerId="ADAL" clId="{17C5E935-1224-45A5-8269-37B56D82B05E}" dt="2024-06-24T07:10:55.610" v="3393" actId="478"/>
          <ac:picMkLst>
            <pc:docMk/>
            <pc:sldMk cId="540963525" sldId="1386"/>
            <ac:picMk id="2050" creationId="{10225308-A6E2-AD44-0D28-48A3B6F1BC06}"/>
          </ac:picMkLst>
        </pc:picChg>
      </pc:sldChg>
      <pc:sldChg chg="add">
        <pc:chgData name="Alize Mansuy" userId="dbe63a3c-3892-42b1-bed1-4f78c4e5ae3f" providerId="ADAL" clId="{17C5E935-1224-45A5-8269-37B56D82B05E}" dt="2024-06-24T07:22:03.409" v="3442"/>
        <pc:sldMkLst>
          <pc:docMk/>
          <pc:sldMk cId="3550362572" sldId="2335"/>
        </pc:sldMkLst>
      </pc:sldChg>
      <pc:sldChg chg="add">
        <pc:chgData name="Alize Mansuy" userId="dbe63a3c-3892-42b1-bed1-4f78c4e5ae3f" providerId="ADAL" clId="{17C5E935-1224-45A5-8269-37B56D82B05E}" dt="2024-06-24T07:22:03.409" v="3442"/>
        <pc:sldMkLst>
          <pc:docMk/>
          <pc:sldMk cId="1030955898" sldId="2337"/>
        </pc:sldMkLst>
      </pc:sldChg>
      <pc:sldChg chg="add">
        <pc:chgData name="Alize Mansuy" userId="dbe63a3c-3892-42b1-bed1-4f78c4e5ae3f" providerId="ADAL" clId="{17C5E935-1224-45A5-8269-37B56D82B05E}" dt="2024-06-24T07:22:03.409" v="3442"/>
        <pc:sldMkLst>
          <pc:docMk/>
          <pc:sldMk cId="1763015129" sldId="2347"/>
        </pc:sldMkLst>
      </pc:sldChg>
      <pc:sldChg chg="add">
        <pc:chgData name="Alize Mansuy" userId="dbe63a3c-3892-42b1-bed1-4f78c4e5ae3f" providerId="ADAL" clId="{17C5E935-1224-45A5-8269-37B56D82B05E}" dt="2024-06-24T07:22:03.409" v="3442"/>
        <pc:sldMkLst>
          <pc:docMk/>
          <pc:sldMk cId="3193366583" sldId="2358"/>
        </pc:sldMkLst>
      </pc:sldChg>
      <pc:sldChg chg="add">
        <pc:chgData name="Alize Mansuy" userId="dbe63a3c-3892-42b1-bed1-4f78c4e5ae3f" providerId="ADAL" clId="{17C5E935-1224-45A5-8269-37B56D82B05E}" dt="2024-06-24T07:22:03.409" v="3442"/>
        <pc:sldMkLst>
          <pc:docMk/>
          <pc:sldMk cId="2832633278" sldId="2359"/>
        </pc:sldMkLst>
      </pc:sldChg>
      <pc:sldChg chg="add">
        <pc:chgData name="Alize Mansuy" userId="dbe63a3c-3892-42b1-bed1-4f78c4e5ae3f" providerId="ADAL" clId="{17C5E935-1224-45A5-8269-37B56D82B05E}" dt="2024-06-24T07:22:03.409" v="3442"/>
        <pc:sldMkLst>
          <pc:docMk/>
          <pc:sldMk cId="2826396172" sldId="2360"/>
        </pc:sldMkLst>
      </pc:sldChg>
      <pc:sldChg chg="add">
        <pc:chgData name="Alize Mansuy" userId="dbe63a3c-3892-42b1-bed1-4f78c4e5ae3f" providerId="ADAL" clId="{17C5E935-1224-45A5-8269-37B56D82B05E}" dt="2024-06-24T07:24:28.404" v="3451"/>
        <pc:sldMkLst>
          <pc:docMk/>
          <pc:sldMk cId="129398124" sldId="2361"/>
        </pc:sldMkLst>
      </pc:sldChg>
      <pc:sldChg chg="modSp add del">
        <pc:chgData name="Alize Mansuy" userId="dbe63a3c-3892-42b1-bed1-4f78c4e5ae3f" providerId="ADAL" clId="{17C5E935-1224-45A5-8269-37B56D82B05E}" dt="2024-06-24T07:23:56.852" v="3447"/>
        <pc:sldMkLst>
          <pc:docMk/>
          <pc:sldMk cId="4004851486" sldId="2361"/>
        </pc:sldMkLst>
        <pc:spChg chg="mod">
          <ac:chgData name="Alize Mansuy" userId="dbe63a3c-3892-42b1-bed1-4f78c4e5ae3f" providerId="ADAL" clId="{17C5E935-1224-45A5-8269-37B56D82B05E}" dt="2024-06-24T07:23:54.946" v="3444"/>
          <ac:spMkLst>
            <pc:docMk/>
            <pc:sldMk cId="4004851486" sldId="2361"/>
            <ac:spMk id="4" creationId="{1A4185C6-0235-46C1-8079-D40432388DD5}"/>
          </ac:spMkLst>
        </pc:spChg>
      </pc:sldChg>
      <pc:sldChg chg="add">
        <pc:chgData name="Alize Mansuy" userId="dbe63a3c-3892-42b1-bed1-4f78c4e5ae3f" providerId="ADAL" clId="{17C5E935-1224-45A5-8269-37B56D82B05E}" dt="2024-06-24T07:24:28.404" v="3451"/>
        <pc:sldMkLst>
          <pc:docMk/>
          <pc:sldMk cId="139319967" sldId="2362"/>
        </pc:sldMkLst>
      </pc:sldChg>
      <pc:sldChg chg="modSp add del">
        <pc:chgData name="Alize Mansuy" userId="dbe63a3c-3892-42b1-bed1-4f78c4e5ae3f" providerId="ADAL" clId="{17C5E935-1224-45A5-8269-37B56D82B05E}" dt="2024-06-24T07:23:56.852" v="3447"/>
        <pc:sldMkLst>
          <pc:docMk/>
          <pc:sldMk cId="2298300275" sldId="2362"/>
        </pc:sldMkLst>
        <pc:spChg chg="mod">
          <ac:chgData name="Alize Mansuy" userId="dbe63a3c-3892-42b1-bed1-4f78c4e5ae3f" providerId="ADAL" clId="{17C5E935-1224-45A5-8269-37B56D82B05E}" dt="2024-06-24T07:23:54.946" v="3444"/>
          <ac:spMkLst>
            <pc:docMk/>
            <pc:sldMk cId="2298300275" sldId="2362"/>
            <ac:spMk id="4" creationId="{1A4185C6-0235-46C1-8079-D40432388DD5}"/>
          </ac:spMkLst>
        </pc:spChg>
      </pc:sldChg>
      <pc:sldChg chg="add">
        <pc:chgData name="Alize Mansuy" userId="dbe63a3c-3892-42b1-bed1-4f78c4e5ae3f" providerId="ADAL" clId="{17C5E935-1224-45A5-8269-37B56D82B05E}" dt="2024-06-24T10:08:37.621" v="3630"/>
        <pc:sldMkLst>
          <pc:docMk/>
          <pc:sldMk cId="1250746197" sldId="2363"/>
        </pc:sldMkLst>
      </pc:sldChg>
      <pc:sldChg chg="addSp delSp modSp add del mod setBg delDesignElem">
        <pc:chgData name="Alize Mansuy" userId="dbe63a3c-3892-42b1-bed1-4f78c4e5ae3f" providerId="ADAL" clId="{17C5E935-1224-45A5-8269-37B56D82B05E}" dt="2024-06-24T07:23:56.852" v="3447"/>
        <pc:sldMkLst>
          <pc:docMk/>
          <pc:sldMk cId="2847978196" sldId="2363"/>
        </pc:sldMkLst>
        <pc:spChg chg="mod">
          <ac:chgData name="Alize Mansuy" userId="dbe63a3c-3892-42b1-bed1-4f78c4e5ae3f" providerId="ADAL" clId="{17C5E935-1224-45A5-8269-37B56D82B05E}" dt="2024-06-24T07:23:54.946" v="3444"/>
          <ac:spMkLst>
            <pc:docMk/>
            <pc:sldMk cId="2847978196" sldId="2363"/>
            <ac:spMk id="4" creationId="{1A4185C6-0235-46C1-8079-D40432388DD5}"/>
          </ac:spMkLst>
        </pc:spChg>
        <pc:spChg chg="mod">
          <ac:chgData name="Alize Mansuy" userId="dbe63a3c-3892-42b1-bed1-4f78c4e5ae3f" providerId="ADAL" clId="{17C5E935-1224-45A5-8269-37B56D82B05E}" dt="2024-06-24T07:23:56.852" v="3447"/>
          <ac:spMkLst>
            <pc:docMk/>
            <pc:sldMk cId="2847978196" sldId="2363"/>
            <ac:spMk id="8" creationId="{A4858C86-5794-44FC-86B4-FCBF7BC5929C}"/>
          </ac:spMkLst>
        </pc:spChg>
        <pc:spChg chg="add del">
          <ac:chgData name="Alize Mansuy" userId="dbe63a3c-3892-42b1-bed1-4f78c4e5ae3f" providerId="ADAL" clId="{17C5E935-1224-45A5-8269-37B56D82B05E}" dt="2024-06-24T07:23:56.852" v="3447"/>
          <ac:spMkLst>
            <pc:docMk/>
            <pc:sldMk cId="2847978196" sldId="2363"/>
            <ac:spMk id="21" creationId="{D75A5B51-0925-4835-8511-A0DD17EAA97C}"/>
          </ac:spMkLst>
        </pc:spChg>
        <pc:spChg chg="add del">
          <ac:chgData name="Alize Mansuy" userId="dbe63a3c-3892-42b1-bed1-4f78c4e5ae3f" providerId="ADAL" clId="{17C5E935-1224-45A5-8269-37B56D82B05E}" dt="2024-06-24T07:23:56.852" v="3447"/>
          <ac:spMkLst>
            <pc:docMk/>
            <pc:sldMk cId="2847978196" sldId="2363"/>
            <ac:spMk id="23" creationId="{5CDFD20D-8E4F-4E3A-AF87-93F23E0DBFB3}"/>
          </ac:spMkLst>
        </pc:spChg>
      </pc:sldChg>
      <pc:sldChg chg="modSp add del">
        <pc:chgData name="Alize Mansuy" userId="dbe63a3c-3892-42b1-bed1-4f78c4e5ae3f" providerId="ADAL" clId="{17C5E935-1224-45A5-8269-37B56D82B05E}" dt="2024-06-24T07:23:56.852" v="3447"/>
        <pc:sldMkLst>
          <pc:docMk/>
          <pc:sldMk cId="794461823" sldId="2364"/>
        </pc:sldMkLst>
        <pc:spChg chg="mod">
          <ac:chgData name="Alize Mansuy" userId="dbe63a3c-3892-42b1-bed1-4f78c4e5ae3f" providerId="ADAL" clId="{17C5E935-1224-45A5-8269-37B56D82B05E}" dt="2024-06-24T07:23:54.946" v="3444"/>
          <ac:spMkLst>
            <pc:docMk/>
            <pc:sldMk cId="794461823" sldId="2364"/>
            <ac:spMk id="4" creationId="{1A4185C6-0235-46C1-8079-D40432388DD5}"/>
          </ac:spMkLst>
        </pc:spChg>
      </pc:sldChg>
      <pc:sldChg chg="add">
        <pc:chgData name="Alize Mansuy" userId="dbe63a3c-3892-42b1-bed1-4f78c4e5ae3f" providerId="ADAL" clId="{17C5E935-1224-45A5-8269-37B56D82B05E}" dt="2024-06-24T10:08:38.037" v="3631"/>
        <pc:sldMkLst>
          <pc:docMk/>
          <pc:sldMk cId="2778270746" sldId="2364"/>
        </pc:sldMkLst>
      </pc:sldChg>
      <pc:sldChg chg="addSp delSp modSp add mod">
        <pc:chgData name="Alize Mansuy" userId="dbe63a3c-3892-42b1-bed1-4f78c4e5ae3f" providerId="ADAL" clId="{17C5E935-1224-45A5-8269-37B56D82B05E}" dt="2024-06-24T12:31:32.623" v="4486" actId="1076"/>
        <pc:sldMkLst>
          <pc:docMk/>
          <pc:sldMk cId="2315205221" sldId="2365"/>
        </pc:sldMkLst>
        <pc:spChg chg="del">
          <ac:chgData name="Alize Mansuy" userId="dbe63a3c-3892-42b1-bed1-4f78c4e5ae3f" providerId="ADAL" clId="{17C5E935-1224-45A5-8269-37B56D82B05E}" dt="2024-06-24T11:58:20.377" v="3960" actId="478"/>
          <ac:spMkLst>
            <pc:docMk/>
            <pc:sldMk cId="2315205221" sldId="2365"/>
            <ac:spMk id="3" creationId="{2835FC66-161F-7AC0-4D40-C986BCB61910}"/>
          </ac:spMkLst>
        </pc:spChg>
        <pc:spChg chg="mod">
          <ac:chgData name="Alize Mansuy" userId="dbe63a3c-3892-42b1-bed1-4f78c4e5ae3f" providerId="ADAL" clId="{17C5E935-1224-45A5-8269-37B56D82B05E}" dt="2024-06-24T12:04:13.745" v="4208" actId="20577"/>
          <ac:spMkLst>
            <pc:docMk/>
            <pc:sldMk cId="2315205221" sldId="2365"/>
            <ac:spMk id="5" creationId="{225FD34F-DC59-16F1-8357-C2D35283BD48}"/>
          </ac:spMkLst>
        </pc:spChg>
        <pc:spChg chg="add del mod">
          <ac:chgData name="Alize Mansuy" userId="dbe63a3c-3892-42b1-bed1-4f78c4e5ae3f" providerId="ADAL" clId="{17C5E935-1224-45A5-8269-37B56D82B05E}" dt="2024-06-24T11:58:39.843" v="3964" actId="478"/>
          <ac:spMkLst>
            <pc:docMk/>
            <pc:sldMk cId="2315205221" sldId="2365"/>
            <ac:spMk id="11" creationId="{5DA69F28-3361-3F4B-3740-B013642AE941}"/>
          </ac:spMkLst>
        </pc:spChg>
        <pc:spChg chg="add mod">
          <ac:chgData name="Alize Mansuy" userId="dbe63a3c-3892-42b1-bed1-4f78c4e5ae3f" providerId="ADAL" clId="{17C5E935-1224-45A5-8269-37B56D82B05E}" dt="2024-06-24T11:59:00.055" v="3973" actId="2711"/>
          <ac:spMkLst>
            <pc:docMk/>
            <pc:sldMk cId="2315205221" sldId="2365"/>
            <ac:spMk id="12" creationId="{1558A86D-4C47-CC8D-C7A4-B7444CF4CB6E}"/>
          </ac:spMkLst>
        </pc:spChg>
        <pc:picChg chg="del">
          <ac:chgData name="Alize Mansuy" userId="dbe63a3c-3892-42b1-bed1-4f78c4e5ae3f" providerId="ADAL" clId="{17C5E935-1224-45A5-8269-37B56D82B05E}" dt="2024-06-24T11:58:18.678" v="3959" actId="478"/>
          <ac:picMkLst>
            <pc:docMk/>
            <pc:sldMk cId="2315205221" sldId="2365"/>
            <ac:picMk id="9" creationId="{B8155DEE-8F98-457E-B30F-E85EFA3C3C20}"/>
          </ac:picMkLst>
        </pc:picChg>
        <pc:picChg chg="add mod">
          <ac:chgData name="Alize Mansuy" userId="dbe63a3c-3892-42b1-bed1-4f78c4e5ae3f" providerId="ADAL" clId="{17C5E935-1224-45A5-8269-37B56D82B05E}" dt="2024-06-24T12:31:32.623" v="4486" actId="1076"/>
          <ac:picMkLst>
            <pc:docMk/>
            <pc:sldMk cId="2315205221" sldId="2365"/>
            <ac:picMk id="14" creationId="{E195617C-8628-26E7-B46F-6C2C1D102018}"/>
          </ac:picMkLst>
        </pc:picChg>
        <pc:picChg chg="add mod">
          <ac:chgData name="Alize Mansuy" userId="dbe63a3c-3892-42b1-bed1-4f78c4e5ae3f" providerId="ADAL" clId="{17C5E935-1224-45A5-8269-37B56D82B05E}" dt="2024-06-24T12:31:28.152" v="4483" actId="14100"/>
          <ac:picMkLst>
            <pc:docMk/>
            <pc:sldMk cId="2315205221" sldId="2365"/>
            <ac:picMk id="16" creationId="{EA970902-427D-2496-9D6E-8FF25F6BF372}"/>
          </ac:picMkLst>
        </pc:picChg>
      </pc:sldChg>
      <pc:sldChg chg="modSp add del">
        <pc:chgData name="Alize Mansuy" userId="dbe63a3c-3892-42b1-bed1-4f78c4e5ae3f" providerId="ADAL" clId="{17C5E935-1224-45A5-8269-37B56D82B05E}" dt="2024-06-24T07:23:56.852" v="3447"/>
        <pc:sldMkLst>
          <pc:docMk/>
          <pc:sldMk cId="2999127525" sldId="2365"/>
        </pc:sldMkLst>
        <pc:spChg chg="mod">
          <ac:chgData name="Alize Mansuy" userId="dbe63a3c-3892-42b1-bed1-4f78c4e5ae3f" providerId="ADAL" clId="{17C5E935-1224-45A5-8269-37B56D82B05E}" dt="2024-06-24T07:23:54.946" v="3444"/>
          <ac:spMkLst>
            <pc:docMk/>
            <pc:sldMk cId="2999127525" sldId="2365"/>
            <ac:spMk id="4" creationId="{1A4185C6-0235-46C1-8079-D40432388DD5}"/>
          </ac:spMkLst>
        </pc:spChg>
      </pc:sldChg>
      <pc:sldChg chg="modSp add del setBg">
        <pc:chgData name="Alize Mansuy" userId="dbe63a3c-3892-42b1-bed1-4f78c4e5ae3f" providerId="ADAL" clId="{17C5E935-1224-45A5-8269-37B56D82B05E}" dt="2024-06-24T07:23:56.852" v="3447"/>
        <pc:sldMkLst>
          <pc:docMk/>
          <pc:sldMk cId="562875702" sldId="2366"/>
        </pc:sldMkLst>
        <pc:spChg chg="mod">
          <ac:chgData name="Alize Mansuy" userId="dbe63a3c-3892-42b1-bed1-4f78c4e5ae3f" providerId="ADAL" clId="{17C5E935-1224-45A5-8269-37B56D82B05E}" dt="2024-06-24T07:23:54.946" v="3444"/>
          <ac:spMkLst>
            <pc:docMk/>
            <pc:sldMk cId="562875702" sldId="2366"/>
            <ac:spMk id="4" creationId="{1A4185C6-0235-46C1-8079-D40432388DD5}"/>
          </ac:spMkLst>
        </pc:spChg>
      </pc:sldChg>
      <pc:sldChg chg="addSp delSp modSp add mod">
        <pc:chgData name="Alize Mansuy" userId="dbe63a3c-3892-42b1-bed1-4f78c4e5ae3f" providerId="ADAL" clId="{17C5E935-1224-45A5-8269-37B56D82B05E}" dt="2024-06-24T12:30:55.157" v="4475" actId="1076"/>
        <pc:sldMkLst>
          <pc:docMk/>
          <pc:sldMk cId="2626328125" sldId="2366"/>
        </pc:sldMkLst>
        <pc:spChg chg="mod">
          <ac:chgData name="Alize Mansuy" userId="dbe63a3c-3892-42b1-bed1-4f78c4e5ae3f" providerId="ADAL" clId="{17C5E935-1224-45A5-8269-37B56D82B05E}" dt="2024-06-24T12:29:31.239" v="4455" actId="313"/>
          <ac:spMkLst>
            <pc:docMk/>
            <pc:sldMk cId="2626328125" sldId="2366"/>
            <ac:spMk id="5" creationId="{225FD34F-DC59-16F1-8357-C2D35283BD48}"/>
          </ac:spMkLst>
        </pc:spChg>
        <pc:spChg chg="del">
          <ac:chgData name="Alize Mansuy" userId="dbe63a3c-3892-42b1-bed1-4f78c4e5ae3f" providerId="ADAL" clId="{17C5E935-1224-45A5-8269-37B56D82B05E}" dt="2024-06-24T12:04:20.714" v="4210" actId="478"/>
          <ac:spMkLst>
            <pc:docMk/>
            <pc:sldMk cId="2626328125" sldId="2366"/>
            <ac:spMk id="12" creationId="{1558A86D-4C47-CC8D-C7A4-B7444CF4CB6E}"/>
          </ac:spMkLst>
        </pc:spChg>
        <pc:picChg chg="add mod">
          <ac:chgData name="Alize Mansuy" userId="dbe63a3c-3892-42b1-bed1-4f78c4e5ae3f" providerId="ADAL" clId="{17C5E935-1224-45A5-8269-37B56D82B05E}" dt="2024-06-24T12:30:10.970" v="4463" actId="1076"/>
          <ac:picMkLst>
            <pc:docMk/>
            <pc:sldMk cId="2626328125" sldId="2366"/>
            <ac:picMk id="9" creationId="{96CD853C-7864-AA25-A168-05688F104295}"/>
          </ac:picMkLst>
        </pc:picChg>
        <pc:picChg chg="add mod">
          <ac:chgData name="Alize Mansuy" userId="dbe63a3c-3892-42b1-bed1-4f78c4e5ae3f" providerId="ADAL" clId="{17C5E935-1224-45A5-8269-37B56D82B05E}" dt="2024-06-24T12:30:12.806" v="4464" actId="1076"/>
          <ac:picMkLst>
            <pc:docMk/>
            <pc:sldMk cId="2626328125" sldId="2366"/>
            <ac:picMk id="13" creationId="{99BB7DCB-5316-040B-8927-96F01587E513}"/>
          </ac:picMkLst>
        </pc:picChg>
        <pc:picChg chg="add mod">
          <ac:chgData name="Alize Mansuy" userId="dbe63a3c-3892-42b1-bed1-4f78c4e5ae3f" providerId="ADAL" clId="{17C5E935-1224-45A5-8269-37B56D82B05E}" dt="2024-06-24T12:30:55.157" v="4475" actId="1076"/>
          <ac:picMkLst>
            <pc:docMk/>
            <pc:sldMk cId="2626328125" sldId="2366"/>
            <ac:picMk id="15" creationId="{F8D9770D-5AC2-9FCB-2F16-46341A646E5B}"/>
          </ac:picMkLst>
        </pc:picChg>
        <pc:picChg chg="add mod">
          <ac:chgData name="Alize Mansuy" userId="dbe63a3c-3892-42b1-bed1-4f78c4e5ae3f" providerId="ADAL" clId="{17C5E935-1224-45A5-8269-37B56D82B05E}" dt="2024-06-24T12:30:54.153" v="4474" actId="1076"/>
          <ac:picMkLst>
            <pc:docMk/>
            <pc:sldMk cId="2626328125" sldId="2366"/>
            <ac:picMk id="17" creationId="{613F04B6-5C52-4B35-5FC9-A5DE46D30B3B}"/>
          </ac:picMkLst>
        </pc:picChg>
      </pc:sldChg>
    </pc:docChg>
  </pc:docChgLst>
  <pc:docChgLst>
    <pc:chgData name="Alize Mansuy" userId="dbe63a3c-3892-42b1-bed1-4f78c4e5ae3f" providerId="ADAL" clId="{80A97D05-7C4C-425C-B60C-20FD9238B91A}"/>
    <pc:docChg chg="custSel addSld delSld modSld delMainMaster">
      <pc:chgData name="Alize Mansuy" userId="dbe63a3c-3892-42b1-bed1-4f78c4e5ae3f" providerId="ADAL" clId="{80A97D05-7C4C-425C-B60C-20FD9238B91A}" dt="2024-07-01T04:23:07.356" v="1765" actId="47"/>
      <pc:docMkLst>
        <pc:docMk/>
      </pc:docMkLst>
      <pc:sldChg chg="del">
        <pc:chgData name="Alize Mansuy" userId="dbe63a3c-3892-42b1-bed1-4f78c4e5ae3f" providerId="ADAL" clId="{80A97D05-7C4C-425C-B60C-20FD9238B91A}" dt="2024-07-01T04:22:43.641" v="1757" actId="47"/>
        <pc:sldMkLst>
          <pc:docMk/>
          <pc:sldMk cId="0" sldId="257"/>
        </pc:sldMkLst>
      </pc:sldChg>
      <pc:sldChg chg="del">
        <pc:chgData name="Alize Mansuy" userId="dbe63a3c-3892-42b1-bed1-4f78c4e5ae3f" providerId="ADAL" clId="{80A97D05-7C4C-425C-B60C-20FD9238B91A}" dt="2024-07-01T04:22:44.867" v="1758" actId="47"/>
        <pc:sldMkLst>
          <pc:docMk/>
          <pc:sldMk cId="0" sldId="258"/>
        </pc:sldMkLst>
      </pc:sldChg>
      <pc:sldChg chg="add del">
        <pc:chgData name="Alize Mansuy" userId="dbe63a3c-3892-42b1-bed1-4f78c4e5ae3f" providerId="ADAL" clId="{80A97D05-7C4C-425C-B60C-20FD9238B91A}" dt="2024-06-25T11:29:39.989" v="275" actId="2696"/>
        <pc:sldMkLst>
          <pc:docMk/>
          <pc:sldMk cId="673306783" sldId="259"/>
        </pc:sldMkLst>
      </pc:sldChg>
      <pc:sldChg chg="add">
        <pc:chgData name="Alize Mansuy" userId="dbe63a3c-3892-42b1-bed1-4f78c4e5ae3f" providerId="ADAL" clId="{80A97D05-7C4C-425C-B60C-20FD9238B91A}" dt="2024-06-25T11:29:49.089" v="276"/>
        <pc:sldMkLst>
          <pc:docMk/>
          <pc:sldMk cId="451562712" sldId="260"/>
        </pc:sldMkLst>
      </pc:sldChg>
      <pc:sldChg chg="add">
        <pc:chgData name="Alize Mansuy" userId="dbe63a3c-3892-42b1-bed1-4f78c4e5ae3f" providerId="ADAL" clId="{80A97D05-7C4C-425C-B60C-20FD9238B91A}" dt="2024-06-25T11:29:49.089" v="276"/>
        <pc:sldMkLst>
          <pc:docMk/>
          <pc:sldMk cId="55017928" sldId="263"/>
        </pc:sldMkLst>
      </pc:sldChg>
      <pc:sldChg chg="addSp delSp modSp add del mod">
        <pc:chgData name="Alize Mansuy" userId="dbe63a3c-3892-42b1-bed1-4f78c4e5ae3f" providerId="ADAL" clId="{80A97D05-7C4C-425C-B60C-20FD9238B91A}" dt="2024-07-01T04:22:32.191" v="1755"/>
        <pc:sldMkLst>
          <pc:docMk/>
          <pc:sldMk cId="3268235060" sldId="264"/>
        </pc:sldMkLst>
        <pc:spChg chg="add mod">
          <ac:chgData name="Alize Mansuy" userId="dbe63a3c-3892-42b1-bed1-4f78c4e5ae3f" providerId="ADAL" clId="{80A97D05-7C4C-425C-B60C-20FD9238B91A}" dt="2024-07-01T04:22:32.191" v="1755"/>
          <ac:spMkLst>
            <pc:docMk/>
            <pc:sldMk cId="3268235060" sldId="264"/>
            <ac:spMk id="2" creationId="{FA2C7F8A-A358-A731-1D5F-A669E3FD3258}"/>
          </ac:spMkLst>
        </pc:spChg>
        <pc:spChg chg="del">
          <ac:chgData name="Alize Mansuy" userId="dbe63a3c-3892-42b1-bed1-4f78c4e5ae3f" providerId="ADAL" clId="{80A97D05-7C4C-425C-B60C-20FD9238B91A}" dt="2024-07-01T04:22:31.831" v="1754" actId="478"/>
          <ac:spMkLst>
            <pc:docMk/>
            <pc:sldMk cId="3268235060" sldId="264"/>
            <ac:spMk id="667" creationId="{00000000-0000-0000-0000-000000000000}"/>
          </ac:spMkLst>
        </pc:spChg>
      </pc:sldChg>
      <pc:sldChg chg="del">
        <pc:chgData name="Alize Mansuy" userId="dbe63a3c-3892-42b1-bed1-4f78c4e5ae3f" providerId="ADAL" clId="{80A97D05-7C4C-425C-B60C-20FD9238B91A}" dt="2024-07-01T04:22:45.483" v="1759" actId="47"/>
        <pc:sldMkLst>
          <pc:docMk/>
          <pc:sldMk cId="0" sldId="267"/>
        </pc:sldMkLst>
      </pc:sldChg>
      <pc:sldChg chg="del">
        <pc:chgData name="Alize Mansuy" userId="dbe63a3c-3892-42b1-bed1-4f78c4e5ae3f" providerId="ADAL" clId="{80A97D05-7C4C-425C-B60C-20FD9238B91A}" dt="2024-07-01T04:22:46.319" v="1760" actId="47"/>
        <pc:sldMkLst>
          <pc:docMk/>
          <pc:sldMk cId="0" sldId="268"/>
        </pc:sldMkLst>
      </pc:sldChg>
      <pc:sldChg chg="del">
        <pc:chgData name="Alize Mansuy" userId="dbe63a3c-3892-42b1-bed1-4f78c4e5ae3f" providerId="ADAL" clId="{80A97D05-7C4C-425C-B60C-20FD9238B91A}" dt="2024-07-01T04:22:47.037" v="1761" actId="47"/>
        <pc:sldMkLst>
          <pc:docMk/>
          <pc:sldMk cId="0" sldId="269"/>
        </pc:sldMkLst>
      </pc:sldChg>
      <pc:sldChg chg="del">
        <pc:chgData name="Alize Mansuy" userId="dbe63a3c-3892-42b1-bed1-4f78c4e5ae3f" providerId="ADAL" clId="{80A97D05-7C4C-425C-B60C-20FD9238B91A}" dt="2024-07-01T04:23:03.455" v="1763" actId="47"/>
        <pc:sldMkLst>
          <pc:docMk/>
          <pc:sldMk cId="766291798" sldId="370"/>
        </pc:sldMkLst>
      </pc:sldChg>
      <pc:sldChg chg="del">
        <pc:chgData name="Alize Mansuy" userId="dbe63a3c-3892-42b1-bed1-4f78c4e5ae3f" providerId="ADAL" clId="{80A97D05-7C4C-425C-B60C-20FD9238B91A}" dt="2024-07-01T04:23:06.055" v="1764" actId="47"/>
        <pc:sldMkLst>
          <pc:docMk/>
          <pc:sldMk cId="3271546" sldId="371"/>
        </pc:sldMkLst>
      </pc:sldChg>
      <pc:sldChg chg="del">
        <pc:chgData name="Alize Mansuy" userId="dbe63a3c-3892-42b1-bed1-4f78c4e5ae3f" providerId="ADAL" clId="{80A97D05-7C4C-425C-B60C-20FD9238B91A}" dt="2024-07-01T04:23:07.356" v="1765" actId="47"/>
        <pc:sldMkLst>
          <pc:docMk/>
          <pc:sldMk cId="4104324748" sldId="372"/>
        </pc:sldMkLst>
      </pc:sldChg>
      <pc:sldChg chg="addSp modSp mod">
        <pc:chgData name="Alize Mansuy" userId="dbe63a3c-3892-42b1-bed1-4f78c4e5ae3f" providerId="ADAL" clId="{80A97D05-7C4C-425C-B60C-20FD9238B91A}" dt="2024-07-01T04:21:40.612" v="1746" actId="1035"/>
        <pc:sldMkLst>
          <pc:docMk/>
          <pc:sldMk cId="326042161" sldId="861"/>
        </pc:sldMkLst>
        <pc:spChg chg="add mod">
          <ac:chgData name="Alize Mansuy" userId="dbe63a3c-3892-42b1-bed1-4f78c4e5ae3f" providerId="ADAL" clId="{80A97D05-7C4C-425C-B60C-20FD9238B91A}" dt="2024-07-01T04:21:40.612" v="1746" actId="1035"/>
          <ac:spMkLst>
            <pc:docMk/>
            <pc:sldMk cId="326042161" sldId="861"/>
            <ac:spMk id="2" creationId="{5586E582-3492-624F-52FD-823A39CFDF0F}"/>
          </ac:spMkLst>
        </pc:spChg>
      </pc:sldChg>
      <pc:sldChg chg="addSp modSp">
        <pc:chgData name="Alize Mansuy" userId="dbe63a3c-3892-42b1-bed1-4f78c4e5ae3f" providerId="ADAL" clId="{80A97D05-7C4C-425C-B60C-20FD9238B91A}" dt="2024-07-01T04:22:40.546" v="1756"/>
        <pc:sldMkLst>
          <pc:docMk/>
          <pc:sldMk cId="0" sldId="1272"/>
        </pc:sldMkLst>
        <pc:spChg chg="add mod">
          <ac:chgData name="Alize Mansuy" userId="dbe63a3c-3892-42b1-bed1-4f78c4e5ae3f" providerId="ADAL" clId="{80A97D05-7C4C-425C-B60C-20FD9238B91A}" dt="2024-07-01T04:22:40.546" v="1756"/>
          <ac:spMkLst>
            <pc:docMk/>
            <pc:sldMk cId="0" sldId="1272"/>
            <ac:spMk id="9" creationId="{60FE06CA-B23A-B4E0-69EB-A20F1929C0F1}"/>
          </ac:spMkLst>
        </pc:spChg>
      </pc:sldChg>
      <pc:sldChg chg="modSp">
        <pc:chgData name="Alize Mansuy" userId="dbe63a3c-3892-42b1-bed1-4f78c4e5ae3f" providerId="ADAL" clId="{80A97D05-7C4C-425C-B60C-20FD9238B91A}" dt="2024-06-25T10:57:29.508" v="263" actId="1036"/>
        <pc:sldMkLst>
          <pc:docMk/>
          <pc:sldMk cId="214854916" sldId="1280"/>
        </pc:sldMkLst>
        <pc:spChg chg="mod">
          <ac:chgData name="Alize Mansuy" userId="dbe63a3c-3892-42b1-bed1-4f78c4e5ae3f" providerId="ADAL" clId="{80A97D05-7C4C-425C-B60C-20FD9238B91A}" dt="2024-06-25T10:57:29.508" v="263" actId="1036"/>
          <ac:spMkLst>
            <pc:docMk/>
            <pc:sldMk cId="214854916" sldId="1280"/>
            <ac:spMk id="1753" creationId="{00000000-0000-0000-0000-000000000000}"/>
          </ac:spMkLst>
        </pc:spChg>
        <pc:picChg chg="mod">
          <ac:chgData name="Alize Mansuy" userId="dbe63a3c-3892-42b1-bed1-4f78c4e5ae3f" providerId="ADAL" clId="{80A97D05-7C4C-425C-B60C-20FD9238B91A}" dt="2024-06-25T10:57:29.508" v="263" actId="1036"/>
          <ac:picMkLst>
            <pc:docMk/>
            <pc:sldMk cId="214854916" sldId="1280"/>
            <ac:picMk id="3076" creationId="{28801988-57C5-2C8D-6228-A36D730209DB}"/>
          </ac:picMkLst>
        </pc:picChg>
      </pc:sldChg>
      <pc:sldChg chg="del">
        <pc:chgData name="Alize Mansuy" userId="dbe63a3c-3892-42b1-bed1-4f78c4e5ae3f" providerId="ADAL" clId="{80A97D05-7C4C-425C-B60C-20FD9238B91A}" dt="2024-07-01T04:22:47.695" v="1762" actId="47"/>
        <pc:sldMkLst>
          <pc:docMk/>
          <pc:sldMk cId="0" sldId="1282"/>
        </pc:sldMkLst>
      </pc:sldChg>
      <pc:sldChg chg="addSp modSp mod">
        <pc:chgData name="Alize Mansuy" userId="dbe63a3c-3892-42b1-bed1-4f78c4e5ae3f" providerId="ADAL" clId="{80A97D05-7C4C-425C-B60C-20FD9238B91A}" dt="2024-06-28T07:22:33.294" v="1516" actId="1076"/>
        <pc:sldMkLst>
          <pc:docMk/>
          <pc:sldMk cId="733944510" sldId="1346"/>
        </pc:sldMkLst>
        <pc:spChg chg="mod">
          <ac:chgData name="Alize Mansuy" userId="dbe63a3c-3892-42b1-bed1-4f78c4e5ae3f" providerId="ADAL" clId="{80A97D05-7C4C-425C-B60C-20FD9238B91A}" dt="2024-06-28T07:22:04.777" v="1509" actId="207"/>
          <ac:spMkLst>
            <pc:docMk/>
            <pc:sldMk cId="733944510" sldId="1346"/>
            <ac:spMk id="5" creationId="{225FD34F-DC59-16F1-8357-C2D35283BD48}"/>
          </ac:spMkLst>
        </pc:spChg>
        <pc:spChg chg="mod">
          <ac:chgData name="Alize Mansuy" userId="dbe63a3c-3892-42b1-bed1-4f78c4e5ae3f" providerId="ADAL" clId="{80A97D05-7C4C-425C-B60C-20FD9238B91A}" dt="2024-06-28T07:22:18.128" v="1513" actId="1076"/>
          <ac:spMkLst>
            <pc:docMk/>
            <pc:sldMk cId="733944510" sldId="1346"/>
            <ac:spMk id="9" creationId="{40CEA5A6-4245-AFDF-15E6-36F7D9B777AE}"/>
          </ac:spMkLst>
        </pc:spChg>
        <pc:spChg chg="mod">
          <ac:chgData name="Alize Mansuy" userId="dbe63a3c-3892-42b1-bed1-4f78c4e5ae3f" providerId="ADAL" clId="{80A97D05-7C4C-425C-B60C-20FD9238B91A}" dt="2024-06-28T07:22:24.134" v="1514" actId="1076"/>
          <ac:spMkLst>
            <pc:docMk/>
            <pc:sldMk cId="733944510" sldId="1346"/>
            <ac:spMk id="10" creationId="{33E4468E-D244-4FD0-203F-89C95A1739B6}"/>
          </ac:spMkLst>
        </pc:spChg>
        <pc:spChg chg="add mod">
          <ac:chgData name="Alize Mansuy" userId="dbe63a3c-3892-42b1-bed1-4f78c4e5ae3f" providerId="ADAL" clId="{80A97D05-7C4C-425C-B60C-20FD9238B91A}" dt="2024-06-28T07:22:33.294" v="1516" actId="1076"/>
          <ac:spMkLst>
            <pc:docMk/>
            <pc:sldMk cId="733944510" sldId="1346"/>
            <ac:spMk id="14" creationId="{B4461205-DBB9-3973-BB02-97DA8FB61EB6}"/>
          </ac:spMkLst>
        </pc:spChg>
        <pc:picChg chg="add mod">
          <ac:chgData name="Alize Mansuy" userId="dbe63a3c-3892-42b1-bed1-4f78c4e5ae3f" providerId="ADAL" clId="{80A97D05-7C4C-425C-B60C-20FD9238B91A}" dt="2024-06-28T07:22:10.998" v="1510" actId="1076"/>
          <ac:picMkLst>
            <pc:docMk/>
            <pc:sldMk cId="733944510" sldId="1346"/>
            <ac:picMk id="11" creationId="{DA445B86-5CBB-E4BD-7843-FA394D176CF5}"/>
          </ac:picMkLst>
        </pc:picChg>
        <pc:picChg chg="add mod">
          <ac:chgData name="Alize Mansuy" userId="dbe63a3c-3892-42b1-bed1-4f78c4e5ae3f" providerId="ADAL" clId="{80A97D05-7C4C-425C-B60C-20FD9238B91A}" dt="2024-06-28T07:22:13.439" v="1511" actId="1076"/>
          <ac:picMkLst>
            <pc:docMk/>
            <pc:sldMk cId="733944510" sldId="1346"/>
            <ac:picMk id="13" creationId="{95DB1602-AA22-B592-A313-0F6CE3BBFBA0}"/>
          </ac:picMkLst>
        </pc:picChg>
      </pc:sldChg>
      <pc:sldChg chg="addSp modSp mod">
        <pc:chgData name="Alize Mansuy" userId="dbe63a3c-3892-42b1-bed1-4f78c4e5ae3f" providerId="ADAL" clId="{80A97D05-7C4C-425C-B60C-20FD9238B91A}" dt="2024-06-28T07:23:00.368" v="1518" actId="1076"/>
        <pc:sldMkLst>
          <pc:docMk/>
          <pc:sldMk cId="1260337744" sldId="1348"/>
        </pc:sldMkLst>
        <pc:picChg chg="add mod">
          <ac:chgData name="Alize Mansuy" userId="dbe63a3c-3892-42b1-bed1-4f78c4e5ae3f" providerId="ADAL" clId="{80A97D05-7C4C-425C-B60C-20FD9238B91A}" dt="2024-06-28T07:23:00.368" v="1518" actId="1076"/>
          <ac:picMkLst>
            <pc:docMk/>
            <pc:sldMk cId="1260337744" sldId="1348"/>
            <ac:picMk id="11" creationId="{1965D751-2A20-8C27-7DA6-9833B8F08739}"/>
          </ac:picMkLst>
        </pc:picChg>
        <pc:picChg chg="add mod">
          <ac:chgData name="Alize Mansuy" userId="dbe63a3c-3892-42b1-bed1-4f78c4e5ae3f" providerId="ADAL" clId="{80A97D05-7C4C-425C-B60C-20FD9238B91A}" dt="2024-06-28T07:23:00.368" v="1518" actId="1076"/>
          <ac:picMkLst>
            <pc:docMk/>
            <pc:sldMk cId="1260337744" sldId="1348"/>
            <ac:picMk id="13" creationId="{4C93E7A4-76AC-6A8A-D600-C0DCEB6E3448}"/>
          </ac:picMkLst>
        </pc:picChg>
      </pc:sldChg>
      <pc:sldChg chg="del">
        <pc:chgData name="Alize Mansuy" userId="dbe63a3c-3892-42b1-bed1-4f78c4e5ae3f" providerId="ADAL" clId="{80A97D05-7C4C-425C-B60C-20FD9238B91A}" dt="2024-06-25T10:01:35.641" v="9" actId="47"/>
        <pc:sldMkLst>
          <pc:docMk/>
          <pc:sldMk cId="3037137020" sldId="1356"/>
        </pc:sldMkLst>
      </pc:sldChg>
      <pc:sldChg chg="del">
        <pc:chgData name="Alize Mansuy" userId="dbe63a3c-3892-42b1-bed1-4f78c4e5ae3f" providerId="ADAL" clId="{80A97D05-7C4C-425C-B60C-20FD9238B91A}" dt="2024-06-25T10:01:36.551" v="10" actId="47"/>
        <pc:sldMkLst>
          <pc:docMk/>
          <pc:sldMk cId="3537454777" sldId="1358"/>
        </pc:sldMkLst>
      </pc:sldChg>
      <pc:sldChg chg="add del setBg">
        <pc:chgData name="Alize Mansuy" userId="dbe63a3c-3892-42b1-bed1-4f78c4e5ae3f" providerId="ADAL" clId="{80A97D05-7C4C-425C-B60C-20FD9238B91A}" dt="2024-06-25T10:02:44.306" v="22"/>
        <pc:sldMkLst>
          <pc:docMk/>
          <pc:sldMk cId="1035024158" sldId="1360"/>
        </pc:sldMkLst>
      </pc:sldChg>
      <pc:sldChg chg="modSp add del">
        <pc:chgData name="Alize Mansuy" userId="dbe63a3c-3892-42b1-bed1-4f78c4e5ae3f" providerId="ADAL" clId="{80A97D05-7C4C-425C-B60C-20FD9238B91A}" dt="2024-06-25T11:28:27.486" v="267" actId="47"/>
        <pc:sldMkLst>
          <pc:docMk/>
          <pc:sldMk cId="1870494591" sldId="1360"/>
        </pc:sldMkLst>
        <pc:spChg chg="mod">
          <ac:chgData name="Alize Mansuy" userId="dbe63a3c-3892-42b1-bed1-4f78c4e5ae3f" providerId="ADAL" clId="{80A97D05-7C4C-425C-B60C-20FD9238B91A}" dt="2024-06-25T10:02:49.722" v="25" actId="20577"/>
          <ac:spMkLst>
            <pc:docMk/>
            <pc:sldMk cId="1870494591" sldId="1360"/>
            <ac:spMk id="1319" creationId="{00000000-0000-0000-0000-000000000000}"/>
          </ac:spMkLst>
        </pc:spChg>
      </pc:sldChg>
      <pc:sldChg chg="del">
        <pc:chgData name="Alize Mansuy" userId="dbe63a3c-3892-42b1-bed1-4f78c4e5ae3f" providerId="ADAL" clId="{80A97D05-7C4C-425C-B60C-20FD9238B91A}" dt="2024-06-25T10:02:33.577" v="18" actId="2696"/>
        <pc:sldMkLst>
          <pc:docMk/>
          <pc:sldMk cId="2448819360" sldId="1360"/>
        </pc:sldMkLst>
      </pc:sldChg>
      <pc:sldChg chg="add del">
        <pc:chgData name="Alize Mansuy" userId="dbe63a3c-3892-42b1-bed1-4f78c4e5ae3f" providerId="ADAL" clId="{80A97D05-7C4C-425C-B60C-20FD9238B91A}" dt="2024-06-25T10:02:44.306" v="22"/>
        <pc:sldMkLst>
          <pc:docMk/>
          <pc:sldMk cId="96703966" sldId="1362"/>
        </pc:sldMkLst>
      </pc:sldChg>
      <pc:sldChg chg="del">
        <pc:chgData name="Alize Mansuy" userId="dbe63a3c-3892-42b1-bed1-4f78c4e5ae3f" providerId="ADAL" clId="{80A97D05-7C4C-425C-B60C-20FD9238B91A}" dt="2024-06-25T10:02:33.577" v="18" actId="2696"/>
        <pc:sldMkLst>
          <pc:docMk/>
          <pc:sldMk cId="1082756236" sldId="1362"/>
        </pc:sldMkLst>
      </pc:sldChg>
      <pc:sldChg chg="add del">
        <pc:chgData name="Alize Mansuy" userId="dbe63a3c-3892-42b1-bed1-4f78c4e5ae3f" providerId="ADAL" clId="{80A97D05-7C4C-425C-B60C-20FD9238B91A}" dt="2024-06-25T11:28:29.147" v="268" actId="47"/>
        <pc:sldMkLst>
          <pc:docMk/>
          <pc:sldMk cId="3729842322" sldId="1362"/>
        </pc:sldMkLst>
      </pc:sldChg>
      <pc:sldChg chg="del">
        <pc:chgData name="Alize Mansuy" userId="dbe63a3c-3892-42b1-bed1-4f78c4e5ae3f" providerId="ADAL" clId="{80A97D05-7C4C-425C-B60C-20FD9238B91A}" dt="2024-06-25T10:02:37.431" v="19" actId="47"/>
        <pc:sldMkLst>
          <pc:docMk/>
          <pc:sldMk cId="4078032036" sldId="1363"/>
        </pc:sldMkLst>
      </pc:sldChg>
      <pc:sldChg chg="del">
        <pc:chgData name="Alize Mansuy" userId="dbe63a3c-3892-42b1-bed1-4f78c4e5ae3f" providerId="ADAL" clId="{80A97D05-7C4C-425C-B60C-20FD9238B91A}" dt="2024-06-25T10:02:38.529" v="20" actId="47"/>
        <pc:sldMkLst>
          <pc:docMk/>
          <pc:sldMk cId="4265659153" sldId="1365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1725685901" sldId="1377"/>
        </pc:sldMkLst>
      </pc:sldChg>
      <pc:sldChg chg="modSp mod">
        <pc:chgData name="Alize Mansuy" userId="dbe63a3c-3892-42b1-bed1-4f78c4e5ae3f" providerId="ADAL" clId="{80A97D05-7C4C-425C-B60C-20FD9238B91A}" dt="2024-06-28T07:26:48.530" v="1742" actId="15"/>
        <pc:sldMkLst>
          <pc:docMk/>
          <pc:sldMk cId="2826396172" sldId="2360"/>
        </pc:sldMkLst>
        <pc:spChg chg="mod">
          <ac:chgData name="Alize Mansuy" userId="dbe63a3c-3892-42b1-bed1-4f78c4e5ae3f" providerId="ADAL" clId="{80A97D05-7C4C-425C-B60C-20FD9238B91A}" dt="2024-06-28T07:26:48.530" v="1742" actId="15"/>
          <ac:spMkLst>
            <pc:docMk/>
            <pc:sldMk cId="2826396172" sldId="2360"/>
            <ac:spMk id="5" creationId="{8517120E-F686-4CAB-97A7-0F626FAEA521}"/>
          </ac:spMkLst>
        </pc:spChg>
      </pc:sldChg>
      <pc:sldChg chg="addSp modSp mod">
        <pc:chgData name="Alize Mansuy" userId="dbe63a3c-3892-42b1-bed1-4f78c4e5ae3f" providerId="ADAL" clId="{80A97D05-7C4C-425C-B60C-20FD9238B91A}" dt="2024-06-25T10:56:10.295" v="114" actId="20577"/>
        <pc:sldMkLst>
          <pc:docMk/>
          <pc:sldMk cId="2778270746" sldId="2364"/>
        </pc:sldMkLst>
        <pc:spChg chg="add mod">
          <ac:chgData name="Alize Mansuy" userId="dbe63a3c-3892-42b1-bed1-4f78c4e5ae3f" providerId="ADAL" clId="{80A97D05-7C4C-425C-B60C-20FD9238B91A}" dt="2024-06-25T10:53:26.982" v="112" actId="20577"/>
          <ac:spMkLst>
            <pc:docMk/>
            <pc:sldMk cId="2778270746" sldId="2364"/>
            <ac:spMk id="2" creationId="{285085E6-46D4-D94F-77B8-DBCC6DA6AD21}"/>
          </ac:spMkLst>
        </pc:spChg>
        <pc:graphicFrameChg chg="mod modGraphic">
          <ac:chgData name="Alize Mansuy" userId="dbe63a3c-3892-42b1-bed1-4f78c4e5ae3f" providerId="ADAL" clId="{80A97D05-7C4C-425C-B60C-20FD9238B91A}" dt="2024-06-25T10:56:10.295" v="114" actId="20577"/>
          <ac:graphicFrameMkLst>
            <pc:docMk/>
            <pc:sldMk cId="2778270746" sldId="2364"/>
            <ac:graphicFrameMk id="9" creationId="{B6A536F9-60C5-3329-8481-FC8837CA41C4}"/>
          </ac:graphicFrameMkLst>
        </pc:graphicFrameChg>
      </pc:sldChg>
      <pc:sldChg chg="modSp">
        <pc:chgData name="Alize Mansuy" userId="dbe63a3c-3892-42b1-bed1-4f78c4e5ae3f" providerId="ADAL" clId="{80A97D05-7C4C-425C-B60C-20FD9238B91A}" dt="2024-06-25T10:51:46.972" v="26" actId="20577"/>
        <pc:sldMkLst>
          <pc:docMk/>
          <pc:sldMk cId="3988542308" sldId="2368"/>
        </pc:sldMkLst>
        <pc:graphicFrameChg chg="mod">
          <ac:chgData name="Alize Mansuy" userId="dbe63a3c-3892-42b1-bed1-4f78c4e5ae3f" providerId="ADAL" clId="{80A97D05-7C4C-425C-B60C-20FD9238B91A}" dt="2024-06-25T10:51:46.972" v="26" actId="20577"/>
          <ac:graphicFrameMkLst>
            <pc:docMk/>
            <pc:sldMk cId="3988542308" sldId="2368"/>
            <ac:graphicFrameMk id="10" creationId="{87067C73-4CF9-E8C9-A35B-358F6F392B28}"/>
          </ac:graphicFrameMkLst>
        </pc:graphicFrameChg>
      </pc:sldChg>
      <pc:sldChg chg="add">
        <pc:chgData name="Alize Mansuy" userId="dbe63a3c-3892-42b1-bed1-4f78c4e5ae3f" providerId="ADAL" clId="{80A97D05-7C4C-425C-B60C-20FD9238B91A}" dt="2024-06-25T11:29:49.089" v="276"/>
        <pc:sldMkLst>
          <pc:docMk/>
          <pc:sldMk cId="3524300670" sldId="2371"/>
        </pc:sldMkLst>
        <pc:spChg chg="add mod">
          <ac:chgData name="Alize Mansuy" userId="dbe63a3c-3892-42b1-bed1-4f78c4e5ae3f" providerId="ADAL" clId="{80A97D05-7C4C-425C-B60C-20FD9238B91A}" dt="2024-06-25T10:01:10.407" v="4"/>
          <ac:spMkLst>
            <pc:docMk/>
            <pc:sldMk cId="3524300670" sldId="2371"/>
            <ac:spMk id="2" creationId="{A2AC105B-9C48-5D5F-9211-1EA9A1B74599}"/>
          </ac:spMkLst>
        </pc:spChg>
        <pc:spChg chg="add mod">
          <ac:chgData name="Alize Mansuy" userId="dbe63a3c-3892-42b1-bed1-4f78c4e5ae3f" providerId="ADAL" clId="{80A97D05-7C4C-425C-B60C-20FD9238B91A}" dt="2024-06-25T11:29:26.034" v="272" actId="20577"/>
          <ac:spMkLst>
            <pc:docMk/>
            <pc:sldMk cId="3524300670" sldId="2371"/>
            <ac:spMk id="3" creationId="{B30A0C60-A147-3A10-2C60-D13B81503FBD}"/>
          </ac:spMkLst>
        </pc:spChg>
      </pc:sldChg>
      <pc:sldChg chg="add del">
        <pc:chgData name="Alize Mansuy" userId="dbe63a3c-3892-42b1-bed1-4f78c4e5ae3f" providerId="ADAL" clId="{80A97D05-7C4C-425C-B60C-20FD9238B91A}" dt="2024-06-25T11:29:39.989" v="275" actId="2696"/>
        <pc:sldMkLst>
          <pc:docMk/>
          <pc:sldMk cId="2340150806" sldId="2372"/>
        </pc:sldMkLst>
      </pc:sldChg>
      <pc:sldChg chg="addSp modSp add del mod modAnim modNotes">
        <pc:chgData name="Alize Mansuy" userId="dbe63a3c-3892-42b1-bed1-4f78c4e5ae3f" providerId="ADAL" clId="{80A97D05-7C4C-425C-B60C-20FD9238B91A}" dt="2024-07-01T04:22:24.161" v="1753" actId="1035"/>
        <pc:sldMkLst>
          <pc:docMk/>
          <pc:sldMk cId="759280084" sldId="2373"/>
        </pc:sldMkLst>
        <pc:spChg chg="add mod">
          <ac:chgData name="Alize Mansuy" userId="dbe63a3c-3892-42b1-bed1-4f78c4e5ae3f" providerId="ADAL" clId="{80A97D05-7C4C-425C-B60C-20FD9238B91A}" dt="2024-06-25T11:29:31.525" v="274" actId="20577"/>
          <ac:spMkLst>
            <pc:docMk/>
            <pc:sldMk cId="759280084" sldId="2373"/>
            <ac:spMk id="2" creationId="{10C69085-6E27-307A-1AC7-08F53F3E73A5}"/>
          </ac:spMkLst>
        </pc:spChg>
        <pc:spChg chg="add mod">
          <ac:chgData name="Alize Mansuy" userId="dbe63a3c-3892-42b1-bed1-4f78c4e5ae3f" providerId="ADAL" clId="{80A97D05-7C4C-425C-B60C-20FD9238B91A}" dt="2024-07-01T04:22:24.161" v="1753" actId="1035"/>
          <ac:spMkLst>
            <pc:docMk/>
            <pc:sldMk cId="759280084" sldId="2373"/>
            <ac:spMk id="3" creationId="{8701B146-8FE7-8B4C-8340-F4062619CC92}"/>
          </ac:spMkLst>
        </pc:spChg>
      </pc:sldChg>
      <pc:sldChg chg="add">
        <pc:chgData name="Alize Mansuy" userId="dbe63a3c-3892-42b1-bed1-4f78c4e5ae3f" providerId="ADAL" clId="{80A97D05-7C4C-425C-B60C-20FD9238B91A}" dt="2024-06-25T11:29:49.089" v="276"/>
        <pc:sldMkLst>
          <pc:docMk/>
          <pc:sldMk cId="2258485048" sldId="2374"/>
        </pc:sldMkLst>
      </pc:sldChg>
      <pc:sldChg chg="modSp add">
        <pc:chgData name="Alize Mansuy" userId="dbe63a3c-3892-42b1-bed1-4f78c4e5ae3f" providerId="ADAL" clId="{80A97D05-7C4C-425C-B60C-20FD9238B91A}" dt="2024-06-25T11:29:19.122" v="270" actId="20577"/>
        <pc:sldMkLst>
          <pc:docMk/>
          <pc:sldMk cId="2448819360" sldId="2375"/>
        </pc:sldMkLst>
        <pc:spChg chg="mod">
          <ac:chgData name="Alize Mansuy" userId="dbe63a3c-3892-42b1-bed1-4f78c4e5ae3f" providerId="ADAL" clId="{80A97D05-7C4C-425C-B60C-20FD9238B91A}" dt="2024-06-25T11:29:19.122" v="270" actId="20577"/>
          <ac:spMkLst>
            <pc:docMk/>
            <pc:sldMk cId="2448819360" sldId="2375"/>
            <ac:spMk id="1319" creationId="{00000000-0000-0000-0000-000000000000}"/>
          </ac:spMkLst>
        </pc:spChg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1943421587" sldId="2376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0" sldId="2377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2584030202" sldId="2378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1170356588" sldId="2379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3336511334" sldId="2380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780235432" sldId="2381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385943470" sldId="2382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2087651942" sldId="2383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704382469" sldId="2384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709363166" sldId="2385"/>
        </pc:sldMkLst>
      </pc:sldChg>
      <pc:sldChg chg="add">
        <pc:chgData name="Alize Mansuy" userId="dbe63a3c-3892-42b1-bed1-4f78c4e5ae3f" providerId="ADAL" clId="{80A97D05-7C4C-425C-B60C-20FD9238B91A}" dt="2024-06-25T11:28:16.688" v="264"/>
        <pc:sldMkLst>
          <pc:docMk/>
          <pc:sldMk cId="1082756236" sldId="2386"/>
        </pc:sldMkLst>
      </pc:sldChg>
      <pc:sldChg chg="addSp delSp modSp add mod delAnim">
        <pc:chgData name="Alize Mansuy" userId="dbe63a3c-3892-42b1-bed1-4f78c4e5ae3f" providerId="ADAL" clId="{80A97D05-7C4C-425C-B60C-20FD9238B91A}" dt="2024-07-01T04:21:32.874" v="1743"/>
        <pc:sldMkLst>
          <pc:docMk/>
          <pc:sldMk cId="217859720" sldId="2387"/>
        </pc:sldMkLst>
        <pc:spChg chg="mod">
          <ac:chgData name="Alize Mansuy" userId="dbe63a3c-3892-42b1-bed1-4f78c4e5ae3f" providerId="ADAL" clId="{80A97D05-7C4C-425C-B60C-20FD9238B91A}" dt="2024-06-25T11:48:01.911" v="1457" actId="20577"/>
          <ac:spMkLst>
            <pc:docMk/>
            <pc:sldMk cId="217859720" sldId="2387"/>
            <ac:spMk id="2" creationId="{95CFF2CA-D297-9D15-D1E5-BF865AE9238D}"/>
          </ac:spMkLst>
        </pc:spChg>
        <pc:spChg chg="add mod">
          <ac:chgData name="Alize Mansuy" userId="dbe63a3c-3892-42b1-bed1-4f78c4e5ae3f" providerId="ADAL" clId="{80A97D05-7C4C-425C-B60C-20FD9238B91A}" dt="2024-06-25T11:47:42.539" v="1447" actId="114"/>
          <ac:spMkLst>
            <pc:docMk/>
            <pc:sldMk cId="217859720" sldId="2387"/>
            <ac:spMk id="4" creationId="{C0CC5610-8491-EE6D-F5C6-A0C4E817F142}"/>
          </ac:spMkLst>
        </pc:spChg>
        <pc:spChg chg="add mod">
          <ac:chgData name="Alize Mansuy" userId="dbe63a3c-3892-42b1-bed1-4f78c4e5ae3f" providerId="ADAL" clId="{80A97D05-7C4C-425C-B60C-20FD9238B91A}" dt="2024-07-01T04:21:32.874" v="1743"/>
          <ac:spMkLst>
            <pc:docMk/>
            <pc:sldMk cId="217859720" sldId="2387"/>
            <ac:spMk id="5" creationId="{396CE67C-56B0-3AD3-BEDA-99C43708BFB1}"/>
          </ac:spMkLst>
        </pc:spChg>
        <pc:spChg chg="del">
          <ac:chgData name="Alize Mansuy" userId="dbe63a3c-3892-42b1-bed1-4f78c4e5ae3f" providerId="ADAL" clId="{80A97D05-7C4C-425C-B60C-20FD9238B91A}" dt="2024-06-25T11:33:50.736" v="326" actId="478"/>
          <ac:spMkLst>
            <pc:docMk/>
            <pc:sldMk cId="217859720" sldId="2387"/>
            <ac:spMk id="8" creationId="{1952B904-8600-A7C8-0373-0FEA7C415E0D}"/>
          </ac:spMkLst>
        </pc:spChg>
        <pc:spChg chg="del">
          <ac:chgData name="Alize Mansuy" userId="dbe63a3c-3892-42b1-bed1-4f78c4e5ae3f" providerId="ADAL" clId="{80A97D05-7C4C-425C-B60C-20FD9238B91A}" dt="2024-06-25T11:33:53.546" v="327" actId="478"/>
          <ac:spMkLst>
            <pc:docMk/>
            <pc:sldMk cId="217859720" sldId="2387"/>
            <ac:spMk id="10" creationId="{1A21DB85-89B0-EDA3-CF49-3CD564CF6C65}"/>
          </ac:spMkLst>
        </pc:spChg>
        <pc:spChg chg="del">
          <ac:chgData name="Alize Mansuy" userId="dbe63a3c-3892-42b1-bed1-4f78c4e5ae3f" providerId="ADAL" clId="{80A97D05-7C4C-425C-B60C-20FD9238B91A}" dt="2024-06-25T11:33:50.736" v="326" actId="478"/>
          <ac:spMkLst>
            <pc:docMk/>
            <pc:sldMk cId="217859720" sldId="2387"/>
            <ac:spMk id="11" creationId="{647551FF-A325-AF9E-D194-8DDDCC3800F8}"/>
          </ac:spMkLst>
        </pc:spChg>
        <pc:spChg chg="del">
          <ac:chgData name="Alize Mansuy" userId="dbe63a3c-3892-42b1-bed1-4f78c4e5ae3f" providerId="ADAL" clId="{80A97D05-7C4C-425C-B60C-20FD9238B91A}" dt="2024-06-25T11:33:50.736" v="326" actId="478"/>
          <ac:spMkLst>
            <pc:docMk/>
            <pc:sldMk cId="217859720" sldId="2387"/>
            <ac:spMk id="12" creationId="{5037897E-C7A9-87F7-1319-CF0618386680}"/>
          </ac:spMkLst>
        </pc:spChg>
        <pc:spChg chg="del">
          <ac:chgData name="Alize Mansuy" userId="dbe63a3c-3892-42b1-bed1-4f78c4e5ae3f" providerId="ADAL" clId="{80A97D05-7C4C-425C-B60C-20FD9238B91A}" dt="2024-06-25T11:33:50.736" v="326" actId="478"/>
          <ac:spMkLst>
            <pc:docMk/>
            <pc:sldMk cId="217859720" sldId="2387"/>
            <ac:spMk id="13" creationId="{BC8CCD08-2CA7-8028-B9AD-1C22FF0EE8C1}"/>
          </ac:spMkLst>
        </pc:spChg>
        <pc:spChg chg="del">
          <ac:chgData name="Alize Mansuy" userId="dbe63a3c-3892-42b1-bed1-4f78c4e5ae3f" providerId="ADAL" clId="{80A97D05-7C4C-425C-B60C-20FD9238B91A}" dt="2024-06-25T11:33:50.736" v="326" actId="478"/>
          <ac:spMkLst>
            <pc:docMk/>
            <pc:sldMk cId="217859720" sldId="2387"/>
            <ac:spMk id="14" creationId="{5F1E7279-F930-AD8B-B458-3F59C4BC72EC}"/>
          </ac:spMkLst>
        </pc:spChg>
        <pc:spChg chg="del">
          <ac:chgData name="Alize Mansuy" userId="dbe63a3c-3892-42b1-bed1-4f78c4e5ae3f" providerId="ADAL" clId="{80A97D05-7C4C-425C-B60C-20FD9238B91A}" dt="2024-06-25T11:33:50.736" v="326" actId="478"/>
          <ac:spMkLst>
            <pc:docMk/>
            <pc:sldMk cId="217859720" sldId="2387"/>
            <ac:spMk id="15" creationId="{2D29F85D-123B-AE1C-D686-3F41E1417161}"/>
          </ac:spMkLst>
        </pc:spChg>
        <pc:spChg chg="del">
          <ac:chgData name="Alize Mansuy" userId="dbe63a3c-3892-42b1-bed1-4f78c4e5ae3f" providerId="ADAL" clId="{80A97D05-7C4C-425C-B60C-20FD9238B91A}" dt="2024-06-25T11:33:50.736" v="326" actId="478"/>
          <ac:spMkLst>
            <pc:docMk/>
            <pc:sldMk cId="217859720" sldId="2387"/>
            <ac:spMk id="16" creationId="{5121602F-5C8D-A78F-82AA-75E16791C9B2}"/>
          </ac:spMkLst>
        </pc:spChg>
        <pc:graphicFrameChg chg="del">
          <ac:chgData name="Alize Mansuy" userId="dbe63a3c-3892-42b1-bed1-4f78c4e5ae3f" providerId="ADAL" clId="{80A97D05-7C4C-425C-B60C-20FD9238B91A}" dt="2024-06-25T11:33:46.629" v="325" actId="478"/>
          <ac:graphicFrameMkLst>
            <pc:docMk/>
            <pc:sldMk cId="217859720" sldId="2387"/>
            <ac:graphicFrameMk id="9" creationId="{E0D34578-719B-8BB9-0032-58C274ADEA33}"/>
          </ac:graphicFrameMkLst>
        </pc:graphicFrameChg>
        <pc:cxnChg chg="del">
          <ac:chgData name="Alize Mansuy" userId="dbe63a3c-3892-42b1-bed1-4f78c4e5ae3f" providerId="ADAL" clId="{80A97D05-7C4C-425C-B60C-20FD9238B91A}" dt="2024-06-25T11:33:50.736" v="326" actId="478"/>
          <ac:cxnSpMkLst>
            <pc:docMk/>
            <pc:sldMk cId="217859720" sldId="2387"/>
            <ac:cxnSpMk id="17" creationId="{40879EC0-17E4-F0B7-5A31-01117B5B08CE}"/>
          </ac:cxnSpMkLst>
        </pc:cxnChg>
        <pc:cxnChg chg="del">
          <ac:chgData name="Alize Mansuy" userId="dbe63a3c-3892-42b1-bed1-4f78c4e5ae3f" providerId="ADAL" clId="{80A97D05-7C4C-425C-B60C-20FD9238B91A}" dt="2024-06-25T11:33:50.736" v="326" actId="478"/>
          <ac:cxnSpMkLst>
            <pc:docMk/>
            <pc:sldMk cId="217859720" sldId="2387"/>
            <ac:cxnSpMk id="18" creationId="{8912A610-106E-98C6-B127-BF142EBCDF36}"/>
          </ac:cxnSpMkLst>
        </pc:cxnChg>
        <pc:cxnChg chg="del mod">
          <ac:chgData name="Alize Mansuy" userId="dbe63a3c-3892-42b1-bed1-4f78c4e5ae3f" providerId="ADAL" clId="{80A97D05-7C4C-425C-B60C-20FD9238B91A}" dt="2024-06-25T11:33:50.736" v="326" actId="478"/>
          <ac:cxnSpMkLst>
            <pc:docMk/>
            <pc:sldMk cId="217859720" sldId="2387"/>
            <ac:cxnSpMk id="19" creationId="{AED0A98B-776D-5CCB-0480-15EB1FD74F37}"/>
          </ac:cxnSpMkLst>
        </pc:cxnChg>
        <pc:cxnChg chg="del">
          <ac:chgData name="Alize Mansuy" userId="dbe63a3c-3892-42b1-bed1-4f78c4e5ae3f" providerId="ADAL" clId="{80A97D05-7C4C-425C-B60C-20FD9238B91A}" dt="2024-06-25T11:33:50.736" v="326" actId="478"/>
          <ac:cxnSpMkLst>
            <pc:docMk/>
            <pc:sldMk cId="217859720" sldId="2387"/>
            <ac:cxnSpMk id="20" creationId="{4577E850-C41F-9408-904C-B0B86D08AA3D}"/>
          </ac:cxnSpMkLst>
        </pc:cxnChg>
        <pc:cxnChg chg="del">
          <ac:chgData name="Alize Mansuy" userId="dbe63a3c-3892-42b1-bed1-4f78c4e5ae3f" providerId="ADAL" clId="{80A97D05-7C4C-425C-B60C-20FD9238B91A}" dt="2024-06-25T11:33:50.736" v="326" actId="478"/>
          <ac:cxnSpMkLst>
            <pc:docMk/>
            <pc:sldMk cId="217859720" sldId="2387"/>
            <ac:cxnSpMk id="21" creationId="{73C52138-FC69-4C5B-AA23-E746CA36CE90}"/>
          </ac:cxnSpMkLst>
        </pc:cxnChg>
        <pc:cxnChg chg="del mod">
          <ac:chgData name="Alize Mansuy" userId="dbe63a3c-3892-42b1-bed1-4f78c4e5ae3f" providerId="ADAL" clId="{80A97D05-7C4C-425C-B60C-20FD9238B91A}" dt="2024-06-25T11:33:50.736" v="326" actId="478"/>
          <ac:cxnSpMkLst>
            <pc:docMk/>
            <pc:sldMk cId="217859720" sldId="2387"/>
            <ac:cxnSpMk id="22" creationId="{7D4FF9B6-405E-57D6-38B2-79F788637E6D}"/>
          </ac:cxnSpMkLst>
        </pc:cxnChg>
        <pc:cxnChg chg="del">
          <ac:chgData name="Alize Mansuy" userId="dbe63a3c-3892-42b1-bed1-4f78c4e5ae3f" providerId="ADAL" clId="{80A97D05-7C4C-425C-B60C-20FD9238B91A}" dt="2024-06-25T11:33:50.736" v="326" actId="478"/>
          <ac:cxnSpMkLst>
            <pc:docMk/>
            <pc:sldMk cId="217859720" sldId="2387"/>
            <ac:cxnSpMk id="23" creationId="{7809343D-CE11-2DFD-BBAA-B6C56788EEA3}"/>
          </ac:cxnSpMkLst>
        </pc:cxnChg>
      </pc:sldChg>
      <pc:sldChg chg="addSp delSp modSp mod">
        <pc:chgData name="Alize Mansuy" userId="dbe63a3c-3892-42b1-bed1-4f78c4e5ae3f" providerId="ADAL" clId="{80A97D05-7C4C-425C-B60C-20FD9238B91A}" dt="2024-07-01T04:22:01.578" v="1748"/>
        <pc:sldMkLst>
          <pc:docMk/>
          <pc:sldMk cId="2449958570" sldId="2394"/>
        </pc:sldMkLst>
        <pc:spChg chg="add mod">
          <ac:chgData name="Alize Mansuy" userId="dbe63a3c-3892-42b1-bed1-4f78c4e5ae3f" providerId="ADAL" clId="{80A97D05-7C4C-425C-B60C-20FD9238B91A}" dt="2024-07-01T04:22:01.578" v="1748"/>
          <ac:spMkLst>
            <pc:docMk/>
            <pc:sldMk cId="2449958570" sldId="2394"/>
            <ac:spMk id="3" creationId="{1BA7018F-483B-C3F1-1FFA-64E3C76B578B}"/>
          </ac:spMkLst>
        </pc:spChg>
        <pc:spChg chg="del">
          <ac:chgData name="Alize Mansuy" userId="dbe63a3c-3892-42b1-bed1-4f78c4e5ae3f" providerId="ADAL" clId="{80A97D05-7C4C-425C-B60C-20FD9238B91A}" dt="2024-07-01T04:22:01.278" v="1747" actId="478"/>
          <ac:spMkLst>
            <pc:docMk/>
            <pc:sldMk cId="2449958570" sldId="2394"/>
            <ac:spMk id="5" creationId="{17922EB5-7F3D-5947-E646-AB73F1F05997}"/>
          </ac:spMkLst>
        </pc:spChg>
      </pc:sldChg>
      <pc:sldMasterChg chg="delSldLayout">
        <pc:chgData name="Alize Mansuy" userId="dbe63a3c-3892-42b1-bed1-4f78c4e5ae3f" providerId="ADAL" clId="{80A97D05-7C4C-425C-B60C-20FD9238B91A}" dt="2024-07-01T04:22:47.695" v="1762" actId="47"/>
        <pc:sldMasterMkLst>
          <pc:docMk/>
          <pc:sldMasterMk cId="2878967577" sldId="2147483679"/>
        </pc:sldMasterMkLst>
        <pc:sldLayoutChg chg="del">
          <pc:chgData name="Alize Mansuy" userId="dbe63a3c-3892-42b1-bed1-4f78c4e5ae3f" providerId="ADAL" clId="{80A97D05-7C4C-425C-B60C-20FD9238B91A}" dt="2024-07-01T04:22:43.641" v="1757" actId="47"/>
          <pc:sldLayoutMkLst>
            <pc:docMk/>
            <pc:sldMasterMk cId="2878967577" sldId="2147483679"/>
            <pc:sldLayoutMk cId="1009523595" sldId="2147483682"/>
          </pc:sldLayoutMkLst>
        </pc:sldLayoutChg>
        <pc:sldLayoutChg chg="del">
          <pc:chgData name="Alize Mansuy" userId="dbe63a3c-3892-42b1-bed1-4f78c4e5ae3f" providerId="ADAL" clId="{80A97D05-7C4C-425C-B60C-20FD9238B91A}" dt="2024-07-01T04:22:44.867" v="1758" actId="47"/>
          <pc:sldLayoutMkLst>
            <pc:docMk/>
            <pc:sldMasterMk cId="2878967577" sldId="2147483679"/>
            <pc:sldLayoutMk cId="2030660101" sldId="2147483707"/>
          </pc:sldLayoutMkLst>
        </pc:sldLayoutChg>
        <pc:sldLayoutChg chg="del">
          <pc:chgData name="Alize Mansuy" userId="dbe63a3c-3892-42b1-bed1-4f78c4e5ae3f" providerId="ADAL" clId="{80A97D05-7C4C-425C-B60C-20FD9238B91A}" dt="2024-07-01T04:22:47.037" v="1761" actId="47"/>
          <pc:sldLayoutMkLst>
            <pc:docMk/>
            <pc:sldMasterMk cId="2878967577" sldId="2147483679"/>
            <pc:sldLayoutMk cId="1589351438" sldId="2147483718"/>
          </pc:sldLayoutMkLst>
        </pc:sldLayoutChg>
        <pc:sldLayoutChg chg="del">
          <pc:chgData name="Alize Mansuy" userId="dbe63a3c-3892-42b1-bed1-4f78c4e5ae3f" providerId="ADAL" clId="{80A97D05-7C4C-425C-B60C-20FD9238B91A}" dt="2024-07-01T04:22:46.319" v="1760" actId="47"/>
          <pc:sldLayoutMkLst>
            <pc:docMk/>
            <pc:sldMasterMk cId="2878967577" sldId="2147483679"/>
            <pc:sldLayoutMk cId="4045993296" sldId="2147483720"/>
          </pc:sldLayoutMkLst>
        </pc:sldLayoutChg>
        <pc:sldLayoutChg chg="del">
          <pc:chgData name="Alize Mansuy" userId="dbe63a3c-3892-42b1-bed1-4f78c4e5ae3f" providerId="ADAL" clId="{80A97D05-7C4C-425C-B60C-20FD9238B91A}" dt="2024-07-01T04:22:47.695" v="1762" actId="47"/>
          <pc:sldLayoutMkLst>
            <pc:docMk/>
            <pc:sldMasterMk cId="2878967577" sldId="2147483679"/>
            <pc:sldLayoutMk cId="2035095616" sldId="2147483721"/>
          </pc:sldLayoutMkLst>
        </pc:sldLayoutChg>
      </pc:sldMasterChg>
      <pc:sldMasterChg chg="del delSldLayout">
        <pc:chgData name="Alize Mansuy" userId="dbe63a3c-3892-42b1-bed1-4f78c4e5ae3f" providerId="ADAL" clId="{80A97D05-7C4C-425C-B60C-20FD9238B91A}" dt="2024-06-25T11:29:39.989" v="275" actId="2696"/>
        <pc:sldMasterMkLst>
          <pc:docMk/>
          <pc:sldMasterMk cId="4191980627" sldId="2147483813"/>
        </pc:sldMasterMkLst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1142297126" sldId="2147483814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1943050557" sldId="2147483815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1190973400" sldId="2147483816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3743912330" sldId="2147483817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1070899789" sldId="2147483818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2964262207" sldId="2147483819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3611766538" sldId="2147483820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796476647" sldId="2147483821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3932190568" sldId="2147483822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4121051467" sldId="2147483823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2384521115" sldId="2147483824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4191980627" sldId="2147483813"/>
            <pc:sldLayoutMk cId="1372965399" sldId="2147483825"/>
          </pc:sldLayoutMkLst>
        </pc:sldLayoutChg>
      </pc:sldMasterChg>
      <pc:sldMasterChg chg="del delSldLayout">
        <pc:chgData name="Alize Mansuy" userId="dbe63a3c-3892-42b1-bed1-4f78c4e5ae3f" providerId="ADAL" clId="{80A97D05-7C4C-425C-B60C-20FD9238B91A}" dt="2024-06-25T11:29:39.989" v="275" actId="2696"/>
        <pc:sldMasterMkLst>
          <pc:docMk/>
          <pc:sldMasterMk cId="738528828" sldId="2147483826"/>
        </pc:sldMasterMkLst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1529410386" sldId="2147483827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4180820502" sldId="2147483828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160202272" sldId="2147483829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2603604854" sldId="2147483830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1388701931" sldId="2147483831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2585236581" sldId="2147483832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2420719199" sldId="2147483833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3343065572" sldId="2147483834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1046053862" sldId="2147483835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584661702" sldId="2147483836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1463823154" sldId="2147483837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738528828" sldId="2147483826"/>
            <pc:sldLayoutMk cId="812216665" sldId="2147483838"/>
          </pc:sldLayoutMkLst>
        </pc:sldLayoutChg>
      </pc:sldMasterChg>
      <pc:sldMasterChg chg="del delSldLayout">
        <pc:chgData name="Alize Mansuy" userId="dbe63a3c-3892-42b1-bed1-4f78c4e5ae3f" providerId="ADAL" clId="{80A97D05-7C4C-425C-B60C-20FD9238B91A}" dt="2024-06-25T11:29:39.989" v="275" actId="2696"/>
        <pc:sldMasterMkLst>
          <pc:docMk/>
          <pc:sldMasterMk cId="2720882154" sldId="2147483839"/>
        </pc:sldMasterMkLst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2935981399" sldId="2147483840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881992087" sldId="2147483841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2947042099" sldId="2147483842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2007668588" sldId="2147483843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3900855409" sldId="2147483844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4201310319" sldId="2147483845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141692221" sldId="2147483846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296183463" sldId="2147483847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1216792536" sldId="2147483848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606984382" sldId="2147483849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3023154822" sldId="2147483850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2720882154" sldId="2147483839"/>
            <pc:sldLayoutMk cId="4095296436" sldId="2147483851"/>
          </pc:sldLayoutMkLst>
        </pc:sldLayoutChg>
      </pc:sldMasterChg>
      <pc:sldMasterChg chg="del delSldLayout">
        <pc:chgData name="Alize Mansuy" userId="dbe63a3c-3892-42b1-bed1-4f78c4e5ae3f" providerId="ADAL" clId="{80A97D05-7C4C-425C-B60C-20FD9238B91A}" dt="2024-06-25T11:29:39.989" v="275" actId="2696"/>
        <pc:sldMasterMkLst>
          <pc:docMk/>
          <pc:sldMasterMk cId="1201439968" sldId="2147483852"/>
        </pc:sldMasterMkLst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1887376251" sldId="2147483853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2425527751" sldId="2147483854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4141872930" sldId="2147483855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4240886871" sldId="2147483856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2942481285" sldId="2147483857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1351378047" sldId="2147483858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891835733" sldId="2147483859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4207194394" sldId="2147483860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3863208039" sldId="2147483861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1321613762" sldId="2147483862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1516161374" sldId="2147483863"/>
          </pc:sldLayoutMkLst>
        </pc:sldLayoutChg>
        <pc:sldLayoutChg chg="del">
          <pc:chgData name="Alize Mansuy" userId="dbe63a3c-3892-42b1-bed1-4f78c4e5ae3f" providerId="ADAL" clId="{80A97D05-7C4C-425C-B60C-20FD9238B91A}" dt="2024-06-25T11:29:39.989" v="275" actId="2696"/>
          <pc:sldLayoutMkLst>
            <pc:docMk/>
            <pc:sldMasterMk cId="1201439968" sldId="2147483852"/>
            <pc:sldLayoutMk cId="1921055816" sldId="2147483864"/>
          </pc:sldLayoutMkLst>
        </pc:sldLayoutChg>
      </pc:sldMasterChg>
    </pc:docChg>
  </pc:docChgLst>
  <pc:docChgLst>
    <pc:chgData name="Alize Mansuy" userId="dbe63a3c-3892-42b1-bed1-4f78c4e5ae3f" providerId="ADAL" clId="{40574D75-E41D-4187-9517-5D150260AF5F}"/>
    <pc:docChg chg="delSld">
      <pc:chgData name="Alize Mansuy" userId="dbe63a3c-3892-42b1-bed1-4f78c4e5ae3f" providerId="ADAL" clId="{40574D75-E41D-4187-9517-5D150260AF5F}" dt="2023-11-21T14:49:27.660" v="15" actId="47"/>
      <pc:docMkLst>
        <pc:docMk/>
      </pc:docMkLst>
      <pc:sldChg chg="del">
        <pc:chgData name="Alize Mansuy" userId="dbe63a3c-3892-42b1-bed1-4f78c4e5ae3f" providerId="ADAL" clId="{40574D75-E41D-4187-9517-5D150260AF5F}" dt="2023-11-21T14:48:51.674" v="2" actId="47"/>
        <pc:sldMkLst>
          <pc:docMk/>
          <pc:sldMk cId="0" sldId="261"/>
        </pc:sldMkLst>
      </pc:sldChg>
      <pc:sldChg chg="del">
        <pc:chgData name="Alize Mansuy" userId="dbe63a3c-3892-42b1-bed1-4f78c4e5ae3f" providerId="ADAL" clId="{40574D75-E41D-4187-9517-5D150260AF5F}" dt="2023-11-21T14:49:27.660" v="15" actId="47"/>
        <pc:sldMkLst>
          <pc:docMk/>
          <pc:sldMk cId="0" sldId="262"/>
        </pc:sldMkLst>
      </pc:sldChg>
      <pc:sldChg chg="del">
        <pc:chgData name="Alize Mansuy" userId="dbe63a3c-3892-42b1-bed1-4f78c4e5ae3f" providerId="ADAL" clId="{40574D75-E41D-4187-9517-5D150260AF5F}" dt="2023-11-21T14:48:56.786" v="5" actId="47"/>
        <pc:sldMkLst>
          <pc:docMk/>
          <pc:sldMk cId="0" sldId="271"/>
        </pc:sldMkLst>
      </pc:sldChg>
      <pc:sldChg chg="del">
        <pc:chgData name="Alize Mansuy" userId="dbe63a3c-3892-42b1-bed1-4f78c4e5ae3f" providerId="ADAL" clId="{40574D75-E41D-4187-9517-5D150260AF5F}" dt="2023-11-21T14:48:57.864" v="6" actId="47"/>
        <pc:sldMkLst>
          <pc:docMk/>
          <pc:sldMk cId="0" sldId="273"/>
        </pc:sldMkLst>
      </pc:sldChg>
      <pc:sldChg chg="del">
        <pc:chgData name="Alize Mansuy" userId="dbe63a3c-3892-42b1-bed1-4f78c4e5ae3f" providerId="ADAL" clId="{40574D75-E41D-4187-9517-5D150260AF5F}" dt="2023-11-21T14:49:18.098" v="12" actId="47"/>
        <pc:sldMkLst>
          <pc:docMk/>
          <pc:sldMk cId="0" sldId="274"/>
        </pc:sldMkLst>
      </pc:sldChg>
      <pc:sldChg chg="del">
        <pc:chgData name="Alize Mansuy" userId="dbe63a3c-3892-42b1-bed1-4f78c4e5ae3f" providerId="ADAL" clId="{40574D75-E41D-4187-9517-5D150260AF5F}" dt="2023-11-21T14:49:18.987" v="13" actId="47"/>
        <pc:sldMkLst>
          <pc:docMk/>
          <pc:sldMk cId="0" sldId="275"/>
        </pc:sldMkLst>
      </pc:sldChg>
      <pc:sldChg chg="del">
        <pc:chgData name="Alize Mansuy" userId="dbe63a3c-3892-42b1-bed1-4f78c4e5ae3f" providerId="ADAL" clId="{40574D75-E41D-4187-9517-5D150260AF5F}" dt="2023-11-21T14:49:21.447" v="14" actId="47"/>
        <pc:sldMkLst>
          <pc:docMk/>
          <pc:sldMk cId="0" sldId="276"/>
        </pc:sldMkLst>
      </pc:sldChg>
      <pc:sldChg chg="del">
        <pc:chgData name="Alize Mansuy" userId="dbe63a3c-3892-42b1-bed1-4f78c4e5ae3f" providerId="ADAL" clId="{40574D75-E41D-4187-9517-5D150260AF5F}" dt="2023-11-21T14:48:56.281" v="4" actId="47"/>
        <pc:sldMkLst>
          <pc:docMk/>
          <pc:sldMk cId="0" sldId="292"/>
        </pc:sldMkLst>
      </pc:sldChg>
      <pc:sldChg chg="del">
        <pc:chgData name="Alize Mansuy" userId="dbe63a3c-3892-42b1-bed1-4f78c4e5ae3f" providerId="ADAL" clId="{40574D75-E41D-4187-9517-5D150260AF5F}" dt="2023-11-21T14:48:58.348" v="7" actId="47"/>
        <pc:sldMkLst>
          <pc:docMk/>
          <pc:sldMk cId="0" sldId="298"/>
        </pc:sldMkLst>
      </pc:sldChg>
      <pc:sldChg chg="del">
        <pc:chgData name="Alize Mansuy" userId="dbe63a3c-3892-42b1-bed1-4f78c4e5ae3f" providerId="ADAL" clId="{40574D75-E41D-4187-9517-5D150260AF5F}" dt="2023-11-21T14:48:50.680" v="0" actId="47"/>
        <pc:sldMkLst>
          <pc:docMk/>
          <pc:sldMk cId="0" sldId="1269"/>
        </pc:sldMkLst>
      </pc:sldChg>
      <pc:sldChg chg="del">
        <pc:chgData name="Alize Mansuy" userId="dbe63a3c-3892-42b1-bed1-4f78c4e5ae3f" providerId="ADAL" clId="{40574D75-E41D-4187-9517-5D150260AF5F}" dt="2023-11-21T14:48:51.161" v="1" actId="47"/>
        <pc:sldMkLst>
          <pc:docMk/>
          <pc:sldMk cId="0" sldId="1270"/>
        </pc:sldMkLst>
      </pc:sldChg>
      <pc:sldChg chg="del">
        <pc:chgData name="Alize Mansuy" userId="dbe63a3c-3892-42b1-bed1-4f78c4e5ae3f" providerId="ADAL" clId="{40574D75-E41D-4187-9517-5D150260AF5F}" dt="2023-11-21T14:48:52.422" v="3" actId="47"/>
        <pc:sldMkLst>
          <pc:docMk/>
          <pc:sldMk cId="539790870" sldId="1271"/>
        </pc:sldMkLst>
      </pc:sldChg>
      <pc:sldChg chg="del">
        <pc:chgData name="Alize Mansuy" userId="dbe63a3c-3892-42b1-bed1-4f78c4e5ae3f" providerId="ADAL" clId="{40574D75-E41D-4187-9517-5D150260AF5F}" dt="2023-11-21T14:49:04.256" v="10" actId="47"/>
        <pc:sldMkLst>
          <pc:docMk/>
          <pc:sldMk cId="0" sldId="1272"/>
        </pc:sldMkLst>
      </pc:sldChg>
      <pc:sldChg chg="del">
        <pc:chgData name="Alize Mansuy" userId="dbe63a3c-3892-42b1-bed1-4f78c4e5ae3f" providerId="ADAL" clId="{40574D75-E41D-4187-9517-5D150260AF5F}" dt="2023-11-21T14:49:02.237" v="8" actId="47"/>
        <pc:sldMkLst>
          <pc:docMk/>
          <pc:sldMk cId="4220846314" sldId="1275"/>
        </pc:sldMkLst>
      </pc:sldChg>
      <pc:sldChg chg="del">
        <pc:chgData name="Alize Mansuy" userId="dbe63a3c-3892-42b1-bed1-4f78c4e5ae3f" providerId="ADAL" clId="{40574D75-E41D-4187-9517-5D150260AF5F}" dt="2023-11-21T14:49:02.775" v="9" actId="47"/>
        <pc:sldMkLst>
          <pc:docMk/>
          <pc:sldMk cId="3474654827" sldId="1279"/>
        </pc:sldMkLst>
      </pc:sldChg>
      <pc:sldChg chg="del">
        <pc:chgData name="Alize Mansuy" userId="dbe63a3c-3892-42b1-bed1-4f78c4e5ae3f" providerId="ADAL" clId="{40574D75-E41D-4187-9517-5D150260AF5F}" dt="2023-11-21T14:49:17.599" v="11" actId="47"/>
        <pc:sldMkLst>
          <pc:docMk/>
          <pc:sldMk cId="0" sldId="1283"/>
        </pc:sldMkLst>
      </pc:sldChg>
      <pc:sldMasterChg chg="delSldLayout">
        <pc:chgData name="Alize Mansuy" userId="dbe63a3c-3892-42b1-bed1-4f78c4e5ae3f" providerId="ADAL" clId="{40574D75-E41D-4187-9517-5D150260AF5F}" dt="2023-11-21T14:49:27.660" v="15" actId="47"/>
        <pc:sldMasterMkLst>
          <pc:docMk/>
          <pc:sldMasterMk cId="2878967577" sldId="2147483679"/>
        </pc:sldMasterMkLst>
        <pc:sldLayoutChg chg="del">
          <pc:chgData name="Alize Mansuy" userId="dbe63a3c-3892-42b1-bed1-4f78c4e5ae3f" providerId="ADAL" clId="{40574D75-E41D-4187-9517-5D150260AF5F}" dt="2023-11-21T14:48:50.680" v="0" actId="47"/>
          <pc:sldLayoutMkLst>
            <pc:docMk/>
            <pc:sldMasterMk cId="2878967577" sldId="2147483679"/>
            <pc:sldLayoutMk cId="3941110235" sldId="2147483680"/>
          </pc:sldLayoutMkLst>
        </pc:sldLayoutChg>
        <pc:sldLayoutChg chg="del">
          <pc:chgData name="Alize Mansuy" userId="dbe63a3c-3892-42b1-bed1-4f78c4e5ae3f" providerId="ADAL" clId="{40574D75-E41D-4187-9517-5D150260AF5F}" dt="2023-11-21T14:49:18.987" v="13" actId="47"/>
          <pc:sldLayoutMkLst>
            <pc:docMk/>
            <pc:sldMasterMk cId="2878967577" sldId="2147483679"/>
            <pc:sldLayoutMk cId="1086075352" sldId="2147483684"/>
          </pc:sldLayoutMkLst>
        </pc:sldLayoutChg>
        <pc:sldLayoutChg chg="del">
          <pc:chgData name="Alize Mansuy" userId="dbe63a3c-3892-42b1-bed1-4f78c4e5ae3f" providerId="ADAL" clId="{40574D75-E41D-4187-9517-5D150260AF5F}" dt="2023-11-21T14:49:02.237" v="8" actId="47"/>
          <pc:sldLayoutMkLst>
            <pc:docMk/>
            <pc:sldMasterMk cId="2878967577" sldId="2147483679"/>
            <pc:sldLayoutMk cId="3896361608" sldId="2147483694"/>
          </pc:sldLayoutMkLst>
        </pc:sldLayoutChg>
        <pc:sldLayoutChg chg="del">
          <pc:chgData name="Alize Mansuy" userId="dbe63a3c-3892-42b1-bed1-4f78c4e5ae3f" providerId="ADAL" clId="{40574D75-E41D-4187-9517-5D150260AF5F}" dt="2023-11-21T14:48:52.422" v="3" actId="47"/>
          <pc:sldLayoutMkLst>
            <pc:docMk/>
            <pc:sldMasterMk cId="2878967577" sldId="2147483679"/>
            <pc:sldLayoutMk cId="1842185409" sldId="2147483705"/>
          </pc:sldLayoutMkLst>
        </pc:sldLayoutChg>
        <pc:sldLayoutChg chg="del">
          <pc:chgData name="Alize Mansuy" userId="dbe63a3c-3892-42b1-bed1-4f78c4e5ae3f" providerId="ADAL" clId="{40574D75-E41D-4187-9517-5D150260AF5F}" dt="2023-11-21T14:49:27.660" v="15" actId="47"/>
          <pc:sldLayoutMkLst>
            <pc:docMk/>
            <pc:sldMasterMk cId="2878967577" sldId="2147483679"/>
            <pc:sldLayoutMk cId="2162143710" sldId="2147483706"/>
          </pc:sldLayoutMkLst>
        </pc:sldLayoutChg>
        <pc:sldLayoutChg chg="del">
          <pc:chgData name="Alize Mansuy" userId="dbe63a3c-3892-42b1-bed1-4f78c4e5ae3f" providerId="ADAL" clId="{40574D75-E41D-4187-9517-5D150260AF5F}" dt="2023-11-21T14:49:21.447" v="14" actId="47"/>
          <pc:sldLayoutMkLst>
            <pc:docMk/>
            <pc:sldMasterMk cId="2878967577" sldId="2147483679"/>
            <pc:sldLayoutMk cId="1398332423" sldId="2147483719"/>
          </pc:sldLayoutMkLst>
        </pc:sldLayoutChg>
        <pc:sldLayoutChg chg="del">
          <pc:chgData name="Alize Mansuy" userId="dbe63a3c-3892-42b1-bed1-4f78c4e5ae3f" providerId="ADAL" clId="{40574D75-E41D-4187-9517-5D150260AF5F}" dt="2023-11-21T14:49:18.098" v="12" actId="47"/>
          <pc:sldLayoutMkLst>
            <pc:docMk/>
            <pc:sldMasterMk cId="2878967577" sldId="2147483679"/>
            <pc:sldLayoutMk cId="3285526553" sldId="2147483730"/>
          </pc:sldLayoutMkLst>
        </pc:sldLayoutChg>
        <pc:sldLayoutChg chg="del">
          <pc:chgData name="Alize Mansuy" userId="dbe63a3c-3892-42b1-bed1-4f78c4e5ae3f" providerId="ADAL" clId="{40574D75-E41D-4187-9517-5D150260AF5F}" dt="2023-11-21T14:49:04.256" v="10" actId="47"/>
          <pc:sldLayoutMkLst>
            <pc:docMk/>
            <pc:sldMasterMk cId="2878967577" sldId="2147483679"/>
            <pc:sldLayoutMk cId="2678545385" sldId="214748373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ereos-my.sharepoint.com/personal/alize_mansuy_ercane_re/Documents/RITA/CPR%20RITA%20CANNE/2023/juin/besoins%20enqu&#234;te%20technicie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4CE-4DCC-B0E5-5529DC7DBBC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4CE-4DCC-B0E5-5529DC7DBBCF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4CE-4DCC-B0E5-5529DC7DBBCF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4CE-4DCC-B0E5-5529DC7DBBCF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4CE-4DCC-B0E5-5529DC7DBBCF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4CE-4DCC-B0E5-5529DC7DBBCF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4CE-4DCC-B0E5-5529DC7DBBC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4CE-4DCC-B0E5-5529DC7DBBC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4CE-4DCC-B0E5-5529DC7DBBC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4CE-4DCC-B0E5-5529DC7DBBC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4CE-4DCC-B0E5-5529DC7DBBCF}"/>
                </c:ext>
              </c:extLst>
            </c:dLbl>
            <c:dLbl>
              <c:idx val="4"/>
              <c:layout>
                <c:manualLayout>
                  <c:x val="-5.2479727380901751E-2"/>
                  <c:y val="2.32461571931821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77444323365343"/>
                      <c:h val="0.204532974504012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4CE-4DCC-B0E5-5529DC7DBBCF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4CE-4DCC-B0E5-5529DC7DBBCF}"/>
                </c:ext>
              </c:extLst>
            </c:dLbl>
            <c:dLbl>
              <c:idx val="6"/>
              <c:layout>
                <c:manualLayout>
                  <c:x val="0.12901266314471682"/>
                  <c:y val="3.32087959902601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CE-4DCC-B0E5-5529DC7DBBC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Feuil2!$A$20:$A$26</c:f>
              <c:strCache>
                <c:ptCount val="7"/>
                <c:pt idx="0">
                  <c:v>Désherbage</c:v>
                </c:pt>
                <c:pt idx="1">
                  <c:v>Fertilisation</c:v>
                </c:pt>
                <c:pt idx="2">
                  <c:v>Variétés</c:v>
                </c:pt>
                <c:pt idx="3">
                  <c:v>Plantation</c:v>
                </c:pt>
                <c:pt idx="4">
                  <c:v>Lutte bioagresseurs</c:v>
                </c:pt>
                <c:pt idx="5">
                  <c:v>Récolte</c:v>
                </c:pt>
                <c:pt idx="6">
                  <c:v>Irrigation</c:v>
                </c:pt>
              </c:strCache>
            </c:strRef>
          </c:cat>
          <c:val>
            <c:numRef>
              <c:f>Feuil2!$B$20:$B$26</c:f>
              <c:numCache>
                <c:formatCode>General</c:formatCode>
                <c:ptCount val="7"/>
                <c:pt idx="0">
                  <c:v>16</c:v>
                </c:pt>
                <c:pt idx="1">
                  <c:v>14</c:v>
                </c:pt>
                <c:pt idx="2">
                  <c:v>11</c:v>
                </c:pt>
                <c:pt idx="3">
                  <c:v>10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4CE-4DCC-B0E5-5529DC7DBBC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6" Type="http://schemas.openxmlformats.org/officeDocument/2006/relationships/image" Target="../media/image121.sv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svg"/><Relationship Id="rId4" Type="http://schemas.openxmlformats.org/officeDocument/2006/relationships/image" Target="../media/image119.sv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6" Type="http://schemas.openxmlformats.org/officeDocument/2006/relationships/image" Target="../media/image121.sv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svg"/><Relationship Id="rId4" Type="http://schemas.openxmlformats.org/officeDocument/2006/relationships/image" Target="../media/image119.sv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31E56-CCAC-4E79-AB6E-AC3928F5CF58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9671057-594A-4BAD-8B8F-5CA888B75E1F}">
      <dgm:prSet phldrT="[Texte]" custT="1"/>
      <dgm:spPr/>
      <dgm:t>
        <a:bodyPr/>
        <a:lstStyle/>
        <a:p>
          <a:r>
            <a:rPr lang="fr-FR" sz="2800" dirty="0">
              <a:latin typeface="Montserrat" panose="00000500000000000000" pitchFamily="2" charset="0"/>
            </a:rPr>
            <a:t>Production</a:t>
          </a:r>
        </a:p>
      </dgm:t>
    </dgm:pt>
    <dgm:pt modelId="{0D19C34A-BDC9-4185-9FC1-253F4A1D97C6}" type="parTrans" cxnId="{D5A37563-2325-413B-BB3B-CC628CE53E04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DC01F336-2CA2-46FA-BA14-3E05824E6362}" type="sibTrans" cxnId="{D5A37563-2325-413B-BB3B-CC628CE53E04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D6FA569C-F4CC-4F8D-B1D7-75150C7970B7}">
      <dgm:prSet phldrT="[Texte]" custT="1"/>
      <dgm:spPr/>
      <dgm:t>
        <a:bodyPr/>
        <a:lstStyle/>
        <a:p>
          <a:r>
            <a:rPr lang="fr-FR" sz="2800" dirty="0">
              <a:latin typeface="Montserrat" panose="00000500000000000000" pitchFamily="2" charset="0"/>
            </a:rPr>
            <a:t>Adaptation</a:t>
          </a:r>
        </a:p>
      </dgm:t>
    </dgm:pt>
    <dgm:pt modelId="{A119E502-3898-4E48-962E-429598C08B5E}" type="parTrans" cxnId="{34228180-616B-4514-8558-17077B52D010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CCA093E2-BEC6-4A1D-ACBE-5563F8E1DBC7}" type="sibTrans" cxnId="{34228180-616B-4514-8558-17077B52D010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2D27614D-4FC9-4532-B80F-0AF02262D7E0}">
      <dgm:prSet phldrT="[Texte]" custT="1"/>
      <dgm:spPr/>
      <dgm:t>
        <a:bodyPr/>
        <a:lstStyle/>
        <a:p>
          <a:r>
            <a:rPr lang="fr-FR" sz="2800" dirty="0">
              <a:latin typeface="Montserrat" panose="00000500000000000000" pitchFamily="2" charset="0"/>
            </a:rPr>
            <a:t>Diffusion</a:t>
          </a:r>
        </a:p>
      </dgm:t>
    </dgm:pt>
    <dgm:pt modelId="{44DF2D17-C156-480A-8D05-62FE45F6BC2F}" type="parTrans" cxnId="{3B62FE7E-9FF7-43E9-8C89-2C95B9CC59B1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6AFD7E80-C02E-433E-B6DB-81C9D2D07499}" type="sibTrans" cxnId="{3B62FE7E-9FF7-43E9-8C89-2C95B9CC59B1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62BCFE9B-5AAF-4558-9726-3333216941FD}">
      <dgm:prSet phldrT="[Texte]" custT="1"/>
      <dgm:spPr/>
      <dgm:t>
        <a:bodyPr/>
        <a:lstStyle/>
        <a:p>
          <a:r>
            <a:rPr lang="fr-FR" sz="2800" dirty="0">
              <a:latin typeface="Montserrat" panose="00000500000000000000" pitchFamily="2" charset="0"/>
            </a:rPr>
            <a:t>Adoption/ Appropriation</a:t>
          </a:r>
        </a:p>
      </dgm:t>
    </dgm:pt>
    <dgm:pt modelId="{2BDB454E-0884-4795-B7DA-FDB303F56736}" type="parTrans" cxnId="{7F78794C-BB50-4754-8655-0CA88C20BAE6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235D5D5E-0522-475D-A4D0-C95B2D7D7460}" type="sibTrans" cxnId="{7F78794C-BB50-4754-8655-0CA88C20BAE6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1C431AF5-7CD0-47A2-82FE-8D52CCC5FDA7}">
      <dgm:prSet phldrT="[Texte]" custT="1"/>
      <dgm:spPr/>
      <dgm:t>
        <a:bodyPr/>
        <a:lstStyle/>
        <a:p>
          <a:pPr>
            <a:spcAft>
              <a:spcPts val="0"/>
            </a:spcAft>
          </a:pPr>
          <a:r>
            <a:rPr lang="fr-FR" sz="2800" dirty="0">
              <a:latin typeface="Montserrat" panose="00000500000000000000" pitchFamily="2" charset="0"/>
            </a:rPr>
            <a:t>Utilisation</a:t>
          </a:r>
        </a:p>
        <a:p>
          <a:pPr>
            <a:spcAft>
              <a:spcPts val="0"/>
            </a:spcAft>
          </a:pPr>
          <a:r>
            <a:rPr lang="fr-FR" sz="2400" dirty="0">
              <a:latin typeface="Montserrat" panose="00000500000000000000" pitchFamily="2" charset="0"/>
            </a:rPr>
            <a:t>long terme</a:t>
          </a:r>
        </a:p>
      </dgm:t>
    </dgm:pt>
    <dgm:pt modelId="{CDF853A8-28C8-46B1-B706-1C2F82F9F51F}" type="parTrans" cxnId="{A40C4269-A263-4FA9-84D3-5310E6C61754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424862EA-1258-4339-B704-B33916839C2B}" type="sibTrans" cxnId="{A40C4269-A263-4FA9-84D3-5310E6C61754}">
      <dgm:prSet/>
      <dgm:spPr/>
      <dgm:t>
        <a:bodyPr/>
        <a:lstStyle/>
        <a:p>
          <a:endParaRPr lang="fr-FR" sz="4400">
            <a:latin typeface="Montserrat" panose="00000500000000000000" pitchFamily="2" charset="0"/>
          </a:endParaRPr>
        </a:p>
      </dgm:t>
    </dgm:pt>
    <dgm:pt modelId="{8EDE70C4-1EE3-4CD5-8E0A-8CCE98426D67}" type="pres">
      <dgm:prSet presAssocID="{F9C31E56-CCAC-4E79-AB6E-AC3928F5CF58}" presName="cycle" presStyleCnt="0">
        <dgm:presLayoutVars>
          <dgm:dir/>
          <dgm:resizeHandles val="exact"/>
        </dgm:presLayoutVars>
      </dgm:prSet>
      <dgm:spPr/>
    </dgm:pt>
    <dgm:pt modelId="{77F47550-E239-442A-AE31-F86FB2F654A1}" type="pres">
      <dgm:prSet presAssocID="{59671057-594A-4BAD-8B8F-5CA888B75E1F}" presName="dummy" presStyleCnt="0"/>
      <dgm:spPr/>
    </dgm:pt>
    <dgm:pt modelId="{5CBB28B0-46EC-4ACF-B58D-FA21B400FF8B}" type="pres">
      <dgm:prSet presAssocID="{59671057-594A-4BAD-8B8F-5CA888B75E1F}" presName="node" presStyleLbl="revTx" presStyleIdx="0" presStyleCnt="5" custScaleX="183480">
        <dgm:presLayoutVars>
          <dgm:bulletEnabled val="1"/>
        </dgm:presLayoutVars>
      </dgm:prSet>
      <dgm:spPr/>
    </dgm:pt>
    <dgm:pt modelId="{BAC3D255-4915-40FA-A4AF-966D3E55A293}" type="pres">
      <dgm:prSet presAssocID="{DC01F336-2CA2-46FA-BA14-3E05824E6362}" presName="sibTrans" presStyleLbl="node1" presStyleIdx="0" presStyleCnt="5"/>
      <dgm:spPr/>
    </dgm:pt>
    <dgm:pt modelId="{C2D0BB86-9494-4105-8D9B-0CF3D63A7F94}" type="pres">
      <dgm:prSet presAssocID="{D6FA569C-F4CC-4F8D-B1D7-75150C7970B7}" presName="dummy" presStyleCnt="0"/>
      <dgm:spPr/>
    </dgm:pt>
    <dgm:pt modelId="{9AB694BD-F7EB-4895-8FA5-CBD5175C7722}" type="pres">
      <dgm:prSet presAssocID="{D6FA569C-F4CC-4F8D-B1D7-75150C7970B7}" presName="node" presStyleLbl="revTx" presStyleIdx="1" presStyleCnt="5" custScaleX="199770">
        <dgm:presLayoutVars>
          <dgm:bulletEnabled val="1"/>
        </dgm:presLayoutVars>
      </dgm:prSet>
      <dgm:spPr/>
    </dgm:pt>
    <dgm:pt modelId="{B4788FE3-26D6-4575-8F0B-26CAA9C987C2}" type="pres">
      <dgm:prSet presAssocID="{CCA093E2-BEC6-4A1D-ACBE-5563F8E1DBC7}" presName="sibTrans" presStyleLbl="node1" presStyleIdx="1" presStyleCnt="5"/>
      <dgm:spPr/>
    </dgm:pt>
    <dgm:pt modelId="{E6B4237A-8909-4760-B7BA-25A978D7078E}" type="pres">
      <dgm:prSet presAssocID="{2D27614D-4FC9-4532-B80F-0AF02262D7E0}" presName="dummy" presStyleCnt="0"/>
      <dgm:spPr/>
    </dgm:pt>
    <dgm:pt modelId="{D241F454-B52B-422D-911E-07DB86C42562}" type="pres">
      <dgm:prSet presAssocID="{2D27614D-4FC9-4532-B80F-0AF02262D7E0}" presName="node" presStyleLbl="revTx" presStyleIdx="2" presStyleCnt="5" custScaleX="145616">
        <dgm:presLayoutVars>
          <dgm:bulletEnabled val="1"/>
        </dgm:presLayoutVars>
      </dgm:prSet>
      <dgm:spPr/>
    </dgm:pt>
    <dgm:pt modelId="{8E38C274-76FE-4ABF-9F94-AE10D0742A21}" type="pres">
      <dgm:prSet presAssocID="{6AFD7E80-C02E-433E-B6DB-81C9D2D07499}" presName="sibTrans" presStyleLbl="node1" presStyleIdx="2" presStyleCnt="5"/>
      <dgm:spPr/>
    </dgm:pt>
    <dgm:pt modelId="{8FD7743D-303E-42D7-B9EE-B556D0324A8F}" type="pres">
      <dgm:prSet presAssocID="{62BCFE9B-5AAF-4558-9726-3333216941FD}" presName="dummy" presStyleCnt="0"/>
      <dgm:spPr/>
    </dgm:pt>
    <dgm:pt modelId="{2F72DD86-7E50-43E4-A068-F1AD8BAE3734}" type="pres">
      <dgm:prSet presAssocID="{62BCFE9B-5AAF-4558-9726-3333216941FD}" presName="node" presStyleLbl="revTx" presStyleIdx="3" presStyleCnt="5" custScaleX="237928">
        <dgm:presLayoutVars>
          <dgm:bulletEnabled val="1"/>
        </dgm:presLayoutVars>
      </dgm:prSet>
      <dgm:spPr/>
    </dgm:pt>
    <dgm:pt modelId="{638F5BC5-1B2C-439E-B46E-D30B72FFEBE6}" type="pres">
      <dgm:prSet presAssocID="{235D5D5E-0522-475D-A4D0-C95B2D7D7460}" presName="sibTrans" presStyleLbl="node1" presStyleIdx="3" presStyleCnt="5"/>
      <dgm:spPr/>
    </dgm:pt>
    <dgm:pt modelId="{D82043BA-6BBD-49E9-BACE-EAFCFD2D1470}" type="pres">
      <dgm:prSet presAssocID="{1C431AF5-7CD0-47A2-82FE-8D52CCC5FDA7}" presName="dummy" presStyleCnt="0"/>
      <dgm:spPr/>
    </dgm:pt>
    <dgm:pt modelId="{6C010ED5-D5A0-4790-B991-A559CEC3B31B}" type="pres">
      <dgm:prSet presAssocID="{1C431AF5-7CD0-47A2-82FE-8D52CCC5FDA7}" presName="node" presStyleLbl="revTx" presStyleIdx="4" presStyleCnt="5" custScaleX="162261" custRadScaleRad="105195" custRadScaleInc="-34681">
        <dgm:presLayoutVars>
          <dgm:bulletEnabled val="1"/>
        </dgm:presLayoutVars>
      </dgm:prSet>
      <dgm:spPr/>
    </dgm:pt>
    <dgm:pt modelId="{43F06039-DEDD-42C4-AC94-417081D63C5A}" type="pres">
      <dgm:prSet presAssocID="{424862EA-1258-4339-B704-B33916839C2B}" presName="sibTrans" presStyleLbl="node1" presStyleIdx="4" presStyleCnt="5"/>
      <dgm:spPr/>
    </dgm:pt>
  </dgm:ptLst>
  <dgm:cxnLst>
    <dgm:cxn modelId="{99D20903-DF84-4D6E-B023-DB4FA732B255}" type="presOf" srcId="{424862EA-1258-4339-B704-B33916839C2B}" destId="{43F06039-DEDD-42C4-AC94-417081D63C5A}" srcOrd="0" destOrd="0" presId="urn:microsoft.com/office/officeart/2005/8/layout/cycle1"/>
    <dgm:cxn modelId="{D0B6FD07-6705-4E60-9B74-F803CC870791}" type="presOf" srcId="{CCA093E2-BEC6-4A1D-ACBE-5563F8E1DBC7}" destId="{B4788FE3-26D6-4575-8F0B-26CAA9C987C2}" srcOrd="0" destOrd="0" presId="urn:microsoft.com/office/officeart/2005/8/layout/cycle1"/>
    <dgm:cxn modelId="{92FE920D-735C-4C77-A1A1-FF2F6F667F57}" type="presOf" srcId="{DC01F336-2CA2-46FA-BA14-3E05824E6362}" destId="{BAC3D255-4915-40FA-A4AF-966D3E55A293}" srcOrd="0" destOrd="0" presId="urn:microsoft.com/office/officeart/2005/8/layout/cycle1"/>
    <dgm:cxn modelId="{11C7AE3B-C443-4F29-A9F5-6AFF48995803}" type="presOf" srcId="{235D5D5E-0522-475D-A4D0-C95B2D7D7460}" destId="{638F5BC5-1B2C-439E-B46E-D30B72FFEBE6}" srcOrd="0" destOrd="0" presId="urn:microsoft.com/office/officeart/2005/8/layout/cycle1"/>
    <dgm:cxn modelId="{D5A37563-2325-413B-BB3B-CC628CE53E04}" srcId="{F9C31E56-CCAC-4E79-AB6E-AC3928F5CF58}" destId="{59671057-594A-4BAD-8B8F-5CA888B75E1F}" srcOrd="0" destOrd="0" parTransId="{0D19C34A-BDC9-4185-9FC1-253F4A1D97C6}" sibTransId="{DC01F336-2CA2-46FA-BA14-3E05824E6362}"/>
    <dgm:cxn modelId="{A40C4269-A263-4FA9-84D3-5310E6C61754}" srcId="{F9C31E56-CCAC-4E79-AB6E-AC3928F5CF58}" destId="{1C431AF5-7CD0-47A2-82FE-8D52CCC5FDA7}" srcOrd="4" destOrd="0" parTransId="{CDF853A8-28C8-46B1-B706-1C2F82F9F51F}" sibTransId="{424862EA-1258-4339-B704-B33916839C2B}"/>
    <dgm:cxn modelId="{D9D2F64B-9793-4D65-AF6E-AFD658BD0EB3}" type="presOf" srcId="{59671057-594A-4BAD-8B8F-5CA888B75E1F}" destId="{5CBB28B0-46EC-4ACF-B58D-FA21B400FF8B}" srcOrd="0" destOrd="0" presId="urn:microsoft.com/office/officeart/2005/8/layout/cycle1"/>
    <dgm:cxn modelId="{7F78794C-BB50-4754-8655-0CA88C20BAE6}" srcId="{F9C31E56-CCAC-4E79-AB6E-AC3928F5CF58}" destId="{62BCFE9B-5AAF-4558-9726-3333216941FD}" srcOrd="3" destOrd="0" parTransId="{2BDB454E-0884-4795-B7DA-FDB303F56736}" sibTransId="{235D5D5E-0522-475D-A4D0-C95B2D7D7460}"/>
    <dgm:cxn modelId="{39ECBE77-3E9B-4372-89FA-35113E8CFB70}" type="presOf" srcId="{62BCFE9B-5AAF-4558-9726-3333216941FD}" destId="{2F72DD86-7E50-43E4-A068-F1AD8BAE3734}" srcOrd="0" destOrd="0" presId="urn:microsoft.com/office/officeart/2005/8/layout/cycle1"/>
    <dgm:cxn modelId="{3B62FE7E-9FF7-43E9-8C89-2C95B9CC59B1}" srcId="{F9C31E56-CCAC-4E79-AB6E-AC3928F5CF58}" destId="{2D27614D-4FC9-4532-B80F-0AF02262D7E0}" srcOrd="2" destOrd="0" parTransId="{44DF2D17-C156-480A-8D05-62FE45F6BC2F}" sibTransId="{6AFD7E80-C02E-433E-B6DB-81C9D2D07499}"/>
    <dgm:cxn modelId="{34228180-616B-4514-8558-17077B52D010}" srcId="{F9C31E56-CCAC-4E79-AB6E-AC3928F5CF58}" destId="{D6FA569C-F4CC-4F8D-B1D7-75150C7970B7}" srcOrd="1" destOrd="0" parTransId="{A119E502-3898-4E48-962E-429598C08B5E}" sibTransId="{CCA093E2-BEC6-4A1D-ACBE-5563F8E1DBC7}"/>
    <dgm:cxn modelId="{F3348F87-7FDB-4548-8338-3D3A45CBFDD8}" type="presOf" srcId="{D6FA569C-F4CC-4F8D-B1D7-75150C7970B7}" destId="{9AB694BD-F7EB-4895-8FA5-CBD5175C7722}" srcOrd="0" destOrd="0" presId="urn:microsoft.com/office/officeart/2005/8/layout/cycle1"/>
    <dgm:cxn modelId="{5E7224BC-1660-4709-873E-F77B9B2C55BE}" type="presOf" srcId="{6AFD7E80-C02E-433E-B6DB-81C9D2D07499}" destId="{8E38C274-76FE-4ABF-9F94-AE10D0742A21}" srcOrd="0" destOrd="0" presId="urn:microsoft.com/office/officeart/2005/8/layout/cycle1"/>
    <dgm:cxn modelId="{30FECCCF-B9C0-48CA-9755-FF7CB01786DC}" type="presOf" srcId="{2D27614D-4FC9-4532-B80F-0AF02262D7E0}" destId="{D241F454-B52B-422D-911E-07DB86C42562}" srcOrd="0" destOrd="0" presId="urn:microsoft.com/office/officeart/2005/8/layout/cycle1"/>
    <dgm:cxn modelId="{250335D1-71FF-4B38-8334-BF91C0672075}" type="presOf" srcId="{1C431AF5-7CD0-47A2-82FE-8D52CCC5FDA7}" destId="{6C010ED5-D5A0-4790-B991-A559CEC3B31B}" srcOrd="0" destOrd="0" presId="urn:microsoft.com/office/officeart/2005/8/layout/cycle1"/>
    <dgm:cxn modelId="{DF88E3E9-943D-4E0D-8484-305B98F8311E}" type="presOf" srcId="{F9C31E56-CCAC-4E79-AB6E-AC3928F5CF58}" destId="{8EDE70C4-1EE3-4CD5-8E0A-8CCE98426D67}" srcOrd="0" destOrd="0" presId="urn:microsoft.com/office/officeart/2005/8/layout/cycle1"/>
    <dgm:cxn modelId="{0E401238-7DE5-415C-8646-D76D1B395400}" type="presParOf" srcId="{8EDE70C4-1EE3-4CD5-8E0A-8CCE98426D67}" destId="{77F47550-E239-442A-AE31-F86FB2F654A1}" srcOrd="0" destOrd="0" presId="urn:microsoft.com/office/officeart/2005/8/layout/cycle1"/>
    <dgm:cxn modelId="{A46FBA01-CBEE-4732-933F-A6F9B49FD68A}" type="presParOf" srcId="{8EDE70C4-1EE3-4CD5-8E0A-8CCE98426D67}" destId="{5CBB28B0-46EC-4ACF-B58D-FA21B400FF8B}" srcOrd="1" destOrd="0" presId="urn:microsoft.com/office/officeart/2005/8/layout/cycle1"/>
    <dgm:cxn modelId="{8EB0EE57-AD34-45D2-81B2-392BDE7103EE}" type="presParOf" srcId="{8EDE70C4-1EE3-4CD5-8E0A-8CCE98426D67}" destId="{BAC3D255-4915-40FA-A4AF-966D3E55A293}" srcOrd="2" destOrd="0" presId="urn:microsoft.com/office/officeart/2005/8/layout/cycle1"/>
    <dgm:cxn modelId="{213C0835-17FD-4CD7-8615-031189A0BC8B}" type="presParOf" srcId="{8EDE70C4-1EE3-4CD5-8E0A-8CCE98426D67}" destId="{C2D0BB86-9494-4105-8D9B-0CF3D63A7F94}" srcOrd="3" destOrd="0" presId="urn:microsoft.com/office/officeart/2005/8/layout/cycle1"/>
    <dgm:cxn modelId="{1D2D37F5-A2E2-441A-BA5E-7DD57E5E18F7}" type="presParOf" srcId="{8EDE70C4-1EE3-4CD5-8E0A-8CCE98426D67}" destId="{9AB694BD-F7EB-4895-8FA5-CBD5175C7722}" srcOrd="4" destOrd="0" presId="urn:microsoft.com/office/officeart/2005/8/layout/cycle1"/>
    <dgm:cxn modelId="{836518CF-6DB2-4392-A05F-28832CF3C704}" type="presParOf" srcId="{8EDE70C4-1EE3-4CD5-8E0A-8CCE98426D67}" destId="{B4788FE3-26D6-4575-8F0B-26CAA9C987C2}" srcOrd="5" destOrd="0" presId="urn:microsoft.com/office/officeart/2005/8/layout/cycle1"/>
    <dgm:cxn modelId="{6578100F-A116-4EB1-9542-DB9DB1056200}" type="presParOf" srcId="{8EDE70C4-1EE3-4CD5-8E0A-8CCE98426D67}" destId="{E6B4237A-8909-4760-B7BA-25A978D7078E}" srcOrd="6" destOrd="0" presId="urn:microsoft.com/office/officeart/2005/8/layout/cycle1"/>
    <dgm:cxn modelId="{E9ED3204-856D-4E90-837B-C688B27E3E21}" type="presParOf" srcId="{8EDE70C4-1EE3-4CD5-8E0A-8CCE98426D67}" destId="{D241F454-B52B-422D-911E-07DB86C42562}" srcOrd="7" destOrd="0" presId="urn:microsoft.com/office/officeart/2005/8/layout/cycle1"/>
    <dgm:cxn modelId="{47439374-3A40-4952-82AC-1AAACA9A82DF}" type="presParOf" srcId="{8EDE70C4-1EE3-4CD5-8E0A-8CCE98426D67}" destId="{8E38C274-76FE-4ABF-9F94-AE10D0742A21}" srcOrd="8" destOrd="0" presId="urn:microsoft.com/office/officeart/2005/8/layout/cycle1"/>
    <dgm:cxn modelId="{4890F02D-CE39-4C87-BA7C-5794A947F3A8}" type="presParOf" srcId="{8EDE70C4-1EE3-4CD5-8E0A-8CCE98426D67}" destId="{8FD7743D-303E-42D7-B9EE-B556D0324A8F}" srcOrd="9" destOrd="0" presId="urn:microsoft.com/office/officeart/2005/8/layout/cycle1"/>
    <dgm:cxn modelId="{C4639CF2-AAB2-40E8-97D8-1C061A0DC3C0}" type="presParOf" srcId="{8EDE70C4-1EE3-4CD5-8E0A-8CCE98426D67}" destId="{2F72DD86-7E50-43E4-A068-F1AD8BAE3734}" srcOrd="10" destOrd="0" presId="urn:microsoft.com/office/officeart/2005/8/layout/cycle1"/>
    <dgm:cxn modelId="{0C5FF0BE-58BF-4B73-90F5-BCFABC447B41}" type="presParOf" srcId="{8EDE70C4-1EE3-4CD5-8E0A-8CCE98426D67}" destId="{638F5BC5-1B2C-439E-B46E-D30B72FFEBE6}" srcOrd="11" destOrd="0" presId="urn:microsoft.com/office/officeart/2005/8/layout/cycle1"/>
    <dgm:cxn modelId="{7DA874CC-1A43-4BC8-B12D-1A23F878B4BA}" type="presParOf" srcId="{8EDE70C4-1EE3-4CD5-8E0A-8CCE98426D67}" destId="{D82043BA-6BBD-49E9-BACE-EAFCFD2D1470}" srcOrd="12" destOrd="0" presId="urn:microsoft.com/office/officeart/2005/8/layout/cycle1"/>
    <dgm:cxn modelId="{45FA9587-EE75-4E32-88EA-F2DAE95F69E1}" type="presParOf" srcId="{8EDE70C4-1EE3-4CD5-8E0A-8CCE98426D67}" destId="{6C010ED5-D5A0-4790-B991-A559CEC3B31B}" srcOrd="13" destOrd="0" presId="urn:microsoft.com/office/officeart/2005/8/layout/cycle1"/>
    <dgm:cxn modelId="{9AF92296-B3B7-46B8-AC27-D96BA19A1680}" type="presParOf" srcId="{8EDE70C4-1EE3-4CD5-8E0A-8CCE98426D67}" destId="{43F06039-DEDD-42C4-AC94-417081D63C5A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E45F42-0166-4232-94E0-EBE340CDC554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8BF820DD-8A96-4279-891B-DA68DFFCFCD5}">
      <dgm:prSet phldrT="[Texte]" custT="1"/>
      <dgm:spPr/>
      <dgm:t>
        <a:bodyPr/>
        <a:lstStyle/>
        <a:p>
          <a:r>
            <a:rPr lang="fr-FR" sz="1600" dirty="0">
              <a:latin typeface="Montserrat" panose="00000500000000000000" pitchFamily="2" charset="0"/>
            </a:rPr>
            <a:t>Diffusion d’informations</a:t>
          </a:r>
        </a:p>
        <a:p>
          <a:r>
            <a:rPr lang="fr-FR" sz="1600" dirty="0">
              <a:latin typeface="Montserrat" panose="00000500000000000000" pitchFamily="2" charset="0"/>
            </a:rPr>
            <a:t>(pas d’interactivité)</a:t>
          </a:r>
        </a:p>
      </dgm:t>
    </dgm:pt>
    <dgm:pt modelId="{F03678E3-38BF-439B-AC91-6C5A2AA0A0E5}" type="parTrans" cxnId="{6C75CE51-C53F-4459-B77D-92462EE23697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CC551AA9-1CD0-498F-80F1-BB8D34A87DCF}" type="sibTrans" cxnId="{6C75CE51-C53F-4459-B77D-92462EE23697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0749FB07-33EA-445F-A0D2-44B3360D0691}">
      <dgm:prSet phldrT="[Texte]" custT="1"/>
      <dgm:spPr/>
      <dgm:t>
        <a:bodyPr/>
        <a:lstStyle/>
        <a:p>
          <a:r>
            <a:rPr lang="fr-FR" sz="1200" dirty="0">
              <a:latin typeface="Montserrat" panose="00000500000000000000" pitchFamily="2" charset="0"/>
            </a:rPr>
            <a:t>Publication</a:t>
          </a:r>
        </a:p>
        <a:p>
          <a:r>
            <a:rPr lang="fr-FR" sz="1200" dirty="0">
              <a:latin typeface="Montserrat" panose="00000500000000000000" pitchFamily="2" charset="0"/>
            </a:rPr>
            <a:t>(rapports, revues, articles, posters, site internet, …)</a:t>
          </a:r>
        </a:p>
      </dgm:t>
    </dgm:pt>
    <dgm:pt modelId="{A82EB6C3-B5C4-4E1F-B209-9F51A9A8551A}" type="parTrans" cxnId="{59089327-517C-4B67-BF43-7BFF2AA5F787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07488B29-03D5-4324-9CFD-AA09B2AC259D}" type="sibTrans" cxnId="{59089327-517C-4B67-BF43-7BFF2AA5F787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657BC84A-5023-4573-8883-922782011357}">
      <dgm:prSet phldrT="[Texte]" custT="1"/>
      <dgm:spPr/>
      <dgm:t>
        <a:bodyPr/>
        <a:lstStyle/>
        <a:p>
          <a:r>
            <a:rPr lang="fr-FR" sz="1200" dirty="0">
              <a:latin typeface="Montserrat" panose="00000500000000000000" pitchFamily="2" charset="0"/>
            </a:rPr>
            <a:t>Conférence / Présentation</a:t>
          </a:r>
        </a:p>
        <a:p>
          <a:r>
            <a:rPr lang="fr-FR" sz="1200" dirty="0">
              <a:latin typeface="Montserrat" panose="00000500000000000000" pitchFamily="2" charset="0"/>
            </a:rPr>
            <a:t>(congrès, vidéos, </a:t>
          </a:r>
          <a:r>
            <a:rPr lang="fr-FR" sz="1200" dirty="0" err="1">
              <a:latin typeface="Montserrat" panose="00000500000000000000" pitchFamily="2" charset="0"/>
            </a:rPr>
            <a:t>ppt</a:t>
          </a:r>
          <a:r>
            <a:rPr lang="fr-FR" sz="1200" dirty="0">
              <a:latin typeface="Montserrat" panose="00000500000000000000" pitchFamily="2" charset="0"/>
            </a:rPr>
            <a:t>, supports numériques)</a:t>
          </a:r>
        </a:p>
      </dgm:t>
    </dgm:pt>
    <dgm:pt modelId="{E0F84A76-2D6B-4EE5-9B74-4277D1D67828}" type="parTrans" cxnId="{BB914288-ED81-49AF-B738-BA021F77C1AE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7B274CB3-FF2E-4980-8E6B-93BEB3A505FA}" type="sibTrans" cxnId="{BB914288-ED81-49AF-B738-BA021F77C1AE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F3F70160-922D-484A-915A-FEA666B911B3}">
      <dgm:prSet phldrT="[Texte]" custT="1"/>
      <dgm:spPr/>
      <dgm:t>
        <a:bodyPr/>
        <a:lstStyle/>
        <a:p>
          <a:r>
            <a:rPr lang="fr-FR" sz="1600" dirty="0">
              <a:latin typeface="Montserrat" panose="00000500000000000000" pitchFamily="2" charset="0"/>
            </a:rPr>
            <a:t>Echanges et expertise-conseil</a:t>
          </a:r>
        </a:p>
        <a:p>
          <a:r>
            <a:rPr lang="fr-FR" sz="1600" dirty="0">
              <a:latin typeface="Montserrat" panose="00000500000000000000" pitchFamily="2" charset="0"/>
            </a:rPr>
            <a:t>(interaction brève)</a:t>
          </a:r>
        </a:p>
      </dgm:t>
    </dgm:pt>
    <dgm:pt modelId="{37F50066-0995-4FF2-809E-C5D5D13D6D47}" type="parTrans" cxnId="{65CA5848-E196-41D9-AA82-11E4C7E6581A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0B245271-D39E-45D1-9DB1-BC53D4B25D42}" type="sibTrans" cxnId="{65CA5848-E196-41D9-AA82-11E4C7E6581A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0623A6FE-CF4C-4E37-A2E7-DC4DB2D6E35F}">
      <dgm:prSet phldrT="[Texte]" custT="1"/>
      <dgm:spPr/>
      <dgm:t>
        <a:bodyPr/>
        <a:lstStyle/>
        <a:p>
          <a:r>
            <a:rPr lang="fr-FR" sz="1400" dirty="0">
              <a:latin typeface="Montserrat" panose="00000500000000000000" pitchFamily="2" charset="0"/>
            </a:rPr>
            <a:t>Echanges, discussions, débats, table ronde, forum </a:t>
          </a:r>
        </a:p>
      </dgm:t>
    </dgm:pt>
    <dgm:pt modelId="{F4DC8127-7F00-497E-85CC-CF19C615F091}" type="parTrans" cxnId="{9980665B-4C67-42BD-8A40-872D40C6375F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6DAD932A-6E85-4CFA-850A-957771554016}" type="sibTrans" cxnId="{9980665B-4C67-42BD-8A40-872D40C6375F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1D50B14F-32FA-4B18-B89A-26544E94DD6F}">
      <dgm:prSet phldrT="[Texte]" custT="1"/>
      <dgm:spPr/>
      <dgm:t>
        <a:bodyPr/>
        <a:lstStyle/>
        <a:p>
          <a:r>
            <a:rPr lang="fr-FR" sz="1400" dirty="0">
              <a:latin typeface="Montserrat" panose="00000500000000000000" pitchFamily="2" charset="0"/>
            </a:rPr>
            <a:t>Consultation, conseil individuel</a:t>
          </a:r>
        </a:p>
      </dgm:t>
    </dgm:pt>
    <dgm:pt modelId="{E257D91C-8CAB-448B-A984-8D59CA94C9E9}" type="parTrans" cxnId="{23BCF444-110B-49E9-B6E1-61C3AED8E93C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E8EB648D-409F-4C19-A2B6-421E3D292D3E}" type="sibTrans" cxnId="{23BCF444-110B-49E9-B6E1-61C3AED8E93C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D69317AF-9302-4063-9315-162A7C8211A6}">
      <dgm:prSet phldrT="[Texte]" custT="1"/>
      <dgm:spPr/>
      <dgm:t>
        <a:bodyPr/>
        <a:lstStyle/>
        <a:p>
          <a:r>
            <a:rPr lang="fr-FR" sz="1600" dirty="0">
              <a:latin typeface="Montserrat" panose="00000500000000000000" pitchFamily="2" charset="0"/>
            </a:rPr>
            <a:t>Formation</a:t>
          </a:r>
        </a:p>
        <a:p>
          <a:r>
            <a:rPr lang="fr-FR" sz="1600" dirty="0">
              <a:latin typeface="Montserrat" panose="00000500000000000000" pitchFamily="2" charset="0"/>
            </a:rPr>
            <a:t>(interaction structurée)</a:t>
          </a:r>
        </a:p>
      </dgm:t>
    </dgm:pt>
    <dgm:pt modelId="{F32868F3-12F3-49FE-B7C3-A520EB786BC1}" type="parTrans" cxnId="{D606D265-E572-4193-801C-38C51605EED8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B3586F85-3944-4AAA-9979-04426897A2A5}" type="sibTrans" cxnId="{D606D265-E572-4193-801C-38C51605EED8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F77AED66-6624-44DC-B41B-C28CBFF0FB6A}">
      <dgm:prSet phldrT="[Texte]" custT="1"/>
      <dgm:spPr/>
      <dgm:t>
        <a:bodyPr/>
        <a:lstStyle/>
        <a:p>
          <a:r>
            <a:rPr lang="fr-FR" sz="1200" dirty="0">
              <a:latin typeface="Montserrat" panose="00000500000000000000" pitchFamily="2" charset="0"/>
            </a:rPr>
            <a:t>Séminaire / atelier / journée technique</a:t>
          </a:r>
        </a:p>
        <a:p>
          <a:r>
            <a:rPr lang="fr-FR" sz="1200" dirty="0">
              <a:latin typeface="Montserrat" panose="00000500000000000000" pitchFamily="2" charset="0"/>
            </a:rPr>
            <a:t>(formation en petit groupe, démonstrations) </a:t>
          </a:r>
        </a:p>
      </dgm:t>
    </dgm:pt>
    <dgm:pt modelId="{138BE46F-D5A2-4406-BC9D-6BCAFFE713F6}" type="parTrans" cxnId="{29793968-F36E-4127-ABAC-DF47FB60FEB4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FA9242F0-E69C-4A0E-B4D8-5F5589796668}" type="sibTrans" cxnId="{29793968-F36E-4127-ABAC-DF47FB60FEB4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EFB8DD76-A2AD-49D9-9307-91B9C8928666}">
      <dgm:prSet phldrT="[Texte]" custT="1"/>
      <dgm:spPr/>
      <dgm:t>
        <a:bodyPr/>
        <a:lstStyle/>
        <a:p>
          <a:r>
            <a:rPr lang="fr-FR" sz="1200" dirty="0">
              <a:latin typeface="Montserrat" panose="00000500000000000000" pitchFamily="2" charset="0"/>
            </a:rPr>
            <a:t>Outils de formation</a:t>
          </a:r>
        </a:p>
        <a:p>
          <a:r>
            <a:rPr lang="fr-FR" sz="1200" dirty="0">
              <a:latin typeface="Montserrat" panose="00000500000000000000" pitchFamily="2" charset="0"/>
            </a:rPr>
            <a:t>(jeu sérieux, guides, outils d’évaluation)</a:t>
          </a:r>
        </a:p>
      </dgm:t>
    </dgm:pt>
    <dgm:pt modelId="{8BF1708B-08CB-46AE-AC5E-A90D89E2DFB2}" type="parTrans" cxnId="{9DE063E6-D90E-4A64-8B66-4BE2329BDE9C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EF7F1366-9334-4D1A-BF6A-128F079FA5B8}" type="sibTrans" cxnId="{9DE063E6-D90E-4A64-8B66-4BE2329BDE9C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C90E2C35-2041-4675-ADC8-35D689F4EAED}">
      <dgm:prSet phldrT="[Texte]" custT="1"/>
      <dgm:spPr/>
      <dgm:t>
        <a:bodyPr/>
        <a:lstStyle/>
        <a:p>
          <a:r>
            <a:rPr lang="fr-FR" sz="1600" dirty="0">
              <a:latin typeface="Montserrat" panose="00000500000000000000" pitchFamily="2" charset="0"/>
            </a:rPr>
            <a:t>Pratiques collaboratives </a:t>
          </a:r>
        </a:p>
        <a:p>
          <a:r>
            <a:rPr lang="fr-FR" sz="1600" dirty="0">
              <a:latin typeface="Montserrat" panose="00000500000000000000" pitchFamily="2" charset="0"/>
            </a:rPr>
            <a:t>(interaction continue)</a:t>
          </a:r>
        </a:p>
      </dgm:t>
    </dgm:pt>
    <dgm:pt modelId="{7E383A10-FE8E-478F-95EE-83174EBE003E}" type="parTrans" cxnId="{214B9BA8-FC1D-4B8E-8921-930C07D1B73F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B3FBCFBC-FF94-499F-B566-74AB8E24D797}" type="sibTrans" cxnId="{214B9BA8-FC1D-4B8E-8921-930C07D1B73F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045D5662-7C43-4248-9953-0660BF9C5396}">
      <dgm:prSet phldrT="[Texte]" custT="1"/>
      <dgm:spPr/>
      <dgm:t>
        <a:bodyPr/>
        <a:lstStyle/>
        <a:p>
          <a:r>
            <a:rPr lang="fr-FR" sz="1200" dirty="0">
              <a:latin typeface="Montserrat" panose="00000500000000000000" pitchFamily="2" charset="0"/>
            </a:rPr>
            <a:t>Coproduction de connaissances (expérimentations communes, comité de pilotage)</a:t>
          </a:r>
        </a:p>
      </dgm:t>
    </dgm:pt>
    <dgm:pt modelId="{C127AED4-D330-474A-AC8D-CF9007BB3D90}" type="parTrans" cxnId="{44F4D763-EB0C-4AD1-BF76-D4624B32EC89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131E86D3-3818-4655-AC6A-86B63B4C628B}" type="sibTrans" cxnId="{44F4D763-EB0C-4AD1-BF76-D4624B32EC89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D9E2427F-447E-4834-AD03-D50AD62E375F}">
      <dgm:prSet phldrT="[Texte]" custT="1"/>
      <dgm:spPr/>
      <dgm:t>
        <a:bodyPr/>
        <a:lstStyle/>
        <a:p>
          <a:r>
            <a:rPr lang="fr-FR" sz="1200" dirty="0">
              <a:latin typeface="Montserrat" panose="00000500000000000000" pitchFamily="2" charset="0"/>
            </a:rPr>
            <a:t>Communauté de pratique (réseau partage et apprend les uns des autres)</a:t>
          </a:r>
        </a:p>
      </dgm:t>
    </dgm:pt>
    <dgm:pt modelId="{FE9B1E0E-19DF-43B0-9804-5742F5A0634E}" type="parTrans" cxnId="{177A88A3-179D-4550-80AC-466EE6BD9A8D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472EC20A-6136-4D46-82B1-D2E4E277F91F}" type="sibTrans" cxnId="{177A88A3-179D-4550-80AC-466EE6BD9A8D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2B721FC8-D92C-4AA2-896B-797A5CE7107F}">
      <dgm:prSet phldrT="[Texte]" custT="1"/>
      <dgm:spPr/>
      <dgm:t>
        <a:bodyPr/>
        <a:lstStyle/>
        <a:p>
          <a:r>
            <a:rPr lang="fr-FR" sz="1200" dirty="0">
              <a:latin typeface="Montserrat" panose="00000500000000000000" pitchFamily="2" charset="0"/>
            </a:rPr>
            <a:t>Accompagnement individuel continu (intermédiaire pour faciliter l’application des connaissance)</a:t>
          </a:r>
        </a:p>
      </dgm:t>
    </dgm:pt>
    <dgm:pt modelId="{F20E5C5B-3F50-487B-B2CF-0E26F4A5488C}" type="parTrans" cxnId="{BB98E194-E906-4DB2-B914-F2FC07E81DA3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8284FFB0-BF4D-4AD0-A5BF-38D62D730B4A}" type="sibTrans" cxnId="{BB98E194-E906-4DB2-B914-F2FC07E81DA3}">
      <dgm:prSet/>
      <dgm:spPr/>
      <dgm:t>
        <a:bodyPr/>
        <a:lstStyle/>
        <a:p>
          <a:endParaRPr lang="fr-FR" sz="1800">
            <a:latin typeface="Montserrat" panose="00000500000000000000" pitchFamily="2" charset="0"/>
          </a:endParaRPr>
        </a:p>
      </dgm:t>
    </dgm:pt>
    <dgm:pt modelId="{D5FB0FBE-D482-4928-BD6A-8704E2A6CB8C}" type="pres">
      <dgm:prSet presAssocID="{02E45F42-0166-4232-94E0-EBE340CDC554}" presName="Name0" presStyleCnt="0">
        <dgm:presLayoutVars>
          <dgm:dir/>
          <dgm:animLvl val="lvl"/>
          <dgm:resizeHandles val="exact"/>
        </dgm:presLayoutVars>
      </dgm:prSet>
      <dgm:spPr/>
    </dgm:pt>
    <dgm:pt modelId="{F6EFEDBC-D4D2-472E-9E77-83BBE8B74AE5}" type="pres">
      <dgm:prSet presAssocID="{C90E2C35-2041-4675-ADC8-35D689F4EAED}" presName="boxAndChildren" presStyleCnt="0"/>
      <dgm:spPr/>
    </dgm:pt>
    <dgm:pt modelId="{E158484D-34B2-41FD-8FFA-C6246F55C6D4}" type="pres">
      <dgm:prSet presAssocID="{C90E2C35-2041-4675-ADC8-35D689F4EAED}" presName="parentTextBox" presStyleLbl="node1" presStyleIdx="0" presStyleCnt="4"/>
      <dgm:spPr/>
    </dgm:pt>
    <dgm:pt modelId="{BDC6F2E3-84C8-4AFB-8A57-4B1AA89D35C9}" type="pres">
      <dgm:prSet presAssocID="{C90E2C35-2041-4675-ADC8-35D689F4EAED}" presName="entireBox" presStyleLbl="node1" presStyleIdx="0" presStyleCnt="4"/>
      <dgm:spPr/>
    </dgm:pt>
    <dgm:pt modelId="{769D3CF0-84BC-4BE9-81D8-C5C3B211F80C}" type="pres">
      <dgm:prSet presAssocID="{C90E2C35-2041-4675-ADC8-35D689F4EAED}" presName="descendantBox" presStyleCnt="0"/>
      <dgm:spPr/>
    </dgm:pt>
    <dgm:pt modelId="{64558B1A-966B-47BB-8D58-50239B4C1B57}" type="pres">
      <dgm:prSet presAssocID="{045D5662-7C43-4248-9953-0660BF9C5396}" presName="childTextBox" presStyleLbl="fgAccFollowNode1" presStyleIdx="0" presStyleCnt="9">
        <dgm:presLayoutVars>
          <dgm:bulletEnabled val="1"/>
        </dgm:presLayoutVars>
      </dgm:prSet>
      <dgm:spPr/>
    </dgm:pt>
    <dgm:pt modelId="{8C6E72EB-6721-40A7-87C5-F53894383BFF}" type="pres">
      <dgm:prSet presAssocID="{D9E2427F-447E-4834-AD03-D50AD62E375F}" presName="childTextBox" presStyleLbl="fgAccFollowNode1" presStyleIdx="1" presStyleCnt="9">
        <dgm:presLayoutVars>
          <dgm:bulletEnabled val="1"/>
        </dgm:presLayoutVars>
      </dgm:prSet>
      <dgm:spPr/>
    </dgm:pt>
    <dgm:pt modelId="{6E2D2E72-EE17-4506-8551-76BF2D8EBA22}" type="pres">
      <dgm:prSet presAssocID="{2B721FC8-D92C-4AA2-896B-797A5CE7107F}" presName="childTextBox" presStyleLbl="fgAccFollowNode1" presStyleIdx="2" presStyleCnt="9">
        <dgm:presLayoutVars>
          <dgm:bulletEnabled val="1"/>
        </dgm:presLayoutVars>
      </dgm:prSet>
      <dgm:spPr/>
    </dgm:pt>
    <dgm:pt modelId="{2E3A60A6-64FA-4F61-B055-331FC9DD9DC0}" type="pres">
      <dgm:prSet presAssocID="{B3586F85-3944-4AAA-9979-04426897A2A5}" presName="sp" presStyleCnt="0"/>
      <dgm:spPr/>
    </dgm:pt>
    <dgm:pt modelId="{4F88A6B7-E3B5-4385-85E3-BEAF527F3229}" type="pres">
      <dgm:prSet presAssocID="{D69317AF-9302-4063-9315-162A7C8211A6}" presName="arrowAndChildren" presStyleCnt="0"/>
      <dgm:spPr/>
    </dgm:pt>
    <dgm:pt modelId="{E912C68C-475E-4C53-AD6F-EAB55B3E2263}" type="pres">
      <dgm:prSet presAssocID="{D69317AF-9302-4063-9315-162A7C8211A6}" presName="parentTextArrow" presStyleLbl="node1" presStyleIdx="0" presStyleCnt="4"/>
      <dgm:spPr/>
    </dgm:pt>
    <dgm:pt modelId="{5DA64690-2619-4DB1-84FD-8405CAC245F4}" type="pres">
      <dgm:prSet presAssocID="{D69317AF-9302-4063-9315-162A7C8211A6}" presName="arrow" presStyleLbl="node1" presStyleIdx="1" presStyleCnt="4"/>
      <dgm:spPr/>
    </dgm:pt>
    <dgm:pt modelId="{B45B6235-46BF-415D-B2F1-2E912152BFCD}" type="pres">
      <dgm:prSet presAssocID="{D69317AF-9302-4063-9315-162A7C8211A6}" presName="descendantArrow" presStyleCnt="0"/>
      <dgm:spPr/>
    </dgm:pt>
    <dgm:pt modelId="{E2128CA0-6BE2-4357-9B04-9CC71A9C5673}" type="pres">
      <dgm:prSet presAssocID="{F77AED66-6624-44DC-B41B-C28CBFF0FB6A}" presName="childTextArrow" presStyleLbl="fgAccFollowNode1" presStyleIdx="3" presStyleCnt="9">
        <dgm:presLayoutVars>
          <dgm:bulletEnabled val="1"/>
        </dgm:presLayoutVars>
      </dgm:prSet>
      <dgm:spPr/>
    </dgm:pt>
    <dgm:pt modelId="{8553CCAE-499F-4907-A838-A4074413E5F0}" type="pres">
      <dgm:prSet presAssocID="{EFB8DD76-A2AD-49D9-9307-91B9C8928666}" presName="childTextArrow" presStyleLbl="fgAccFollowNode1" presStyleIdx="4" presStyleCnt="9">
        <dgm:presLayoutVars>
          <dgm:bulletEnabled val="1"/>
        </dgm:presLayoutVars>
      </dgm:prSet>
      <dgm:spPr/>
    </dgm:pt>
    <dgm:pt modelId="{2BF6A315-6F48-44E1-9DE3-7DF5D418219F}" type="pres">
      <dgm:prSet presAssocID="{0B245271-D39E-45D1-9DB1-BC53D4B25D42}" presName="sp" presStyleCnt="0"/>
      <dgm:spPr/>
    </dgm:pt>
    <dgm:pt modelId="{BDB3A51D-6A90-4295-BE8B-835A2C03DAAD}" type="pres">
      <dgm:prSet presAssocID="{F3F70160-922D-484A-915A-FEA666B911B3}" presName="arrowAndChildren" presStyleCnt="0"/>
      <dgm:spPr/>
    </dgm:pt>
    <dgm:pt modelId="{058F454E-9643-4DB0-AF8D-120ADF57C6C0}" type="pres">
      <dgm:prSet presAssocID="{F3F70160-922D-484A-915A-FEA666B911B3}" presName="parentTextArrow" presStyleLbl="node1" presStyleIdx="1" presStyleCnt="4"/>
      <dgm:spPr/>
    </dgm:pt>
    <dgm:pt modelId="{F0BD6A02-1B67-4550-8BC2-AF204AFF00A7}" type="pres">
      <dgm:prSet presAssocID="{F3F70160-922D-484A-915A-FEA666B911B3}" presName="arrow" presStyleLbl="node1" presStyleIdx="2" presStyleCnt="4"/>
      <dgm:spPr/>
    </dgm:pt>
    <dgm:pt modelId="{DC159DA1-820F-4AB7-97A2-A3DA23F2F46B}" type="pres">
      <dgm:prSet presAssocID="{F3F70160-922D-484A-915A-FEA666B911B3}" presName="descendantArrow" presStyleCnt="0"/>
      <dgm:spPr/>
    </dgm:pt>
    <dgm:pt modelId="{ABFC25B6-6F1B-4112-B877-17E9B3D91E0A}" type="pres">
      <dgm:prSet presAssocID="{0623A6FE-CF4C-4E37-A2E7-DC4DB2D6E35F}" presName="childTextArrow" presStyleLbl="fgAccFollowNode1" presStyleIdx="5" presStyleCnt="9">
        <dgm:presLayoutVars>
          <dgm:bulletEnabled val="1"/>
        </dgm:presLayoutVars>
      </dgm:prSet>
      <dgm:spPr/>
    </dgm:pt>
    <dgm:pt modelId="{F34C5738-90CD-409D-A959-3D52DE3D3EF5}" type="pres">
      <dgm:prSet presAssocID="{1D50B14F-32FA-4B18-B89A-26544E94DD6F}" presName="childTextArrow" presStyleLbl="fgAccFollowNode1" presStyleIdx="6" presStyleCnt="9">
        <dgm:presLayoutVars>
          <dgm:bulletEnabled val="1"/>
        </dgm:presLayoutVars>
      </dgm:prSet>
      <dgm:spPr/>
    </dgm:pt>
    <dgm:pt modelId="{8AF19F78-F83A-488C-A66F-9D2690925B87}" type="pres">
      <dgm:prSet presAssocID="{CC551AA9-1CD0-498F-80F1-BB8D34A87DCF}" presName="sp" presStyleCnt="0"/>
      <dgm:spPr/>
    </dgm:pt>
    <dgm:pt modelId="{BA1040DA-A8EC-46B0-AB90-B9B4A2332A0B}" type="pres">
      <dgm:prSet presAssocID="{8BF820DD-8A96-4279-891B-DA68DFFCFCD5}" presName="arrowAndChildren" presStyleCnt="0"/>
      <dgm:spPr/>
    </dgm:pt>
    <dgm:pt modelId="{DA65BB10-4743-4F95-B24F-3DF224786E57}" type="pres">
      <dgm:prSet presAssocID="{8BF820DD-8A96-4279-891B-DA68DFFCFCD5}" presName="parentTextArrow" presStyleLbl="node1" presStyleIdx="2" presStyleCnt="4"/>
      <dgm:spPr/>
    </dgm:pt>
    <dgm:pt modelId="{4357354B-9627-4871-A0B7-81764DE90548}" type="pres">
      <dgm:prSet presAssocID="{8BF820DD-8A96-4279-891B-DA68DFFCFCD5}" presName="arrow" presStyleLbl="node1" presStyleIdx="3" presStyleCnt="4"/>
      <dgm:spPr/>
    </dgm:pt>
    <dgm:pt modelId="{ABB7DD71-E541-4AA7-9F8E-96E23DEBD0EC}" type="pres">
      <dgm:prSet presAssocID="{8BF820DD-8A96-4279-891B-DA68DFFCFCD5}" presName="descendantArrow" presStyleCnt="0"/>
      <dgm:spPr/>
    </dgm:pt>
    <dgm:pt modelId="{5290EF09-A66F-4FCD-8290-36406989EAD9}" type="pres">
      <dgm:prSet presAssocID="{0749FB07-33EA-445F-A0D2-44B3360D0691}" presName="childTextArrow" presStyleLbl="fgAccFollowNode1" presStyleIdx="7" presStyleCnt="9">
        <dgm:presLayoutVars>
          <dgm:bulletEnabled val="1"/>
        </dgm:presLayoutVars>
      </dgm:prSet>
      <dgm:spPr/>
    </dgm:pt>
    <dgm:pt modelId="{FF56833C-4376-4E62-A669-D006152E01B0}" type="pres">
      <dgm:prSet presAssocID="{657BC84A-5023-4573-8883-922782011357}" presName="childTextArrow" presStyleLbl="fgAccFollowNode1" presStyleIdx="8" presStyleCnt="9">
        <dgm:presLayoutVars>
          <dgm:bulletEnabled val="1"/>
        </dgm:presLayoutVars>
      </dgm:prSet>
      <dgm:spPr/>
    </dgm:pt>
  </dgm:ptLst>
  <dgm:cxnLst>
    <dgm:cxn modelId="{D808850E-5386-45A9-A5FE-E3A42B0BFBFF}" type="presOf" srcId="{F3F70160-922D-484A-915A-FEA666B911B3}" destId="{058F454E-9643-4DB0-AF8D-120ADF57C6C0}" srcOrd="0" destOrd="0" presId="urn:microsoft.com/office/officeart/2005/8/layout/process4"/>
    <dgm:cxn modelId="{12143E1C-27CB-47F9-A565-DA008B3CC1EC}" type="presOf" srcId="{EFB8DD76-A2AD-49D9-9307-91B9C8928666}" destId="{8553CCAE-499F-4907-A838-A4074413E5F0}" srcOrd="0" destOrd="0" presId="urn:microsoft.com/office/officeart/2005/8/layout/process4"/>
    <dgm:cxn modelId="{59089327-517C-4B67-BF43-7BFF2AA5F787}" srcId="{8BF820DD-8A96-4279-891B-DA68DFFCFCD5}" destId="{0749FB07-33EA-445F-A0D2-44B3360D0691}" srcOrd="0" destOrd="0" parTransId="{A82EB6C3-B5C4-4E1F-B209-9F51A9A8551A}" sibTransId="{07488B29-03D5-4324-9CFD-AA09B2AC259D}"/>
    <dgm:cxn modelId="{C18ABE3A-A7F7-40BE-B9BD-AF880BDED00B}" type="presOf" srcId="{657BC84A-5023-4573-8883-922782011357}" destId="{FF56833C-4376-4E62-A669-D006152E01B0}" srcOrd="0" destOrd="0" presId="urn:microsoft.com/office/officeart/2005/8/layout/process4"/>
    <dgm:cxn modelId="{9980665B-4C67-42BD-8A40-872D40C6375F}" srcId="{F3F70160-922D-484A-915A-FEA666B911B3}" destId="{0623A6FE-CF4C-4E37-A2E7-DC4DB2D6E35F}" srcOrd="0" destOrd="0" parTransId="{F4DC8127-7F00-497E-85CC-CF19C615F091}" sibTransId="{6DAD932A-6E85-4CFA-850A-957771554016}"/>
    <dgm:cxn modelId="{6B83D55E-15E0-48A7-8BE8-AC8D6F1997F5}" type="presOf" srcId="{F77AED66-6624-44DC-B41B-C28CBFF0FB6A}" destId="{E2128CA0-6BE2-4357-9B04-9CC71A9C5673}" srcOrd="0" destOrd="0" presId="urn:microsoft.com/office/officeart/2005/8/layout/process4"/>
    <dgm:cxn modelId="{44F4D763-EB0C-4AD1-BF76-D4624B32EC89}" srcId="{C90E2C35-2041-4675-ADC8-35D689F4EAED}" destId="{045D5662-7C43-4248-9953-0660BF9C5396}" srcOrd="0" destOrd="0" parTransId="{C127AED4-D330-474A-AC8D-CF9007BB3D90}" sibTransId="{131E86D3-3818-4655-AC6A-86B63B4C628B}"/>
    <dgm:cxn modelId="{23BCF444-110B-49E9-B6E1-61C3AED8E93C}" srcId="{F3F70160-922D-484A-915A-FEA666B911B3}" destId="{1D50B14F-32FA-4B18-B89A-26544E94DD6F}" srcOrd="1" destOrd="0" parTransId="{E257D91C-8CAB-448B-A984-8D59CA94C9E9}" sibTransId="{E8EB648D-409F-4C19-A2B6-421E3D292D3E}"/>
    <dgm:cxn modelId="{D606D265-E572-4193-801C-38C51605EED8}" srcId="{02E45F42-0166-4232-94E0-EBE340CDC554}" destId="{D69317AF-9302-4063-9315-162A7C8211A6}" srcOrd="2" destOrd="0" parTransId="{F32868F3-12F3-49FE-B7C3-A520EB786BC1}" sibTransId="{B3586F85-3944-4AAA-9979-04426897A2A5}"/>
    <dgm:cxn modelId="{29793968-F36E-4127-ABAC-DF47FB60FEB4}" srcId="{D69317AF-9302-4063-9315-162A7C8211A6}" destId="{F77AED66-6624-44DC-B41B-C28CBFF0FB6A}" srcOrd="0" destOrd="0" parTransId="{138BE46F-D5A2-4406-BC9D-6BCAFFE713F6}" sibTransId="{FA9242F0-E69C-4A0E-B4D8-5F5589796668}"/>
    <dgm:cxn modelId="{65CA5848-E196-41D9-AA82-11E4C7E6581A}" srcId="{02E45F42-0166-4232-94E0-EBE340CDC554}" destId="{F3F70160-922D-484A-915A-FEA666B911B3}" srcOrd="1" destOrd="0" parTransId="{37F50066-0995-4FF2-809E-C5D5D13D6D47}" sibTransId="{0B245271-D39E-45D1-9DB1-BC53D4B25D42}"/>
    <dgm:cxn modelId="{0BA4CE6A-6A21-411D-A63C-85F09A10C4CD}" type="presOf" srcId="{8BF820DD-8A96-4279-891B-DA68DFFCFCD5}" destId="{DA65BB10-4743-4F95-B24F-3DF224786E57}" srcOrd="0" destOrd="0" presId="urn:microsoft.com/office/officeart/2005/8/layout/process4"/>
    <dgm:cxn modelId="{12CD2E6D-A2B9-45CC-8A54-861780CCDBD8}" type="presOf" srcId="{D69317AF-9302-4063-9315-162A7C8211A6}" destId="{E912C68C-475E-4C53-AD6F-EAB55B3E2263}" srcOrd="0" destOrd="0" presId="urn:microsoft.com/office/officeart/2005/8/layout/process4"/>
    <dgm:cxn modelId="{1E5CF04F-0048-4BA5-9838-391CA642952D}" type="presOf" srcId="{0749FB07-33EA-445F-A0D2-44B3360D0691}" destId="{5290EF09-A66F-4FCD-8290-36406989EAD9}" srcOrd="0" destOrd="0" presId="urn:microsoft.com/office/officeart/2005/8/layout/process4"/>
    <dgm:cxn modelId="{6C75CE51-C53F-4459-B77D-92462EE23697}" srcId="{02E45F42-0166-4232-94E0-EBE340CDC554}" destId="{8BF820DD-8A96-4279-891B-DA68DFFCFCD5}" srcOrd="0" destOrd="0" parTransId="{F03678E3-38BF-439B-AC91-6C5A2AA0A0E5}" sibTransId="{CC551AA9-1CD0-498F-80F1-BB8D34A87DCF}"/>
    <dgm:cxn modelId="{5419B873-930A-40AE-AB09-B0D584790DBB}" type="presOf" srcId="{D69317AF-9302-4063-9315-162A7C8211A6}" destId="{5DA64690-2619-4DB1-84FD-8405CAC245F4}" srcOrd="1" destOrd="0" presId="urn:microsoft.com/office/officeart/2005/8/layout/process4"/>
    <dgm:cxn modelId="{5284917A-22E4-4315-8954-B3260FED82B0}" type="presOf" srcId="{045D5662-7C43-4248-9953-0660BF9C5396}" destId="{64558B1A-966B-47BB-8D58-50239B4C1B57}" srcOrd="0" destOrd="0" presId="urn:microsoft.com/office/officeart/2005/8/layout/process4"/>
    <dgm:cxn modelId="{F417517C-149E-4F98-95AF-EBBFA2897BA2}" type="presOf" srcId="{1D50B14F-32FA-4B18-B89A-26544E94DD6F}" destId="{F34C5738-90CD-409D-A959-3D52DE3D3EF5}" srcOrd="0" destOrd="0" presId="urn:microsoft.com/office/officeart/2005/8/layout/process4"/>
    <dgm:cxn modelId="{4AE63F83-7DB2-48A7-93E3-9985811D0DA3}" type="presOf" srcId="{8BF820DD-8A96-4279-891B-DA68DFFCFCD5}" destId="{4357354B-9627-4871-A0B7-81764DE90548}" srcOrd="1" destOrd="0" presId="urn:microsoft.com/office/officeart/2005/8/layout/process4"/>
    <dgm:cxn modelId="{9243A887-583C-4417-885C-BBE8891DCF11}" type="presOf" srcId="{C90E2C35-2041-4675-ADC8-35D689F4EAED}" destId="{E158484D-34B2-41FD-8FFA-C6246F55C6D4}" srcOrd="0" destOrd="0" presId="urn:microsoft.com/office/officeart/2005/8/layout/process4"/>
    <dgm:cxn modelId="{BB914288-ED81-49AF-B738-BA021F77C1AE}" srcId="{8BF820DD-8A96-4279-891B-DA68DFFCFCD5}" destId="{657BC84A-5023-4573-8883-922782011357}" srcOrd="1" destOrd="0" parTransId="{E0F84A76-2D6B-4EE5-9B74-4277D1D67828}" sibTransId="{7B274CB3-FF2E-4980-8E6B-93BEB3A505FA}"/>
    <dgm:cxn modelId="{A248C392-9D22-4D06-9DA9-6971EF99A618}" type="presOf" srcId="{02E45F42-0166-4232-94E0-EBE340CDC554}" destId="{D5FB0FBE-D482-4928-BD6A-8704E2A6CB8C}" srcOrd="0" destOrd="0" presId="urn:microsoft.com/office/officeart/2005/8/layout/process4"/>
    <dgm:cxn modelId="{BB98E194-E906-4DB2-B914-F2FC07E81DA3}" srcId="{C90E2C35-2041-4675-ADC8-35D689F4EAED}" destId="{2B721FC8-D92C-4AA2-896B-797A5CE7107F}" srcOrd="2" destOrd="0" parTransId="{F20E5C5B-3F50-487B-B2CF-0E26F4A5488C}" sibTransId="{8284FFB0-BF4D-4AD0-A5BF-38D62D730B4A}"/>
    <dgm:cxn modelId="{11C3429C-1127-4A39-B680-8A6745C8EDED}" type="presOf" srcId="{0623A6FE-CF4C-4E37-A2E7-DC4DB2D6E35F}" destId="{ABFC25B6-6F1B-4112-B877-17E9B3D91E0A}" srcOrd="0" destOrd="0" presId="urn:microsoft.com/office/officeart/2005/8/layout/process4"/>
    <dgm:cxn modelId="{177A88A3-179D-4550-80AC-466EE6BD9A8D}" srcId="{C90E2C35-2041-4675-ADC8-35D689F4EAED}" destId="{D9E2427F-447E-4834-AD03-D50AD62E375F}" srcOrd="1" destOrd="0" parTransId="{FE9B1E0E-19DF-43B0-9804-5742F5A0634E}" sibTransId="{472EC20A-6136-4D46-82B1-D2E4E277F91F}"/>
    <dgm:cxn modelId="{214B9BA8-FC1D-4B8E-8921-930C07D1B73F}" srcId="{02E45F42-0166-4232-94E0-EBE340CDC554}" destId="{C90E2C35-2041-4675-ADC8-35D689F4EAED}" srcOrd="3" destOrd="0" parTransId="{7E383A10-FE8E-478F-95EE-83174EBE003E}" sibTransId="{B3FBCFBC-FF94-499F-B566-74AB8E24D797}"/>
    <dgm:cxn modelId="{F79045AB-B9E0-4A2F-B115-F5D3EA7B7943}" type="presOf" srcId="{2B721FC8-D92C-4AA2-896B-797A5CE7107F}" destId="{6E2D2E72-EE17-4506-8551-76BF2D8EBA22}" srcOrd="0" destOrd="0" presId="urn:microsoft.com/office/officeart/2005/8/layout/process4"/>
    <dgm:cxn modelId="{401453BF-70A7-4541-A0C2-33CF68FD08C6}" type="presOf" srcId="{D9E2427F-447E-4834-AD03-D50AD62E375F}" destId="{8C6E72EB-6721-40A7-87C5-F53894383BFF}" srcOrd="0" destOrd="0" presId="urn:microsoft.com/office/officeart/2005/8/layout/process4"/>
    <dgm:cxn modelId="{EAF801D4-5263-424D-AC74-EF2E65B66C9A}" type="presOf" srcId="{C90E2C35-2041-4675-ADC8-35D689F4EAED}" destId="{BDC6F2E3-84C8-4AFB-8A57-4B1AA89D35C9}" srcOrd="1" destOrd="0" presId="urn:microsoft.com/office/officeart/2005/8/layout/process4"/>
    <dgm:cxn modelId="{9DE063E6-D90E-4A64-8B66-4BE2329BDE9C}" srcId="{D69317AF-9302-4063-9315-162A7C8211A6}" destId="{EFB8DD76-A2AD-49D9-9307-91B9C8928666}" srcOrd="1" destOrd="0" parTransId="{8BF1708B-08CB-46AE-AC5E-A90D89E2DFB2}" sibTransId="{EF7F1366-9334-4D1A-BF6A-128F079FA5B8}"/>
    <dgm:cxn modelId="{1EDE9FF4-E19C-430F-932A-063323F93702}" type="presOf" srcId="{F3F70160-922D-484A-915A-FEA666B911B3}" destId="{F0BD6A02-1B67-4550-8BC2-AF204AFF00A7}" srcOrd="1" destOrd="0" presId="urn:microsoft.com/office/officeart/2005/8/layout/process4"/>
    <dgm:cxn modelId="{5F92D079-D688-4FDE-A099-2C3470443298}" type="presParOf" srcId="{D5FB0FBE-D482-4928-BD6A-8704E2A6CB8C}" destId="{F6EFEDBC-D4D2-472E-9E77-83BBE8B74AE5}" srcOrd="0" destOrd="0" presId="urn:microsoft.com/office/officeart/2005/8/layout/process4"/>
    <dgm:cxn modelId="{FB21AF45-AC78-4F45-93EF-F0E93AEFA75E}" type="presParOf" srcId="{F6EFEDBC-D4D2-472E-9E77-83BBE8B74AE5}" destId="{E158484D-34B2-41FD-8FFA-C6246F55C6D4}" srcOrd="0" destOrd="0" presId="urn:microsoft.com/office/officeart/2005/8/layout/process4"/>
    <dgm:cxn modelId="{E1C1BCF3-B060-499E-8C09-8E4766AB3E56}" type="presParOf" srcId="{F6EFEDBC-D4D2-472E-9E77-83BBE8B74AE5}" destId="{BDC6F2E3-84C8-4AFB-8A57-4B1AA89D35C9}" srcOrd="1" destOrd="0" presId="urn:microsoft.com/office/officeart/2005/8/layout/process4"/>
    <dgm:cxn modelId="{DAF8080C-00B4-4894-AF3D-932D07A12241}" type="presParOf" srcId="{F6EFEDBC-D4D2-472E-9E77-83BBE8B74AE5}" destId="{769D3CF0-84BC-4BE9-81D8-C5C3B211F80C}" srcOrd="2" destOrd="0" presId="urn:microsoft.com/office/officeart/2005/8/layout/process4"/>
    <dgm:cxn modelId="{3BF00834-9C33-4FFA-A873-7AF5D7B81396}" type="presParOf" srcId="{769D3CF0-84BC-4BE9-81D8-C5C3B211F80C}" destId="{64558B1A-966B-47BB-8D58-50239B4C1B57}" srcOrd="0" destOrd="0" presId="urn:microsoft.com/office/officeart/2005/8/layout/process4"/>
    <dgm:cxn modelId="{665F6234-9CD7-4D83-907A-6DB845317DD7}" type="presParOf" srcId="{769D3CF0-84BC-4BE9-81D8-C5C3B211F80C}" destId="{8C6E72EB-6721-40A7-87C5-F53894383BFF}" srcOrd="1" destOrd="0" presId="urn:microsoft.com/office/officeart/2005/8/layout/process4"/>
    <dgm:cxn modelId="{559D3354-2724-4F3C-8D5F-1DC85578DFBB}" type="presParOf" srcId="{769D3CF0-84BC-4BE9-81D8-C5C3B211F80C}" destId="{6E2D2E72-EE17-4506-8551-76BF2D8EBA22}" srcOrd="2" destOrd="0" presId="urn:microsoft.com/office/officeart/2005/8/layout/process4"/>
    <dgm:cxn modelId="{6E3098FC-8FB6-4F5F-A85D-3E60A7D2C0F1}" type="presParOf" srcId="{D5FB0FBE-D482-4928-BD6A-8704E2A6CB8C}" destId="{2E3A60A6-64FA-4F61-B055-331FC9DD9DC0}" srcOrd="1" destOrd="0" presId="urn:microsoft.com/office/officeart/2005/8/layout/process4"/>
    <dgm:cxn modelId="{E864925B-A59A-417B-9C58-FEC0528D4009}" type="presParOf" srcId="{D5FB0FBE-D482-4928-BD6A-8704E2A6CB8C}" destId="{4F88A6B7-E3B5-4385-85E3-BEAF527F3229}" srcOrd="2" destOrd="0" presId="urn:microsoft.com/office/officeart/2005/8/layout/process4"/>
    <dgm:cxn modelId="{99BF5F8E-A4BC-46F9-B254-A8C602945722}" type="presParOf" srcId="{4F88A6B7-E3B5-4385-85E3-BEAF527F3229}" destId="{E912C68C-475E-4C53-AD6F-EAB55B3E2263}" srcOrd="0" destOrd="0" presId="urn:microsoft.com/office/officeart/2005/8/layout/process4"/>
    <dgm:cxn modelId="{F685D8BF-DFCB-4BBD-A61C-4149C3539D0B}" type="presParOf" srcId="{4F88A6B7-E3B5-4385-85E3-BEAF527F3229}" destId="{5DA64690-2619-4DB1-84FD-8405CAC245F4}" srcOrd="1" destOrd="0" presId="urn:microsoft.com/office/officeart/2005/8/layout/process4"/>
    <dgm:cxn modelId="{CA48097A-BDBD-4526-AAA5-7DD291852684}" type="presParOf" srcId="{4F88A6B7-E3B5-4385-85E3-BEAF527F3229}" destId="{B45B6235-46BF-415D-B2F1-2E912152BFCD}" srcOrd="2" destOrd="0" presId="urn:microsoft.com/office/officeart/2005/8/layout/process4"/>
    <dgm:cxn modelId="{348B48BB-9741-4809-9112-5FC9F5843624}" type="presParOf" srcId="{B45B6235-46BF-415D-B2F1-2E912152BFCD}" destId="{E2128CA0-6BE2-4357-9B04-9CC71A9C5673}" srcOrd="0" destOrd="0" presId="urn:microsoft.com/office/officeart/2005/8/layout/process4"/>
    <dgm:cxn modelId="{D9282EDA-DD0A-4EF9-8148-8D5740670A73}" type="presParOf" srcId="{B45B6235-46BF-415D-B2F1-2E912152BFCD}" destId="{8553CCAE-499F-4907-A838-A4074413E5F0}" srcOrd="1" destOrd="0" presId="urn:microsoft.com/office/officeart/2005/8/layout/process4"/>
    <dgm:cxn modelId="{C7705D8E-7AF8-4034-BFC2-E5EF78A6A70D}" type="presParOf" srcId="{D5FB0FBE-D482-4928-BD6A-8704E2A6CB8C}" destId="{2BF6A315-6F48-44E1-9DE3-7DF5D418219F}" srcOrd="3" destOrd="0" presId="urn:microsoft.com/office/officeart/2005/8/layout/process4"/>
    <dgm:cxn modelId="{0EE8FC00-F260-4785-88AC-785E85B758CA}" type="presParOf" srcId="{D5FB0FBE-D482-4928-BD6A-8704E2A6CB8C}" destId="{BDB3A51D-6A90-4295-BE8B-835A2C03DAAD}" srcOrd="4" destOrd="0" presId="urn:microsoft.com/office/officeart/2005/8/layout/process4"/>
    <dgm:cxn modelId="{E0D11B5D-CB6E-414A-AD3C-D683C2F84EB6}" type="presParOf" srcId="{BDB3A51D-6A90-4295-BE8B-835A2C03DAAD}" destId="{058F454E-9643-4DB0-AF8D-120ADF57C6C0}" srcOrd="0" destOrd="0" presId="urn:microsoft.com/office/officeart/2005/8/layout/process4"/>
    <dgm:cxn modelId="{042E9A01-0898-4FD0-B286-E1B21C9216AA}" type="presParOf" srcId="{BDB3A51D-6A90-4295-BE8B-835A2C03DAAD}" destId="{F0BD6A02-1B67-4550-8BC2-AF204AFF00A7}" srcOrd="1" destOrd="0" presId="urn:microsoft.com/office/officeart/2005/8/layout/process4"/>
    <dgm:cxn modelId="{E0C4B7FD-A399-4B23-A535-3309FF49C1CA}" type="presParOf" srcId="{BDB3A51D-6A90-4295-BE8B-835A2C03DAAD}" destId="{DC159DA1-820F-4AB7-97A2-A3DA23F2F46B}" srcOrd="2" destOrd="0" presId="urn:microsoft.com/office/officeart/2005/8/layout/process4"/>
    <dgm:cxn modelId="{71656BDF-631C-4DC0-8313-6FC0F0DB8C26}" type="presParOf" srcId="{DC159DA1-820F-4AB7-97A2-A3DA23F2F46B}" destId="{ABFC25B6-6F1B-4112-B877-17E9B3D91E0A}" srcOrd="0" destOrd="0" presId="urn:microsoft.com/office/officeart/2005/8/layout/process4"/>
    <dgm:cxn modelId="{F38DA432-E290-473C-A29A-3B2F51367CF9}" type="presParOf" srcId="{DC159DA1-820F-4AB7-97A2-A3DA23F2F46B}" destId="{F34C5738-90CD-409D-A959-3D52DE3D3EF5}" srcOrd="1" destOrd="0" presId="urn:microsoft.com/office/officeart/2005/8/layout/process4"/>
    <dgm:cxn modelId="{A3EA1F16-7BB2-4E84-BBCA-AB1EB28FCD2B}" type="presParOf" srcId="{D5FB0FBE-D482-4928-BD6A-8704E2A6CB8C}" destId="{8AF19F78-F83A-488C-A66F-9D2690925B87}" srcOrd="5" destOrd="0" presId="urn:microsoft.com/office/officeart/2005/8/layout/process4"/>
    <dgm:cxn modelId="{D55C95BD-CA18-41B4-A7A0-BA0BA6C021E1}" type="presParOf" srcId="{D5FB0FBE-D482-4928-BD6A-8704E2A6CB8C}" destId="{BA1040DA-A8EC-46B0-AB90-B9B4A2332A0B}" srcOrd="6" destOrd="0" presId="urn:microsoft.com/office/officeart/2005/8/layout/process4"/>
    <dgm:cxn modelId="{97C4CB26-E543-476B-89EE-5A6DB429BC7A}" type="presParOf" srcId="{BA1040DA-A8EC-46B0-AB90-B9B4A2332A0B}" destId="{DA65BB10-4743-4F95-B24F-3DF224786E57}" srcOrd="0" destOrd="0" presId="urn:microsoft.com/office/officeart/2005/8/layout/process4"/>
    <dgm:cxn modelId="{D3040B31-1567-4BF8-B507-C4AA8E30A559}" type="presParOf" srcId="{BA1040DA-A8EC-46B0-AB90-B9B4A2332A0B}" destId="{4357354B-9627-4871-A0B7-81764DE90548}" srcOrd="1" destOrd="0" presId="urn:microsoft.com/office/officeart/2005/8/layout/process4"/>
    <dgm:cxn modelId="{8D346776-BE3F-4D60-AD1C-71A7F8696DDE}" type="presParOf" srcId="{BA1040DA-A8EC-46B0-AB90-B9B4A2332A0B}" destId="{ABB7DD71-E541-4AA7-9F8E-96E23DEBD0EC}" srcOrd="2" destOrd="0" presId="urn:microsoft.com/office/officeart/2005/8/layout/process4"/>
    <dgm:cxn modelId="{8C5C6581-F853-4F7A-935F-3AEC03C06B92}" type="presParOf" srcId="{ABB7DD71-E541-4AA7-9F8E-96E23DEBD0EC}" destId="{5290EF09-A66F-4FCD-8290-36406989EAD9}" srcOrd="0" destOrd="0" presId="urn:microsoft.com/office/officeart/2005/8/layout/process4"/>
    <dgm:cxn modelId="{A23358B5-9FEA-4B56-B940-7D77A7D273A1}" type="presParOf" srcId="{ABB7DD71-E541-4AA7-9F8E-96E23DEBD0EC}" destId="{FF56833C-4376-4E62-A669-D006152E01B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6AF2B9-017C-47A0-8B98-C5823B3699A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738A3A50-3FBA-46D4-B6EE-12114BAC6625}">
      <dgm:prSet/>
      <dgm:spPr/>
      <dgm:t>
        <a:bodyPr/>
        <a:lstStyle/>
        <a:p>
          <a:r>
            <a:rPr lang="fr-FR" dirty="0"/>
            <a:t>Connaitre les caractéristiques de chaque Mafor</a:t>
          </a:r>
        </a:p>
      </dgm:t>
    </dgm:pt>
    <dgm:pt modelId="{E444C9D6-4B95-4D92-8C67-6F5AA1F6E244}" type="parTrans" cxnId="{C18A63B8-3ACA-4E3F-B13B-5D37BC790690}">
      <dgm:prSet/>
      <dgm:spPr/>
      <dgm:t>
        <a:bodyPr/>
        <a:lstStyle/>
        <a:p>
          <a:endParaRPr lang="fr-FR"/>
        </a:p>
      </dgm:t>
    </dgm:pt>
    <dgm:pt modelId="{6852222F-8866-4490-A9A0-F51B862CAA48}" type="sibTrans" cxnId="{C18A63B8-3ACA-4E3F-B13B-5D37BC790690}">
      <dgm:prSet/>
      <dgm:spPr/>
      <dgm:t>
        <a:bodyPr/>
        <a:lstStyle/>
        <a:p>
          <a:endParaRPr lang="fr-FR"/>
        </a:p>
      </dgm:t>
    </dgm:pt>
    <dgm:pt modelId="{84E2E637-F212-4A34-86FC-D1714C3BC322}">
      <dgm:prSet/>
      <dgm:spPr/>
      <dgm:t>
        <a:bodyPr/>
        <a:lstStyle/>
        <a:p>
          <a:r>
            <a:rPr lang="fr-FR" dirty="0"/>
            <a:t>Connaitre son sol</a:t>
          </a:r>
        </a:p>
      </dgm:t>
    </dgm:pt>
    <dgm:pt modelId="{FA9A34A3-20D3-4AD0-8A1B-6B42D1D087FA}" type="parTrans" cxnId="{B1FC8657-744C-477B-8B6F-852E2AEA1218}">
      <dgm:prSet/>
      <dgm:spPr/>
      <dgm:t>
        <a:bodyPr/>
        <a:lstStyle/>
        <a:p>
          <a:endParaRPr lang="fr-FR"/>
        </a:p>
      </dgm:t>
    </dgm:pt>
    <dgm:pt modelId="{B2B14EE6-B5AE-4F83-BD5A-AF7FA17C1734}" type="sibTrans" cxnId="{B1FC8657-744C-477B-8B6F-852E2AEA1218}">
      <dgm:prSet/>
      <dgm:spPr/>
      <dgm:t>
        <a:bodyPr/>
        <a:lstStyle/>
        <a:p>
          <a:endParaRPr lang="fr-FR"/>
        </a:p>
      </dgm:t>
    </dgm:pt>
    <dgm:pt modelId="{5A01EC85-7870-4296-9F48-A12FC9293C94}">
      <dgm:prSet/>
      <dgm:spPr/>
      <dgm:t>
        <a:bodyPr/>
        <a:lstStyle/>
        <a:p>
          <a:r>
            <a:rPr lang="fr-FR" dirty="0"/>
            <a:t>Connaitre la diversité de Mafor disponible</a:t>
          </a:r>
        </a:p>
      </dgm:t>
    </dgm:pt>
    <dgm:pt modelId="{26F5AA88-1350-48C1-B5D8-0797DB926236}" type="parTrans" cxnId="{762B015D-CD2E-4012-BD51-14EA3748D984}">
      <dgm:prSet/>
      <dgm:spPr/>
      <dgm:t>
        <a:bodyPr/>
        <a:lstStyle/>
        <a:p>
          <a:endParaRPr lang="fr-FR"/>
        </a:p>
      </dgm:t>
    </dgm:pt>
    <dgm:pt modelId="{1CB4FD0C-228F-4660-8835-FA39E549F5E2}" type="sibTrans" cxnId="{762B015D-CD2E-4012-BD51-14EA3748D984}">
      <dgm:prSet/>
      <dgm:spPr/>
      <dgm:t>
        <a:bodyPr/>
        <a:lstStyle/>
        <a:p>
          <a:endParaRPr lang="fr-FR"/>
        </a:p>
      </dgm:t>
    </dgm:pt>
    <dgm:pt modelId="{BCDFA322-89CD-42EA-8A0E-C0BA0CF8BFC3}">
      <dgm:prSet/>
      <dgm:spPr/>
      <dgm:t>
        <a:bodyPr/>
        <a:lstStyle/>
        <a:p>
          <a:r>
            <a:rPr lang="fr-FR" dirty="0"/>
            <a:t>Connaitre qu’il existe une règlementation</a:t>
          </a:r>
        </a:p>
      </dgm:t>
    </dgm:pt>
    <dgm:pt modelId="{39329D8E-F5E3-4D61-8B71-E8E8D09730D9}" type="parTrans" cxnId="{55479052-3BFA-4F57-815C-39501BF49B3F}">
      <dgm:prSet/>
      <dgm:spPr/>
      <dgm:t>
        <a:bodyPr/>
        <a:lstStyle/>
        <a:p>
          <a:endParaRPr lang="fr-FR"/>
        </a:p>
      </dgm:t>
    </dgm:pt>
    <dgm:pt modelId="{8A7B86E0-E6F5-488F-8EB5-F96AD92AFA93}" type="sibTrans" cxnId="{55479052-3BFA-4F57-815C-39501BF49B3F}">
      <dgm:prSet/>
      <dgm:spPr/>
      <dgm:t>
        <a:bodyPr/>
        <a:lstStyle/>
        <a:p>
          <a:endParaRPr lang="fr-FR"/>
        </a:p>
      </dgm:t>
    </dgm:pt>
    <dgm:pt modelId="{B8CD66B2-EC99-4EB2-89E8-D2B0BD218C76}" type="pres">
      <dgm:prSet presAssocID="{166AF2B9-017C-47A0-8B98-C5823B3699A1}" presName="Name0" presStyleCnt="0">
        <dgm:presLayoutVars>
          <dgm:chMax val="7"/>
          <dgm:chPref val="7"/>
          <dgm:dir/>
        </dgm:presLayoutVars>
      </dgm:prSet>
      <dgm:spPr/>
    </dgm:pt>
    <dgm:pt modelId="{D06C4AA9-DC23-4A61-A569-9E143F0DF853}" type="pres">
      <dgm:prSet presAssocID="{166AF2B9-017C-47A0-8B98-C5823B3699A1}" presName="Name1" presStyleCnt="0"/>
      <dgm:spPr/>
    </dgm:pt>
    <dgm:pt modelId="{37B5C6E3-DE2C-4A86-93C0-76198339603B}" type="pres">
      <dgm:prSet presAssocID="{166AF2B9-017C-47A0-8B98-C5823B3699A1}" presName="cycle" presStyleCnt="0"/>
      <dgm:spPr/>
    </dgm:pt>
    <dgm:pt modelId="{C88CE438-CA09-4866-9307-1065D72EFEEA}" type="pres">
      <dgm:prSet presAssocID="{166AF2B9-017C-47A0-8B98-C5823B3699A1}" presName="srcNode" presStyleLbl="node1" presStyleIdx="0" presStyleCnt="4"/>
      <dgm:spPr/>
    </dgm:pt>
    <dgm:pt modelId="{ED3A1A20-9881-499A-BE6D-A0E69764B115}" type="pres">
      <dgm:prSet presAssocID="{166AF2B9-017C-47A0-8B98-C5823B3699A1}" presName="conn" presStyleLbl="parChTrans1D2" presStyleIdx="0" presStyleCnt="1"/>
      <dgm:spPr/>
    </dgm:pt>
    <dgm:pt modelId="{04F79CF0-9E4C-4061-8D59-6916B89A2B75}" type="pres">
      <dgm:prSet presAssocID="{166AF2B9-017C-47A0-8B98-C5823B3699A1}" presName="extraNode" presStyleLbl="node1" presStyleIdx="0" presStyleCnt="4"/>
      <dgm:spPr/>
    </dgm:pt>
    <dgm:pt modelId="{0B6DC367-41E0-4902-9376-35BB133143E4}" type="pres">
      <dgm:prSet presAssocID="{166AF2B9-017C-47A0-8B98-C5823B3699A1}" presName="dstNode" presStyleLbl="node1" presStyleIdx="0" presStyleCnt="4"/>
      <dgm:spPr/>
    </dgm:pt>
    <dgm:pt modelId="{D9128D64-56E0-4C36-9585-C37B7980550C}" type="pres">
      <dgm:prSet presAssocID="{5A01EC85-7870-4296-9F48-A12FC9293C94}" presName="text_1" presStyleLbl="node1" presStyleIdx="0" presStyleCnt="4">
        <dgm:presLayoutVars>
          <dgm:bulletEnabled val="1"/>
        </dgm:presLayoutVars>
      </dgm:prSet>
      <dgm:spPr/>
    </dgm:pt>
    <dgm:pt modelId="{A935B6FC-B202-49E6-9C7A-A473AF82547C}" type="pres">
      <dgm:prSet presAssocID="{5A01EC85-7870-4296-9F48-A12FC9293C94}" presName="accent_1" presStyleCnt="0"/>
      <dgm:spPr/>
    </dgm:pt>
    <dgm:pt modelId="{4869A610-B64B-4B29-A11B-ABC5D5A15670}" type="pres">
      <dgm:prSet presAssocID="{5A01EC85-7870-4296-9F48-A12FC9293C94}" presName="accentRepeatNode" presStyleLbl="solidFgAcc1" presStyleIdx="0" presStyleCnt="4"/>
      <dgm:spPr/>
    </dgm:pt>
    <dgm:pt modelId="{8A8E429B-957C-42A3-9915-E2B1C93C8906}" type="pres">
      <dgm:prSet presAssocID="{738A3A50-3FBA-46D4-B6EE-12114BAC6625}" presName="text_2" presStyleLbl="node1" presStyleIdx="1" presStyleCnt="4">
        <dgm:presLayoutVars>
          <dgm:bulletEnabled val="1"/>
        </dgm:presLayoutVars>
      </dgm:prSet>
      <dgm:spPr/>
    </dgm:pt>
    <dgm:pt modelId="{3A8C9657-086E-41BC-A8A7-F1D2C6C20339}" type="pres">
      <dgm:prSet presAssocID="{738A3A50-3FBA-46D4-B6EE-12114BAC6625}" presName="accent_2" presStyleCnt="0"/>
      <dgm:spPr/>
    </dgm:pt>
    <dgm:pt modelId="{C22E1A65-9299-46F4-B85A-795833E15E8F}" type="pres">
      <dgm:prSet presAssocID="{738A3A50-3FBA-46D4-B6EE-12114BAC6625}" presName="accentRepeatNode" presStyleLbl="solidFgAcc1" presStyleIdx="1" presStyleCnt="4"/>
      <dgm:spPr/>
    </dgm:pt>
    <dgm:pt modelId="{BC62B2AD-185C-41AE-BC52-A78EA328F276}" type="pres">
      <dgm:prSet presAssocID="{84E2E637-F212-4A34-86FC-D1714C3BC322}" presName="text_3" presStyleLbl="node1" presStyleIdx="2" presStyleCnt="4">
        <dgm:presLayoutVars>
          <dgm:bulletEnabled val="1"/>
        </dgm:presLayoutVars>
      </dgm:prSet>
      <dgm:spPr/>
    </dgm:pt>
    <dgm:pt modelId="{6FCFEC25-F952-4EB3-A7F7-325F993DA0C9}" type="pres">
      <dgm:prSet presAssocID="{84E2E637-F212-4A34-86FC-D1714C3BC322}" presName="accent_3" presStyleCnt="0"/>
      <dgm:spPr/>
    </dgm:pt>
    <dgm:pt modelId="{FDE2BE07-8429-4E6D-A3A2-17601B64E6FA}" type="pres">
      <dgm:prSet presAssocID="{84E2E637-F212-4A34-86FC-D1714C3BC322}" presName="accentRepeatNode" presStyleLbl="solidFgAcc1" presStyleIdx="2" presStyleCnt="4"/>
      <dgm:spPr/>
    </dgm:pt>
    <dgm:pt modelId="{A950D17D-DA69-4787-B6E0-0192ACB919B1}" type="pres">
      <dgm:prSet presAssocID="{BCDFA322-89CD-42EA-8A0E-C0BA0CF8BFC3}" presName="text_4" presStyleLbl="node1" presStyleIdx="3" presStyleCnt="4">
        <dgm:presLayoutVars>
          <dgm:bulletEnabled val="1"/>
        </dgm:presLayoutVars>
      </dgm:prSet>
      <dgm:spPr/>
    </dgm:pt>
    <dgm:pt modelId="{65D44876-D04A-4325-B1B7-73B0989392AC}" type="pres">
      <dgm:prSet presAssocID="{BCDFA322-89CD-42EA-8A0E-C0BA0CF8BFC3}" presName="accent_4" presStyleCnt="0"/>
      <dgm:spPr/>
    </dgm:pt>
    <dgm:pt modelId="{F70BC32F-FE95-400B-A5E4-B1D89E1E1B18}" type="pres">
      <dgm:prSet presAssocID="{BCDFA322-89CD-42EA-8A0E-C0BA0CF8BFC3}" presName="accentRepeatNode" presStyleLbl="solidFgAcc1" presStyleIdx="3" presStyleCnt="4"/>
      <dgm:spPr/>
    </dgm:pt>
  </dgm:ptLst>
  <dgm:cxnLst>
    <dgm:cxn modelId="{06DC7709-4A9C-45C8-8E3F-4E171CAC4D61}" type="presOf" srcId="{84E2E637-F212-4A34-86FC-D1714C3BC322}" destId="{BC62B2AD-185C-41AE-BC52-A78EA328F276}" srcOrd="0" destOrd="0" presId="urn:microsoft.com/office/officeart/2008/layout/VerticalCurvedList"/>
    <dgm:cxn modelId="{3AC3572E-7146-4786-9C6E-BC6187ECF3BB}" type="presOf" srcId="{738A3A50-3FBA-46D4-B6EE-12114BAC6625}" destId="{8A8E429B-957C-42A3-9915-E2B1C93C8906}" srcOrd="0" destOrd="0" presId="urn:microsoft.com/office/officeart/2008/layout/VerticalCurvedList"/>
    <dgm:cxn modelId="{8BC0BA3B-A436-4201-BEFA-6E58452C771E}" type="presOf" srcId="{5A01EC85-7870-4296-9F48-A12FC9293C94}" destId="{D9128D64-56E0-4C36-9585-C37B7980550C}" srcOrd="0" destOrd="0" presId="urn:microsoft.com/office/officeart/2008/layout/VerticalCurvedList"/>
    <dgm:cxn modelId="{762B015D-CD2E-4012-BD51-14EA3748D984}" srcId="{166AF2B9-017C-47A0-8B98-C5823B3699A1}" destId="{5A01EC85-7870-4296-9F48-A12FC9293C94}" srcOrd="0" destOrd="0" parTransId="{26F5AA88-1350-48C1-B5D8-0797DB926236}" sibTransId="{1CB4FD0C-228F-4660-8835-FA39E549F5E2}"/>
    <dgm:cxn modelId="{55479052-3BFA-4F57-815C-39501BF49B3F}" srcId="{166AF2B9-017C-47A0-8B98-C5823B3699A1}" destId="{BCDFA322-89CD-42EA-8A0E-C0BA0CF8BFC3}" srcOrd="3" destOrd="0" parTransId="{39329D8E-F5E3-4D61-8B71-E8E8D09730D9}" sibTransId="{8A7B86E0-E6F5-488F-8EB5-F96AD92AFA93}"/>
    <dgm:cxn modelId="{B1FC8657-744C-477B-8B6F-852E2AEA1218}" srcId="{166AF2B9-017C-47A0-8B98-C5823B3699A1}" destId="{84E2E637-F212-4A34-86FC-D1714C3BC322}" srcOrd="2" destOrd="0" parTransId="{FA9A34A3-20D3-4AD0-8A1B-6B42D1D087FA}" sibTransId="{B2B14EE6-B5AE-4F83-BD5A-AF7FA17C1734}"/>
    <dgm:cxn modelId="{C18A63B8-3ACA-4E3F-B13B-5D37BC790690}" srcId="{166AF2B9-017C-47A0-8B98-C5823B3699A1}" destId="{738A3A50-3FBA-46D4-B6EE-12114BAC6625}" srcOrd="1" destOrd="0" parTransId="{E444C9D6-4B95-4D92-8C67-6F5AA1F6E244}" sibTransId="{6852222F-8866-4490-A9A0-F51B862CAA48}"/>
    <dgm:cxn modelId="{CC5670C4-51F9-4927-A9B1-F091BAD7645D}" type="presOf" srcId="{1CB4FD0C-228F-4660-8835-FA39E549F5E2}" destId="{ED3A1A20-9881-499A-BE6D-A0E69764B115}" srcOrd="0" destOrd="0" presId="urn:microsoft.com/office/officeart/2008/layout/VerticalCurvedList"/>
    <dgm:cxn modelId="{522BC2D9-B889-480C-AE6C-B020D959BB4B}" type="presOf" srcId="{BCDFA322-89CD-42EA-8A0E-C0BA0CF8BFC3}" destId="{A950D17D-DA69-4787-B6E0-0192ACB919B1}" srcOrd="0" destOrd="0" presId="urn:microsoft.com/office/officeart/2008/layout/VerticalCurvedList"/>
    <dgm:cxn modelId="{37EBB8ED-A104-406A-B506-79C7E473BA14}" type="presOf" srcId="{166AF2B9-017C-47A0-8B98-C5823B3699A1}" destId="{B8CD66B2-EC99-4EB2-89E8-D2B0BD218C76}" srcOrd="0" destOrd="0" presId="urn:microsoft.com/office/officeart/2008/layout/VerticalCurvedList"/>
    <dgm:cxn modelId="{DD72AA2D-23CC-4E46-8CB6-20CC28BA6C94}" type="presParOf" srcId="{B8CD66B2-EC99-4EB2-89E8-D2B0BD218C76}" destId="{D06C4AA9-DC23-4A61-A569-9E143F0DF853}" srcOrd="0" destOrd="0" presId="urn:microsoft.com/office/officeart/2008/layout/VerticalCurvedList"/>
    <dgm:cxn modelId="{4040B035-9D39-4F34-AC54-9C819E02069F}" type="presParOf" srcId="{D06C4AA9-DC23-4A61-A569-9E143F0DF853}" destId="{37B5C6E3-DE2C-4A86-93C0-76198339603B}" srcOrd="0" destOrd="0" presId="urn:microsoft.com/office/officeart/2008/layout/VerticalCurvedList"/>
    <dgm:cxn modelId="{38ECDCB2-1DA9-49D0-8C8D-A5E38182A272}" type="presParOf" srcId="{37B5C6E3-DE2C-4A86-93C0-76198339603B}" destId="{C88CE438-CA09-4866-9307-1065D72EFEEA}" srcOrd="0" destOrd="0" presId="urn:microsoft.com/office/officeart/2008/layout/VerticalCurvedList"/>
    <dgm:cxn modelId="{8146CDB9-370C-4655-B5DB-D2DEC74D19A6}" type="presParOf" srcId="{37B5C6E3-DE2C-4A86-93C0-76198339603B}" destId="{ED3A1A20-9881-499A-BE6D-A0E69764B115}" srcOrd="1" destOrd="0" presId="urn:microsoft.com/office/officeart/2008/layout/VerticalCurvedList"/>
    <dgm:cxn modelId="{B564B00C-2D84-43F5-A7E4-CF8F2BB09AB1}" type="presParOf" srcId="{37B5C6E3-DE2C-4A86-93C0-76198339603B}" destId="{04F79CF0-9E4C-4061-8D59-6916B89A2B75}" srcOrd="2" destOrd="0" presId="urn:microsoft.com/office/officeart/2008/layout/VerticalCurvedList"/>
    <dgm:cxn modelId="{A3D6410A-FC8F-49CD-B2B2-B04E2C9A83A2}" type="presParOf" srcId="{37B5C6E3-DE2C-4A86-93C0-76198339603B}" destId="{0B6DC367-41E0-4902-9376-35BB133143E4}" srcOrd="3" destOrd="0" presId="urn:microsoft.com/office/officeart/2008/layout/VerticalCurvedList"/>
    <dgm:cxn modelId="{9E0BEFD9-27F4-41A2-A587-DC7B374A839A}" type="presParOf" srcId="{D06C4AA9-DC23-4A61-A569-9E143F0DF853}" destId="{D9128D64-56E0-4C36-9585-C37B7980550C}" srcOrd="1" destOrd="0" presId="urn:microsoft.com/office/officeart/2008/layout/VerticalCurvedList"/>
    <dgm:cxn modelId="{D2704D29-E031-4C22-8D50-7C03726902E6}" type="presParOf" srcId="{D06C4AA9-DC23-4A61-A569-9E143F0DF853}" destId="{A935B6FC-B202-49E6-9C7A-A473AF82547C}" srcOrd="2" destOrd="0" presId="urn:microsoft.com/office/officeart/2008/layout/VerticalCurvedList"/>
    <dgm:cxn modelId="{7B53D7A1-CD7D-4825-9BE1-66F87F1DCD24}" type="presParOf" srcId="{A935B6FC-B202-49E6-9C7A-A473AF82547C}" destId="{4869A610-B64B-4B29-A11B-ABC5D5A15670}" srcOrd="0" destOrd="0" presId="urn:microsoft.com/office/officeart/2008/layout/VerticalCurvedList"/>
    <dgm:cxn modelId="{8A351317-B552-47E2-B289-10763B855261}" type="presParOf" srcId="{D06C4AA9-DC23-4A61-A569-9E143F0DF853}" destId="{8A8E429B-957C-42A3-9915-E2B1C93C8906}" srcOrd="3" destOrd="0" presId="urn:microsoft.com/office/officeart/2008/layout/VerticalCurvedList"/>
    <dgm:cxn modelId="{1F115521-84CC-410D-9AD9-B327A2EAD154}" type="presParOf" srcId="{D06C4AA9-DC23-4A61-A569-9E143F0DF853}" destId="{3A8C9657-086E-41BC-A8A7-F1D2C6C20339}" srcOrd="4" destOrd="0" presId="urn:microsoft.com/office/officeart/2008/layout/VerticalCurvedList"/>
    <dgm:cxn modelId="{03792FDC-F3B2-4AA5-A973-55577B79662E}" type="presParOf" srcId="{3A8C9657-086E-41BC-A8A7-F1D2C6C20339}" destId="{C22E1A65-9299-46F4-B85A-795833E15E8F}" srcOrd="0" destOrd="0" presId="urn:microsoft.com/office/officeart/2008/layout/VerticalCurvedList"/>
    <dgm:cxn modelId="{A663E9EB-0437-41CC-B947-74E77CE3B843}" type="presParOf" srcId="{D06C4AA9-DC23-4A61-A569-9E143F0DF853}" destId="{BC62B2AD-185C-41AE-BC52-A78EA328F276}" srcOrd="5" destOrd="0" presId="urn:microsoft.com/office/officeart/2008/layout/VerticalCurvedList"/>
    <dgm:cxn modelId="{3901E3DB-3A3A-4FF6-9C98-12B6F3A99A36}" type="presParOf" srcId="{D06C4AA9-DC23-4A61-A569-9E143F0DF853}" destId="{6FCFEC25-F952-4EB3-A7F7-325F993DA0C9}" srcOrd="6" destOrd="0" presId="urn:microsoft.com/office/officeart/2008/layout/VerticalCurvedList"/>
    <dgm:cxn modelId="{AB99F54B-1B5E-4750-83E1-593BE56E5B3C}" type="presParOf" srcId="{6FCFEC25-F952-4EB3-A7F7-325F993DA0C9}" destId="{FDE2BE07-8429-4E6D-A3A2-17601B64E6FA}" srcOrd="0" destOrd="0" presId="urn:microsoft.com/office/officeart/2008/layout/VerticalCurvedList"/>
    <dgm:cxn modelId="{E06EFB8B-7195-4DFB-B3BF-E4948A525540}" type="presParOf" srcId="{D06C4AA9-DC23-4A61-A569-9E143F0DF853}" destId="{A950D17D-DA69-4787-B6E0-0192ACB919B1}" srcOrd="7" destOrd="0" presId="urn:microsoft.com/office/officeart/2008/layout/VerticalCurvedList"/>
    <dgm:cxn modelId="{ECE4CDA6-6CCD-4DE0-B6E8-15504C2B8125}" type="presParOf" srcId="{D06C4AA9-DC23-4A61-A569-9E143F0DF853}" destId="{65D44876-D04A-4325-B1B7-73B0989392AC}" srcOrd="8" destOrd="0" presId="urn:microsoft.com/office/officeart/2008/layout/VerticalCurvedList"/>
    <dgm:cxn modelId="{AC1EB86A-D48E-4291-99F1-E8B89E1C9BB6}" type="presParOf" srcId="{65D44876-D04A-4325-B1B7-73B0989392AC}" destId="{F70BC32F-FE95-400B-A5E4-B1D89E1E1B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2427EC-9CD8-4ADB-B548-21B07E24DBC9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C9D4644F-CFBD-4F5B-A012-02B11C20B1DA}">
      <dgm:prSet phldrT="[Texte]"/>
      <dgm:spPr/>
      <dgm:t>
        <a:bodyPr/>
        <a:lstStyle/>
        <a:p>
          <a:r>
            <a:rPr lang="fr-FR" dirty="0"/>
            <a:t>Le contexte</a:t>
          </a:r>
        </a:p>
      </dgm:t>
    </dgm:pt>
    <dgm:pt modelId="{B54AABB0-ED1D-4745-AF77-7524BF5EE743}" type="parTrans" cxnId="{22239F79-F7A5-4754-9AAC-ECA8845D72EE}">
      <dgm:prSet/>
      <dgm:spPr/>
      <dgm:t>
        <a:bodyPr/>
        <a:lstStyle/>
        <a:p>
          <a:endParaRPr lang="fr-FR"/>
        </a:p>
      </dgm:t>
    </dgm:pt>
    <dgm:pt modelId="{1D8FD19E-C3E8-4D5A-A0A2-EEAABDE7AF5B}" type="sibTrans" cxnId="{22239F79-F7A5-4754-9AAC-ECA8845D72EE}">
      <dgm:prSet/>
      <dgm:spPr/>
      <dgm:t>
        <a:bodyPr/>
        <a:lstStyle/>
        <a:p>
          <a:endParaRPr lang="fr-FR"/>
        </a:p>
      </dgm:t>
    </dgm:pt>
    <dgm:pt modelId="{45406402-CA17-4BE2-BD85-F43847578A1B}">
      <dgm:prSet/>
      <dgm:spPr/>
      <dgm:t>
        <a:bodyPr/>
        <a:lstStyle/>
        <a:p>
          <a:r>
            <a:rPr lang="fr-FR"/>
            <a:t>Augmentation prix des engrais</a:t>
          </a:r>
          <a:endParaRPr lang="fr-FR" dirty="0"/>
        </a:p>
      </dgm:t>
    </dgm:pt>
    <dgm:pt modelId="{F64CDC84-C7B8-412B-969A-75C6B5F69173}" type="parTrans" cxnId="{658DD54E-93B7-42DA-969E-834BD4BF3C8E}">
      <dgm:prSet/>
      <dgm:spPr/>
      <dgm:t>
        <a:bodyPr/>
        <a:lstStyle/>
        <a:p>
          <a:endParaRPr lang="fr-FR"/>
        </a:p>
      </dgm:t>
    </dgm:pt>
    <dgm:pt modelId="{8F5BA7F6-BD52-4A50-90AB-7445BB237EA2}" type="sibTrans" cxnId="{658DD54E-93B7-42DA-969E-834BD4BF3C8E}">
      <dgm:prSet/>
      <dgm:spPr/>
      <dgm:t>
        <a:bodyPr/>
        <a:lstStyle/>
        <a:p>
          <a:endParaRPr lang="fr-FR"/>
        </a:p>
      </dgm:t>
    </dgm:pt>
    <dgm:pt modelId="{E7C5C6AF-10A4-4943-8174-46B1FADC08ED}">
      <dgm:prSet/>
      <dgm:spPr/>
      <dgm:t>
        <a:bodyPr/>
        <a:lstStyle/>
        <a:p>
          <a:r>
            <a:rPr lang="fr-FR" dirty="0"/>
            <a:t>Demande des agriculteurs</a:t>
          </a:r>
        </a:p>
      </dgm:t>
    </dgm:pt>
    <dgm:pt modelId="{0AC35E26-DED5-4C78-BD13-B1881105B473}" type="parTrans" cxnId="{D90EEE88-12F0-4A6B-9265-F21DA381E44F}">
      <dgm:prSet/>
      <dgm:spPr/>
      <dgm:t>
        <a:bodyPr/>
        <a:lstStyle/>
        <a:p>
          <a:endParaRPr lang="fr-FR"/>
        </a:p>
      </dgm:t>
    </dgm:pt>
    <dgm:pt modelId="{E48A3B00-FC07-46DE-9A2E-0D9BC4D50483}" type="sibTrans" cxnId="{D90EEE88-12F0-4A6B-9265-F21DA381E44F}">
      <dgm:prSet/>
      <dgm:spPr/>
      <dgm:t>
        <a:bodyPr/>
        <a:lstStyle/>
        <a:p>
          <a:endParaRPr lang="fr-FR"/>
        </a:p>
      </dgm:t>
    </dgm:pt>
    <dgm:pt modelId="{F8A2AF0D-F6CD-4A9B-A909-9C9B9E1325A9}">
      <dgm:prSet/>
      <dgm:spPr/>
      <dgm:t>
        <a:bodyPr/>
        <a:lstStyle/>
        <a:p>
          <a:r>
            <a:rPr lang="fr-FR" dirty="0"/>
            <a:t>Atelier précédent</a:t>
          </a:r>
        </a:p>
      </dgm:t>
    </dgm:pt>
    <dgm:pt modelId="{E8723AB5-378E-4A01-B6EE-116D6FFB7B95}" type="parTrans" cxnId="{078788B6-3C64-4144-84B4-4C1C591E8428}">
      <dgm:prSet/>
      <dgm:spPr/>
      <dgm:t>
        <a:bodyPr/>
        <a:lstStyle/>
        <a:p>
          <a:endParaRPr lang="fr-FR"/>
        </a:p>
      </dgm:t>
    </dgm:pt>
    <dgm:pt modelId="{1E77E3AC-AC7A-434F-A701-FF8483C6621E}" type="sibTrans" cxnId="{078788B6-3C64-4144-84B4-4C1C591E8428}">
      <dgm:prSet/>
      <dgm:spPr/>
      <dgm:t>
        <a:bodyPr/>
        <a:lstStyle/>
        <a:p>
          <a:endParaRPr lang="fr-FR"/>
        </a:p>
      </dgm:t>
    </dgm:pt>
    <dgm:pt modelId="{5E8AB777-CB4D-4F40-90DD-51B0AE61FEC7}">
      <dgm:prSet/>
      <dgm:spPr/>
      <dgm:t>
        <a:bodyPr/>
        <a:lstStyle/>
        <a:p>
          <a:r>
            <a:rPr lang="fr-FR" dirty="0"/>
            <a:t>Proposé et validé Copil Fertilisation</a:t>
          </a:r>
        </a:p>
      </dgm:t>
    </dgm:pt>
    <dgm:pt modelId="{93352A37-0703-4A88-A96B-C7BDF021986F}" type="parTrans" cxnId="{73D22B2B-9F1B-4D16-A3A7-1E3520AA57AB}">
      <dgm:prSet/>
      <dgm:spPr/>
      <dgm:t>
        <a:bodyPr/>
        <a:lstStyle/>
        <a:p>
          <a:endParaRPr lang="fr-FR"/>
        </a:p>
      </dgm:t>
    </dgm:pt>
    <dgm:pt modelId="{8DAA8AA7-9CB1-4974-8F9D-06561EBF93E3}" type="sibTrans" cxnId="{73D22B2B-9F1B-4D16-A3A7-1E3520AA57AB}">
      <dgm:prSet/>
      <dgm:spPr/>
      <dgm:t>
        <a:bodyPr/>
        <a:lstStyle/>
        <a:p>
          <a:endParaRPr lang="fr-FR"/>
        </a:p>
      </dgm:t>
    </dgm:pt>
    <dgm:pt modelId="{770555CD-2B68-4C86-84B5-9D8F7E4BBFC9}" type="pres">
      <dgm:prSet presAssocID="{972427EC-9CD8-4ADB-B548-21B07E24DB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A4F9120-BDF2-463D-82C3-3B81750BC00D}" type="pres">
      <dgm:prSet presAssocID="{C9D4644F-CFBD-4F5B-A012-02B11C20B1DA}" presName="hierRoot1" presStyleCnt="0">
        <dgm:presLayoutVars>
          <dgm:hierBranch val="init"/>
        </dgm:presLayoutVars>
      </dgm:prSet>
      <dgm:spPr/>
    </dgm:pt>
    <dgm:pt modelId="{05884B2F-4581-4960-A989-7F1631C4E156}" type="pres">
      <dgm:prSet presAssocID="{C9D4644F-CFBD-4F5B-A012-02B11C20B1DA}" presName="rootComposite1" presStyleCnt="0"/>
      <dgm:spPr/>
    </dgm:pt>
    <dgm:pt modelId="{DD5BCFB5-F34F-4DE7-8B2C-2F9170F0473D}" type="pres">
      <dgm:prSet presAssocID="{C9D4644F-CFBD-4F5B-A012-02B11C20B1DA}" presName="rootText1" presStyleLbl="node0" presStyleIdx="0" presStyleCnt="1">
        <dgm:presLayoutVars>
          <dgm:chPref val="3"/>
        </dgm:presLayoutVars>
      </dgm:prSet>
      <dgm:spPr/>
    </dgm:pt>
    <dgm:pt modelId="{248308F3-90EC-4D3A-8CA1-BB66D78B962C}" type="pres">
      <dgm:prSet presAssocID="{C9D4644F-CFBD-4F5B-A012-02B11C20B1DA}" presName="rootConnector1" presStyleLbl="node1" presStyleIdx="0" presStyleCnt="0"/>
      <dgm:spPr/>
    </dgm:pt>
    <dgm:pt modelId="{1FD0B594-BA40-4D9E-B9F7-C3B741A46E73}" type="pres">
      <dgm:prSet presAssocID="{C9D4644F-CFBD-4F5B-A012-02B11C20B1DA}" presName="hierChild2" presStyleCnt="0"/>
      <dgm:spPr/>
    </dgm:pt>
    <dgm:pt modelId="{33D40411-C2E4-4D68-986C-87FB4281149D}" type="pres">
      <dgm:prSet presAssocID="{F64CDC84-C7B8-412B-969A-75C6B5F69173}" presName="Name64" presStyleLbl="parChTrans1D2" presStyleIdx="0" presStyleCnt="4"/>
      <dgm:spPr/>
    </dgm:pt>
    <dgm:pt modelId="{52CDE6E7-7714-4ED3-9047-C641C1B6C87B}" type="pres">
      <dgm:prSet presAssocID="{45406402-CA17-4BE2-BD85-F43847578A1B}" presName="hierRoot2" presStyleCnt="0">
        <dgm:presLayoutVars>
          <dgm:hierBranch val="init"/>
        </dgm:presLayoutVars>
      </dgm:prSet>
      <dgm:spPr/>
    </dgm:pt>
    <dgm:pt modelId="{452F4AEE-CA4F-421D-A247-7E8AF8F630A9}" type="pres">
      <dgm:prSet presAssocID="{45406402-CA17-4BE2-BD85-F43847578A1B}" presName="rootComposite" presStyleCnt="0"/>
      <dgm:spPr/>
    </dgm:pt>
    <dgm:pt modelId="{B86BC518-B7B6-4267-A853-CEAA1AE8E7E0}" type="pres">
      <dgm:prSet presAssocID="{45406402-CA17-4BE2-BD85-F43847578A1B}" presName="rootText" presStyleLbl="node2" presStyleIdx="0" presStyleCnt="4">
        <dgm:presLayoutVars>
          <dgm:chPref val="3"/>
        </dgm:presLayoutVars>
      </dgm:prSet>
      <dgm:spPr/>
    </dgm:pt>
    <dgm:pt modelId="{4DD6354D-EB18-46CF-81FD-2A866EF94D63}" type="pres">
      <dgm:prSet presAssocID="{45406402-CA17-4BE2-BD85-F43847578A1B}" presName="rootConnector" presStyleLbl="node2" presStyleIdx="0" presStyleCnt="4"/>
      <dgm:spPr/>
    </dgm:pt>
    <dgm:pt modelId="{C9D92516-E72C-4BC1-A7AC-61A38C39513A}" type="pres">
      <dgm:prSet presAssocID="{45406402-CA17-4BE2-BD85-F43847578A1B}" presName="hierChild4" presStyleCnt="0"/>
      <dgm:spPr/>
    </dgm:pt>
    <dgm:pt modelId="{39869F89-5A12-409C-AAC0-E3D0BBCC26DB}" type="pres">
      <dgm:prSet presAssocID="{45406402-CA17-4BE2-BD85-F43847578A1B}" presName="hierChild5" presStyleCnt="0"/>
      <dgm:spPr/>
    </dgm:pt>
    <dgm:pt modelId="{FFAA8CA3-B121-439D-8F2B-99F1C1EC5E3F}" type="pres">
      <dgm:prSet presAssocID="{E8723AB5-378E-4A01-B6EE-116D6FFB7B95}" presName="Name64" presStyleLbl="parChTrans1D2" presStyleIdx="1" presStyleCnt="4"/>
      <dgm:spPr/>
    </dgm:pt>
    <dgm:pt modelId="{E2D33E91-956C-438D-884B-E1F5E500AF6C}" type="pres">
      <dgm:prSet presAssocID="{F8A2AF0D-F6CD-4A9B-A909-9C9B9E1325A9}" presName="hierRoot2" presStyleCnt="0">
        <dgm:presLayoutVars>
          <dgm:hierBranch val="init"/>
        </dgm:presLayoutVars>
      </dgm:prSet>
      <dgm:spPr/>
    </dgm:pt>
    <dgm:pt modelId="{8EE995C4-D1C8-435F-BD89-0602C64CE428}" type="pres">
      <dgm:prSet presAssocID="{F8A2AF0D-F6CD-4A9B-A909-9C9B9E1325A9}" presName="rootComposite" presStyleCnt="0"/>
      <dgm:spPr/>
    </dgm:pt>
    <dgm:pt modelId="{48ED85B8-C729-4B80-ACF2-B3D27E6B5211}" type="pres">
      <dgm:prSet presAssocID="{F8A2AF0D-F6CD-4A9B-A909-9C9B9E1325A9}" presName="rootText" presStyleLbl="node2" presStyleIdx="1" presStyleCnt="4">
        <dgm:presLayoutVars>
          <dgm:chPref val="3"/>
        </dgm:presLayoutVars>
      </dgm:prSet>
      <dgm:spPr/>
    </dgm:pt>
    <dgm:pt modelId="{1BBD8D22-2783-4908-98CA-53DDE301BEDF}" type="pres">
      <dgm:prSet presAssocID="{F8A2AF0D-F6CD-4A9B-A909-9C9B9E1325A9}" presName="rootConnector" presStyleLbl="node2" presStyleIdx="1" presStyleCnt="4"/>
      <dgm:spPr/>
    </dgm:pt>
    <dgm:pt modelId="{B409D062-74E0-49AC-969D-C304A1E06D44}" type="pres">
      <dgm:prSet presAssocID="{F8A2AF0D-F6CD-4A9B-A909-9C9B9E1325A9}" presName="hierChild4" presStyleCnt="0"/>
      <dgm:spPr/>
    </dgm:pt>
    <dgm:pt modelId="{2756E24C-14BE-4329-9EBE-6F07DD261F36}" type="pres">
      <dgm:prSet presAssocID="{F8A2AF0D-F6CD-4A9B-A909-9C9B9E1325A9}" presName="hierChild5" presStyleCnt="0"/>
      <dgm:spPr/>
    </dgm:pt>
    <dgm:pt modelId="{1DB1E33C-63AB-4194-83AF-5657B87E6AE0}" type="pres">
      <dgm:prSet presAssocID="{0AC35E26-DED5-4C78-BD13-B1881105B473}" presName="Name64" presStyleLbl="parChTrans1D2" presStyleIdx="2" presStyleCnt="4"/>
      <dgm:spPr/>
    </dgm:pt>
    <dgm:pt modelId="{84CEDE37-0ACD-4EEF-B261-0135349DCD85}" type="pres">
      <dgm:prSet presAssocID="{E7C5C6AF-10A4-4943-8174-46B1FADC08ED}" presName="hierRoot2" presStyleCnt="0">
        <dgm:presLayoutVars>
          <dgm:hierBranch val="init"/>
        </dgm:presLayoutVars>
      </dgm:prSet>
      <dgm:spPr/>
    </dgm:pt>
    <dgm:pt modelId="{420718F0-2E3F-463E-B483-49CC6CB354F6}" type="pres">
      <dgm:prSet presAssocID="{E7C5C6AF-10A4-4943-8174-46B1FADC08ED}" presName="rootComposite" presStyleCnt="0"/>
      <dgm:spPr/>
    </dgm:pt>
    <dgm:pt modelId="{8DE8139D-CAAB-43D7-B42C-3696F79A2C1B}" type="pres">
      <dgm:prSet presAssocID="{E7C5C6AF-10A4-4943-8174-46B1FADC08ED}" presName="rootText" presStyleLbl="node2" presStyleIdx="2" presStyleCnt="4">
        <dgm:presLayoutVars>
          <dgm:chPref val="3"/>
        </dgm:presLayoutVars>
      </dgm:prSet>
      <dgm:spPr/>
    </dgm:pt>
    <dgm:pt modelId="{E7F3ED09-A779-41A1-AFCB-425F67C8DA82}" type="pres">
      <dgm:prSet presAssocID="{E7C5C6AF-10A4-4943-8174-46B1FADC08ED}" presName="rootConnector" presStyleLbl="node2" presStyleIdx="2" presStyleCnt="4"/>
      <dgm:spPr/>
    </dgm:pt>
    <dgm:pt modelId="{7C442E02-4B7E-40D3-8472-F5F9DBA552FA}" type="pres">
      <dgm:prSet presAssocID="{E7C5C6AF-10A4-4943-8174-46B1FADC08ED}" presName="hierChild4" presStyleCnt="0"/>
      <dgm:spPr/>
    </dgm:pt>
    <dgm:pt modelId="{50714A41-5AE2-4223-9F85-770B4E9EB911}" type="pres">
      <dgm:prSet presAssocID="{E7C5C6AF-10A4-4943-8174-46B1FADC08ED}" presName="hierChild5" presStyleCnt="0"/>
      <dgm:spPr/>
    </dgm:pt>
    <dgm:pt modelId="{243B9B4C-0B45-4392-814E-3835D54AC65B}" type="pres">
      <dgm:prSet presAssocID="{93352A37-0703-4A88-A96B-C7BDF021986F}" presName="Name64" presStyleLbl="parChTrans1D2" presStyleIdx="3" presStyleCnt="4"/>
      <dgm:spPr/>
    </dgm:pt>
    <dgm:pt modelId="{BEF054FD-D993-4220-9AC1-3E598CD7606E}" type="pres">
      <dgm:prSet presAssocID="{5E8AB777-CB4D-4F40-90DD-51B0AE61FEC7}" presName="hierRoot2" presStyleCnt="0">
        <dgm:presLayoutVars>
          <dgm:hierBranch val="init"/>
        </dgm:presLayoutVars>
      </dgm:prSet>
      <dgm:spPr/>
    </dgm:pt>
    <dgm:pt modelId="{337732FA-3331-4B52-B923-E3B82C51C79B}" type="pres">
      <dgm:prSet presAssocID="{5E8AB777-CB4D-4F40-90DD-51B0AE61FEC7}" presName="rootComposite" presStyleCnt="0"/>
      <dgm:spPr/>
    </dgm:pt>
    <dgm:pt modelId="{332444F7-036E-4AD6-AB22-3E4DE5B2E2D8}" type="pres">
      <dgm:prSet presAssocID="{5E8AB777-CB4D-4F40-90DD-51B0AE61FEC7}" presName="rootText" presStyleLbl="node2" presStyleIdx="3" presStyleCnt="4">
        <dgm:presLayoutVars>
          <dgm:chPref val="3"/>
        </dgm:presLayoutVars>
      </dgm:prSet>
      <dgm:spPr/>
    </dgm:pt>
    <dgm:pt modelId="{DA798D88-2B71-4AC5-A07B-D23A1A6EBE4A}" type="pres">
      <dgm:prSet presAssocID="{5E8AB777-CB4D-4F40-90DD-51B0AE61FEC7}" presName="rootConnector" presStyleLbl="node2" presStyleIdx="3" presStyleCnt="4"/>
      <dgm:spPr/>
    </dgm:pt>
    <dgm:pt modelId="{6A2004BC-C46E-4AD7-BEA6-64694E4EA603}" type="pres">
      <dgm:prSet presAssocID="{5E8AB777-CB4D-4F40-90DD-51B0AE61FEC7}" presName="hierChild4" presStyleCnt="0"/>
      <dgm:spPr/>
    </dgm:pt>
    <dgm:pt modelId="{0CE9B26E-2393-44A9-A75F-C4CC598331FB}" type="pres">
      <dgm:prSet presAssocID="{5E8AB777-CB4D-4F40-90DD-51B0AE61FEC7}" presName="hierChild5" presStyleCnt="0"/>
      <dgm:spPr/>
    </dgm:pt>
    <dgm:pt modelId="{6A61D6A4-4C74-417D-AD90-51971CF283A6}" type="pres">
      <dgm:prSet presAssocID="{C9D4644F-CFBD-4F5B-A012-02B11C20B1DA}" presName="hierChild3" presStyleCnt="0"/>
      <dgm:spPr/>
    </dgm:pt>
  </dgm:ptLst>
  <dgm:cxnLst>
    <dgm:cxn modelId="{69E2AA1F-3D57-4B21-9A2A-62BC04FCBB1F}" type="presOf" srcId="{972427EC-9CD8-4ADB-B548-21B07E24DBC9}" destId="{770555CD-2B68-4C86-84B5-9D8F7E4BBFC9}" srcOrd="0" destOrd="0" presId="urn:microsoft.com/office/officeart/2009/3/layout/HorizontalOrganizationChart"/>
    <dgm:cxn modelId="{2E915C21-9D1A-44CB-848C-1A2C65B3A6D0}" type="presOf" srcId="{45406402-CA17-4BE2-BD85-F43847578A1B}" destId="{4DD6354D-EB18-46CF-81FD-2A866EF94D63}" srcOrd="1" destOrd="0" presId="urn:microsoft.com/office/officeart/2009/3/layout/HorizontalOrganizationChart"/>
    <dgm:cxn modelId="{73D22B2B-9F1B-4D16-A3A7-1E3520AA57AB}" srcId="{C9D4644F-CFBD-4F5B-A012-02B11C20B1DA}" destId="{5E8AB777-CB4D-4F40-90DD-51B0AE61FEC7}" srcOrd="3" destOrd="0" parTransId="{93352A37-0703-4A88-A96B-C7BDF021986F}" sibTransId="{8DAA8AA7-9CB1-4974-8F9D-06561EBF93E3}"/>
    <dgm:cxn modelId="{98D6282C-6338-44F2-8476-22002FC4A93B}" type="presOf" srcId="{F8A2AF0D-F6CD-4A9B-A909-9C9B9E1325A9}" destId="{1BBD8D22-2783-4908-98CA-53DDE301BEDF}" srcOrd="1" destOrd="0" presId="urn:microsoft.com/office/officeart/2009/3/layout/HorizontalOrganizationChart"/>
    <dgm:cxn modelId="{45444C3C-BB60-419A-BC24-BCE1B7A4750B}" type="presOf" srcId="{C9D4644F-CFBD-4F5B-A012-02B11C20B1DA}" destId="{DD5BCFB5-F34F-4DE7-8B2C-2F9170F0473D}" srcOrd="0" destOrd="0" presId="urn:microsoft.com/office/officeart/2009/3/layout/HorizontalOrganizationChart"/>
    <dgm:cxn modelId="{7F4CCD5D-4839-4474-80AA-195A71972B98}" type="presOf" srcId="{F8A2AF0D-F6CD-4A9B-A909-9C9B9E1325A9}" destId="{48ED85B8-C729-4B80-ACF2-B3D27E6B5211}" srcOrd="0" destOrd="0" presId="urn:microsoft.com/office/officeart/2009/3/layout/HorizontalOrganizationChart"/>
    <dgm:cxn modelId="{84B5B160-D942-4606-AE82-0DACCE500915}" type="presOf" srcId="{0AC35E26-DED5-4C78-BD13-B1881105B473}" destId="{1DB1E33C-63AB-4194-83AF-5657B87E6AE0}" srcOrd="0" destOrd="0" presId="urn:microsoft.com/office/officeart/2009/3/layout/HorizontalOrganizationChart"/>
    <dgm:cxn modelId="{D099F643-18DE-4DC1-8A83-8D76DB708697}" type="presOf" srcId="{5E8AB777-CB4D-4F40-90DD-51B0AE61FEC7}" destId="{332444F7-036E-4AD6-AB22-3E4DE5B2E2D8}" srcOrd="0" destOrd="0" presId="urn:microsoft.com/office/officeart/2009/3/layout/HorizontalOrganizationChart"/>
    <dgm:cxn modelId="{658DD54E-93B7-42DA-969E-834BD4BF3C8E}" srcId="{C9D4644F-CFBD-4F5B-A012-02B11C20B1DA}" destId="{45406402-CA17-4BE2-BD85-F43847578A1B}" srcOrd="0" destOrd="0" parTransId="{F64CDC84-C7B8-412B-969A-75C6B5F69173}" sibTransId="{8F5BA7F6-BD52-4A50-90AB-7445BB237EA2}"/>
    <dgm:cxn modelId="{4F1BAF51-44E5-4A9E-ADBF-55AF6C2289A7}" type="presOf" srcId="{45406402-CA17-4BE2-BD85-F43847578A1B}" destId="{B86BC518-B7B6-4267-A853-CEAA1AE8E7E0}" srcOrd="0" destOrd="0" presId="urn:microsoft.com/office/officeart/2009/3/layout/HorizontalOrganizationChart"/>
    <dgm:cxn modelId="{01CF8378-093C-4501-B524-BBFD3EFA49AC}" type="presOf" srcId="{C9D4644F-CFBD-4F5B-A012-02B11C20B1DA}" destId="{248308F3-90EC-4D3A-8CA1-BB66D78B962C}" srcOrd="1" destOrd="0" presId="urn:microsoft.com/office/officeart/2009/3/layout/HorizontalOrganizationChart"/>
    <dgm:cxn modelId="{22239F79-F7A5-4754-9AAC-ECA8845D72EE}" srcId="{972427EC-9CD8-4ADB-B548-21B07E24DBC9}" destId="{C9D4644F-CFBD-4F5B-A012-02B11C20B1DA}" srcOrd="0" destOrd="0" parTransId="{B54AABB0-ED1D-4745-AF77-7524BF5EE743}" sibTransId="{1D8FD19E-C3E8-4D5A-A0A2-EEAABDE7AF5B}"/>
    <dgm:cxn modelId="{8CDA357D-0F33-49DD-A95A-6E52C8B61171}" type="presOf" srcId="{93352A37-0703-4A88-A96B-C7BDF021986F}" destId="{243B9B4C-0B45-4392-814E-3835D54AC65B}" srcOrd="0" destOrd="0" presId="urn:microsoft.com/office/officeart/2009/3/layout/HorizontalOrganizationChart"/>
    <dgm:cxn modelId="{D90EEE88-12F0-4A6B-9265-F21DA381E44F}" srcId="{C9D4644F-CFBD-4F5B-A012-02B11C20B1DA}" destId="{E7C5C6AF-10A4-4943-8174-46B1FADC08ED}" srcOrd="2" destOrd="0" parTransId="{0AC35E26-DED5-4C78-BD13-B1881105B473}" sibTransId="{E48A3B00-FC07-46DE-9A2E-0D9BC4D50483}"/>
    <dgm:cxn modelId="{682C9F9E-C19D-4436-99E3-74E9FC714F84}" type="presOf" srcId="{E7C5C6AF-10A4-4943-8174-46B1FADC08ED}" destId="{8DE8139D-CAAB-43D7-B42C-3696F79A2C1B}" srcOrd="0" destOrd="0" presId="urn:microsoft.com/office/officeart/2009/3/layout/HorizontalOrganizationChart"/>
    <dgm:cxn modelId="{DA7144AD-A47C-42DE-9814-A758F83292A6}" type="presOf" srcId="{5E8AB777-CB4D-4F40-90DD-51B0AE61FEC7}" destId="{DA798D88-2B71-4AC5-A07B-D23A1A6EBE4A}" srcOrd="1" destOrd="0" presId="urn:microsoft.com/office/officeart/2009/3/layout/HorizontalOrganizationChart"/>
    <dgm:cxn modelId="{3C65B7AD-EAF7-4D07-98A9-70BA4D387681}" type="presOf" srcId="{E8723AB5-378E-4A01-B6EE-116D6FFB7B95}" destId="{FFAA8CA3-B121-439D-8F2B-99F1C1EC5E3F}" srcOrd="0" destOrd="0" presId="urn:microsoft.com/office/officeart/2009/3/layout/HorizontalOrganizationChart"/>
    <dgm:cxn modelId="{A0996BB1-6A2A-44C4-94E0-F0795149F0E3}" type="presOf" srcId="{E7C5C6AF-10A4-4943-8174-46B1FADC08ED}" destId="{E7F3ED09-A779-41A1-AFCB-425F67C8DA82}" srcOrd="1" destOrd="0" presId="urn:microsoft.com/office/officeart/2009/3/layout/HorizontalOrganizationChart"/>
    <dgm:cxn modelId="{F7436FB1-37D3-42F2-8016-3713B37D9F2D}" type="presOf" srcId="{F64CDC84-C7B8-412B-969A-75C6B5F69173}" destId="{33D40411-C2E4-4D68-986C-87FB4281149D}" srcOrd="0" destOrd="0" presId="urn:microsoft.com/office/officeart/2009/3/layout/HorizontalOrganizationChart"/>
    <dgm:cxn modelId="{078788B6-3C64-4144-84B4-4C1C591E8428}" srcId="{C9D4644F-CFBD-4F5B-A012-02B11C20B1DA}" destId="{F8A2AF0D-F6CD-4A9B-A909-9C9B9E1325A9}" srcOrd="1" destOrd="0" parTransId="{E8723AB5-378E-4A01-B6EE-116D6FFB7B95}" sibTransId="{1E77E3AC-AC7A-434F-A701-FF8483C6621E}"/>
    <dgm:cxn modelId="{0ED2E6DA-0C80-4924-92BA-CBDC960E6E2A}" type="presParOf" srcId="{770555CD-2B68-4C86-84B5-9D8F7E4BBFC9}" destId="{2A4F9120-BDF2-463D-82C3-3B81750BC00D}" srcOrd="0" destOrd="0" presId="urn:microsoft.com/office/officeart/2009/3/layout/HorizontalOrganizationChart"/>
    <dgm:cxn modelId="{4C27CE36-8336-4017-992F-40DDC95534D7}" type="presParOf" srcId="{2A4F9120-BDF2-463D-82C3-3B81750BC00D}" destId="{05884B2F-4581-4960-A989-7F1631C4E156}" srcOrd="0" destOrd="0" presId="urn:microsoft.com/office/officeart/2009/3/layout/HorizontalOrganizationChart"/>
    <dgm:cxn modelId="{04789CCD-958A-4CA6-B070-531CDF2C2BF1}" type="presParOf" srcId="{05884B2F-4581-4960-A989-7F1631C4E156}" destId="{DD5BCFB5-F34F-4DE7-8B2C-2F9170F0473D}" srcOrd="0" destOrd="0" presId="urn:microsoft.com/office/officeart/2009/3/layout/HorizontalOrganizationChart"/>
    <dgm:cxn modelId="{F5F207B1-EF19-4636-90C1-D5873A849E3D}" type="presParOf" srcId="{05884B2F-4581-4960-A989-7F1631C4E156}" destId="{248308F3-90EC-4D3A-8CA1-BB66D78B962C}" srcOrd="1" destOrd="0" presId="urn:microsoft.com/office/officeart/2009/3/layout/HorizontalOrganizationChart"/>
    <dgm:cxn modelId="{B158468F-5C80-43EF-A0BB-A882F873FDB0}" type="presParOf" srcId="{2A4F9120-BDF2-463D-82C3-3B81750BC00D}" destId="{1FD0B594-BA40-4D9E-B9F7-C3B741A46E73}" srcOrd="1" destOrd="0" presId="urn:microsoft.com/office/officeart/2009/3/layout/HorizontalOrganizationChart"/>
    <dgm:cxn modelId="{68088083-E82B-4024-A706-F4A149150993}" type="presParOf" srcId="{1FD0B594-BA40-4D9E-B9F7-C3B741A46E73}" destId="{33D40411-C2E4-4D68-986C-87FB4281149D}" srcOrd="0" destOrd="0" presId="urn:microsoft.com/office/officeart/2009/3/layout/HorizontalOrganizationChart"/>
    <dgm:cxn modelId="{E8D952F1-6F35-4CCF-854F-4BBBD42BA526}" type="presParOf" srcId="{1FD0B594-BA40-4D9E-B9F7-C3B741A46E73}" destId="{52CDE6E7-7714-4ED3-9047-C641C1B6C87B}" srcOrd="1" destOrd="0" presId="urn:microsoft.com/office/officeart/2009/3/layout/HorizontalOrganizationChart"/>
    <dgm:cxn modelId="{71BBB5EC-FA92-4CA7-A940-24E91A817765}" type="presParOf" srcId="{52CDE6E7-7714-4ED3-9047-C641C1B6C87B}" destId="{452F4AEE-CA4F-421D-A247-7E8AF8F630A9}" srcOrd="0" destOrd="0" presId="urn:microsoft.com/office/officeart/2009/3/layout/HorizontalOrganizationChart"/>
    <dgm:cxn modelId="{20723521-B221-4661-AD2C-3B585DFDC87A}" type="presParOf" srcId="{452F4AEE-CA4F-421D-A247-7E8AF8F630A9}" destId="{B86BC518-B7B6-4267-A853-CEAA1AE8E7E0}" srcOrd="0" destOrd="0" presId="urn:microsoft.com/office/officeart/2009/3/layout/HorizontalOrganizationChart"/>
    <dgm:cxn modelId="{BD9213C8-4F73-4454-9A80-69F612854711}" type="presParOf" srcId="{452F4AEE-CA4F-421D-A247-7E8AF8F630A9}" destId="{4DD6354D-EB18-46CF-81FD-2A866EF94D63}" srcOrd="1" destOrd="0" presId="urn:microsoft.com/office/officeart/2009/3/layout/HorizontalOrganizationChart"/>
    <dgm:cxn modelId="{581F637F-2A04-4C2D-B0AB-58B2C845191F}" type="presParOf" srcId="{52CDE6E7-7714-4ED3-9047-C641C1B6C87B}" destId="{C9D92516-E72C-4BC1-A7AC-61A38C39513A}" srcOrd="1" destOrd="0" presId="urn:microsoft.com/office/officeart/2009/3/layout/HorizontalOrganizationChart"/>
    <dgm:cxn modelId="{D3D6ACE2-208A-4F13-BD24-7986953795FB}" type="presParOf" srcId="{52CDE6E7-7714-4ED3-9047-C641C1B6C87B}" destId="{39869F89-5A12-409C-AAC0-E3D0BBCC26DB}" srcOrd="2" destOrd="0" presId="urn:microsoft.com/office/officeart/2009/3/layout/HorizontalOrganizationChart"/>
    <dgm:cxn modelId="{1FF0EC6D-3063-4CE2-AADF-566C83F2FF06}" type="presParOf" srcId="{1FD0B594-BA40-4D9E-B9F7-C3B741A46E73}" destId="{FFAA8CA3-B121-439D-8F2B-99F1C1EC5E3F}" srcOrd="2" destOrd="0" presId="urn:microsoft.com/office/officeart/2009/3/layout/HorizontalOrganizationChart"/>
    <dgm:cxn modelId="{AC43DB2A-1223-43F1-AC0D-A20CE315F58E}" type="presParOf" srcId="{1FD0B594-BA40-4D9E-B9F7-C3B741A46E73}" destId="{E2D33E91-956C-438D-884B-E1F5E500AF6C}" srcOrd="3" destOrd="0" presId="urn:microsoft.com/office/officeart/2009/3/layout/HorizontalOrganizationChart"/>
    <dgm:cxn modelId="{5C94CF52-6C52-47AB-BBF7-0B3F5AB30B8E}" type="presParOf" srcId="{E2D33E91-956C-438D-884B-E1F5E500AF6C}" destId="{8EE995C4-D1C8-435F-BD89-0602C64CE428}" srcOrd="0" destOrd="0" presId="urn:microsoft.com/office/officeart/2009/3/layout/HorizontalOrganizationChart"/>
    <dgm:cxn modelId="{E8799F06-06B7-481E-9288-8A762A47DA81}" type="presParOf" srcId="{8EE995C4-D1C8-435F-BD89-0602C64CE428}" destId="{48ED85B8-C729-4B80-ACF2-B3D27E6B5211}" srcOrd="0" destOrd="0" presId="urn:microsoft.com/office/officeart/2009/3/layout/HorizontalOrganizationChart"/>
    <dgm:cxn modelId="{ABDFDB13-BD8B-44B7-B983-9153ECD66890}" type="presParOf" srcId="{8EE995C4-D1C8-435F-BD89-0602C64CE428}" destId="{1BBD8D22-2783-4908-98CA-53DDE301BEDF}" srcOrd="1" destOrd="0" presId="urn:microsoft.com/office/officeart/2009/3/layout/HorizontalOrganizationChart"/>
    <dgm:cxn modelId="{9493D67D-053E-45F7-AE06-3CAA1790129C}" type="presParOf" srcId="{E2D33E91-956C-438D-884B-E1F5E500AF6C}" destId="{B409D062-74E0-49AC-969D-C304A1E06D44}" srcOrd="1" destOrd="0" presId="urn:microsoft.com/office/officeart/2009/3/layout/HorizontalOrganizationChart"/>
    <dgm:cxn modelId="{F047FE72-ACB4-472A-A2AF-7728C45950BB}" type="presParOf" srcId="{E2D33E91-956C-438D-884B-E1F5E500AF6C}" destId="{2756E24C-14BE-4329-9EBE-6F07DD261F36}" srcOrd="2" destOrd="0" presId="urn:microsoft.com/office/officeart/2009/3/layout/HorizontalOrganizationChart"/>
    <dgm:cxn modelId="{D6E440D7-C3DE-401A-BD90-83C00DECE698}" type="presParOf" srcId="{1FD0B594-BA40-4D9E-B9F7-C3B741A46E73}" destId="{1DB1E33C-63AB-4194-83AF-5657B87E6AE0}" srcOrd="4" destOrd="0" presId="urn:microsoft.com/office/officeart/2009/3/layout/HorizontalOrganizationChart"/>
    <dgm:cxn modelId="{549F5006-EB9C-4476-9AFA-F002F16644D9}" type="presParOf" srcId="{1FD0B594-BA40-4D9E-B9F7-C3B741A46E73}" destId="{84CEDE37-0ACD-4EEF-B261-0135349DCD85}" srcOrd="5" destOrd="0" presId="urn:microsoft.com/office/officeart/2009/3/layout/HorizontalOrganizationChart"/>
    <dgm:cxn modelId="{757BB8FE-0557-4040-A878-AB87C81ADA7B}" type="presParOf" srcId="{84CEDE37-0ACD-4EEF-B261-0135349DCD85}" destId="{420718F0-2E3F-463E-B483-49CC6CB354F6}" srcOrd="0" destOrd="0" presId="urn:microsoft.com/office/officeart/2009/3/layout/HorizontalOrganizationChart"/>
    <dgm:cxn modelId="{8A8B0BA2-9C23-4152-A447-51A4849BED3A}" type="presParOf" srcId="{420718F0-2E3F-463E-B483-49CC6CB354F6}" destId="{8DE8139D-CAAB-43D7-B42C-3696F79A2C1B}" srcOrd="0" destOrd="0" presId="urn:microsoft.com/office/officeart/2009/3/layout/HorizontalOrganizationChart"/>
    <dgm:cxn modelId="{C16824AC-8DF7-4746-926E-88AD9755FCD0}" type="presParOf" srcId="{420718F0-2E3F-463E-B483-49CC6CB354F6}" destId="{E7F3ED09-A779-41A1-AFCB-425F67C8DA82}" srcOrd="1" destOrd="0" presId="urn:microsoft.com/office/officeart/2009/3/layout/HorizontalOrganizationChart"/>
    <dgm:cxn modelId="{9E8E0530-02D4-4C77-83F2-32DF174B579E}" type="presParOf" srcId="{84CEDE37-0ACD-4EEF-B261-0135349DCD85}" destId="{7C442E02-4B7E-40D3-8472-F5F9DBA552FA}" srcOrd="1" destOrd="0" presId="urn:microsoft.com/office/officeart/2009/3/layout/HorizontalOrganizationChart"/>
    <dgm:cxn modelId="{CF3C34AA-97D8-4F2C-BDB6-C56B4C33AE9C}" type="presParOf" srcId="{84CEDE37-0ACD-4EEF-B261-0135349DCD85}" destId="{50714A41-5AE2-4223-9F85-770B4E9EB911}" srcOrd="2" destOrd="0" presId="urn:microsoft.com/office/officeart/2009/3/layout/HorizontalOrganizationChart"/>
    <dgm:cxn modelId="{29B2400D-49C0-4C59-8C00-3CFA5DFF3D84}" type="presParOf" srcId="{1FD0B594-BA40-4D9E-B9F7-C3B741A46E73}" destId="{243B9B4C-0B45-4392-814E-3835D54AC65B}" srcOrd="6" destOrd="0" presId="urn:microsoft.com/office/officeart/2009/3/layout/HorizontalOrganizationChart"/>
    <dgm:cxn modelId="{64F1316C-3D37-4F1F-BC92-2FC7A1FA987A}" type="presParOf" srcId="{1FD0B594-BA40-4D9E-B9F7-C3B741A46E73}" destId="{BEF054FD-D993-4220-9AC1-3E598CD7606E}" srcOrd="7" destOrd="0" presId="urn:microsoft.com/office/officeart/2009/3/layout/HorizontalOrganizationChart"/>
    <dgm:cxn modelId="{F26E0A93-EEE6-4F66-880F-AF3A21CBD1B5}" type="presParOf" srcId="{BEF054FD-D993-4220-9AC1-3E598CD7606E}" destId="{337732FA-3331-4B52-B923-E3B82C51C79B}" srcOrd="0" destOrd="0" presId="urn:microsoft.com/office/officeart/2009/3/layout/HorizontalOrganizationChart"/>
    <dgm:cxn modelId="{E87288F3-B4A6-4ED2-8731-458C2AC04134}" type="presParOf" srcId="{337732FA-3331-4B52-B923-E3B82C51C79B}" destId="{332444F7-036E-4AD6-AB22-3E4DE5B2E2D8}" srcOrd="0" destOrd="0" presId="urn:microsoft.com/office/officeart/2009/3/layout/HorizontalOrganizationChart"/>
    <dgm:cxn modelId="{E632079C-2C92-4853-A9CD-C87A7B7A72F1}" type="presParOf" srcId="{337732FA-3331-4B52-B923-E3B82C51C79B}" destId="{DA798D88-2B71-4AC5-A07B-D23A1A6EBE4A}" srcOrd="1" destOrd="0" presId="urn:microsoft.com/office/officeart/2009/3/layout/HorizontalOrganizationChart"/>
    <dgm:cxn modelId="{84EC318E-4FB3-4B3E-8B4D-229B6F18A112}" type="presParOf" srcId="{BEF054FD-D993-4220-9AC1-3E598CD7606E}" destId="{6A2004BC-C46E-4AD7-BEA6-64694E4EA603}" srcOrd="1" destOrd="0" presId="urn:microsoft.com/office/officeart/2009/3/layout/HorizontalOrganizationChart"/>
    <dgm:cxn modelId="{16DB3DC7-3271-4DE2-A0AA-A0DF8C386263}" type="presParOf" srcId="{BEF054FD-D993-4220-9AC1-3E598CD7606E}" destId="{0CE9B26E-2393-44A9-A75F-C4CC598331FB}" srcOrd="2" destOrd="0" presId="urn:microsoft.com/office/officeart/2009/3/layout/HorizontalOrganizationChart"/>
    <dgm:cxn modelId="{91F531A6-DD8A-408E-831C-87C3899E3BED}" type="presParOf" srcId="{2A4F9120-BDF2-463D-82C3-3B81750BC00D}" destId="{6A61D6A4-4C74-417D-AD90-51971CF283A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2427EC-9CD8-4ADB-B548-21B07E24DBC9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4685A346-FE7D-4C5E-8FCF-66B32B840B61}">
      <dgm:prSet/>
      <dgm:spPr/>
      <dgm:t>
        <a:bodyPr/>
        <a:lstStyle/>
        <a:p>
          <a:r>
            <a:rPr lang="fr-FR" dirty="0"/>
            <a:t>Des résultats à présenter</a:t>
          </a:r>
        </a:p>
      </dgm:t>
    </dgm:pt>
    <dgm:pt modelId="{FBBE5A54-BDFD-4586-8A05-C81BE76F131A}" type="parTrans" cxnId="{0FA78853-7BE5-4026-849C-6B546A42DEF3}">
      <dgm:prSet/>
      <dgm:spPr/>
      <dgm:t>
        <a:bodyPr/>
        <a:lstStyle/>
        <a:p>
          <a:endParaRPr lang="fr-FR"/>
        </a:p>
      </dgm:t>
    </dgm:pt>
    <dgm:pt modelId="{86E44A8D-2744-42B8-83D2-FB5FC79DCEC6}" type="sibTrans" cxnId="{0FA78853-7BE5-4026-849C-6B546A42DEF3}">
      <dgm:prSet/>
      <dgm:spPr/>
      <dgm:t>
        <a:bodyPr/>
        <a:lstStyle/>
        <a:p>
          <a:endParaRPr lang="fr-FR"/>
        </a:p>
      </dgm:t>
    </dgm:pt>
    <dgm:pt modelId="{4D42FF2C-2112-421D-B7E4-30E7105AF4F4}">
      <dgm:prSet/>
      <dgm:spPr/>
      <dgm:t>
        <a:bodyPr/>
        <a:lstStyle/>
        <a:p>
          <a:r>
            <a:rPr lang="fr-FR"/>
            <a:t>Projet TERO par eRcane</a:t>
          </a:r>
          <a:endParaRPr lang="fr-FR" dirty="0"/>
        </a:p>
      </dgm:t>
    </dgm:pt>
    <dgm:pt modelId="{A04F3300-56E5-46BC-8153-3B1737BD653B}" type="parTrans" cxnId="{94A538C8-7A17-43B6-9E31-F4E737D9E2AA}">
      <dgm:prSet/>
      <dgm:spPr/>
      <dgm:t>
        <a:bodyPr/>
        <a:lstStyle/>
        <a:p>
          <a:endParaRPr lang="fr-FR"/>
        </a:p>
      </dgm:t>
    </dgm:pt>
    <dgm:pt modelId="{328747B5-767F-49B4-9AD9-592D4FC69DC5}" type="sibTrans" cxnId="{94A538C8-7A17-43B6-9E31-F4E737D9E2AA}">
      <dgm:prSet/>
      <dgm:spPr/>
      <dgm:t>
        <a:bodyPr/>
        <a:lstStyle/>
        <a:p>
          <a:endParaRPr lang="fr-FR"/>
        </a:p>
      </dgm:t>
    </dgm:pt>
    <dgm:pt modelId="{8AD81361-A987-457D-8B7A-F85057BE6B42}">
      <dgm:prSet/>
      <dgm:spPr/>
      <dgm:t>
        <a:bodyPr/>
        <a:lstStyle/>
        <a:p>
          <a:r>
            <a:rPr lang="fr-FR"/>
            <a:t>CE-N</a:t>
          </a:r>
          <a:endParaRPr lang="fr-FR" dirty="0"/>
        </a:p>
      </dgm:t>
    </dgm:pt>
    <dgm:pt modelId="{7EDD45C5-C290-4F67-94EF-5D0778C62304}" type="parTrans" cxnId="{7A516FA1-CCEE-40D8-A37F-9D0F34AECC34}">
      <dgm:prSet/>
      <dgm:spPr/>
      <dgm:t>
        <a:bodyPr/>
        <a:lstStyle/>
        <a:p>
          <a:endParaRPr lang="fr-FR"/>
        </a:p>
      </dgm:t>
    </dgm:pt>
    <dgm:pt modelId="{4B9C137A-674C-4C37-AFDD-35CA5EF76D44}" type="sibTrans" cxnId="{7A516FA1-CCEE-40D8-A37F-9D0F34AECC34}">
      <dgm:prSet/>
      <dgm:spPr/>
      <dgm:t>
        <a:bodyPr/>
        <a:lstStyle/>
        <a:p>
          <a:endParaRPr lang="fr-FR"/>
        </a:p>
      </dgm:t>
    </dgm:pt>
    <dgm:pt modelId="{C856EC5F-6996-4F9F-A826-1C5F5806099E}">
      <dgm:prSet/>
      <dgm:spPr/>
      <dgm:t>
        <a:bodyPr/>
        <a:lstStyle/>
        <a:p>
          <a:r>
            <a:rPr lang="fr-FR" dirty="0"/>
            <a:t>Projet optimisation de la fertilisation par le CTICS</a:t>
          </a:r>
        </a:p>
      </dgm:t>
    </dgm:pt>
    <dgm:pt modelId="{61F00397-0FBC-4B63-8404-BFD405B89178}" type="parTrans" cxnId="{ECEF264B-B585-466E-9690-1DAF878CD7A6}">
      <dgm:prSet/>
      <dgm:spPr/>
      <dgm:t>
        <a:bodyPr/>
        <a:lstStyle/>
        <a:p>
          <a:endParaRPr lang="fr-FR"/>
        </a:p>
      </dgm:t>
    </dgm:pt>
    <dgm:pt modelId="{5DF67048-DF8F-4D40-976A-E3B5495BF3A4}" type="sibTrans" cxnId="{ECEF264B-B585-466E-9690-1DAF878CD7A6}">
      <dgm:prSet/>
      <dgm:spPr/>
      <dgm:t>
        <a:bodyPr/>
        <a:lstStyle/>
        <a:p>
          <a:endParaRPr lang="fr-FR"/>
        </a:p>
      </dgm:t>
    </dgm:pt>
    <dgm:pt modelId="{B772BA2D-0BD1-41AA-A786-544C1289C3CF}">
      <dgm:prSet/>
      <dgm:spPr/>
      <dgm:t>
        <a:bodyPr/>
        <a:lstStyle/>
        <a:p>
          <a:r>
            <a:rPr lang="fr-FR" dirty="0"/>
            <a:t>Validation CE-N acquis dans TERO</a:t>
          </a:r>
        </a:p>
      </dgm:t>
    </dgm:pt>
    <dgm:pt modelId="{A049F176-9599-4819-BA40-BB598CE062C6}" type="parTrans" cxnId="{5E4F74CE-912D-455D-9407-5C16A0EDE47D}">
      <dgm:prSet/>
      <dgm:spPr/>
      <dgm:t>
        <a:bodyPr/>
        <a:lstStyle/>
        <a:p>
          <a:endParaRPr lang="fr-FR"/>
        </a:p>
      </dgm:t>
    </dgm:pt>
    <dgm:pt modelId="{A8A54F09-57CB-406D-A8A8-C581AE968CBD}" type="sibTrans" cxnId="{5E4F74CE-912D-455D-9407-5C16A0EDE47D}">
      <dgm:prSet/>
      <dgm:spPr/>
      <dgm:t>
        <a:bodyPr/>
        <a:lstStyle/>
        <a:p>
          <a:endParaRPr lang="fr-FR"/>
        </a:p>
      </dgm:t>
    </dgm:pt>
    <dgm:pt modelId="{4E9EFBEE-963D-4890-AE3A-F4441D59EAAC}">
      <dgm:prSet/>
      <dgm:spPr/>
      <dgm:t>
        <a:bodyPr/>
        <a:lstStyle/>
        <a:p>
          <a:r>
            <a:rPr lang="fr-FR"/>
            <a:t>Fertilité des sols par le Cirad</a:t>
          </a:r>
          <a:endParaRPr lang="fr-FR" dirty="0"/>
        </a:p>
      </dgm:t>
    </dgm:pt>
    <dgm:pt modelId="{687DF360-BDC1-4555-8918-BD26D5A4ED91}" type="parTrans" cxnId="{1749C491-7720-4BF9-AADC-A7B30081CC6E}">
      <dgm:prSet/>
      <dgm:spPr/>
      <dgm:t>
        <a:bodyPr/>
        <a:lstStyle/>
        <a:p>
          <a:endParaRPr lang="fr-FR"/>
        </a:p>
      </dgm:t>
    </dgm:pt>
    <dgm:pt modelId="{DDB952E9-EFF9-4B68-B253-90B6AF9D02E5}" type="sibTrans" cxnId="{1749C491-7720-4BF9-AADC-A7B30081CC6E}">
      <dgm:prSet/>
      <dgm:spPr/>
      <dgm:t>
        <a:bodyPr/>
        <a:lstStyle/>
        <a:p>
          <a:endParaRPr lang="fr-FR"/>
        </a:p>
      </dgm:t>
    </dgm:pt>
    <dgm:pt modelId="{B08FA43A-D413-491C-B7E2-24859DEC1224}">
      <dgm:prSet/>
      <dgm:spPr/>
      <dgm:t>
        <a:bodyPr/>
        <a:lstStyle/>
        <a:p>
          <a:r>
            <a:rPr lang="fr-FR" dirty="0"/>
            <a:t>Résultat SOERE PRO et TERO</a:t>
          </a:r>
        </a:p>
      </dgm:t>
    </dgm:pt>
    <dgm:pt modelId="{27DD4826-BA4F-49CF-86C1-45D3F3499848}" type="parTrans" cxnId="{33F80F91-EC88-4402-AD65-14568749C82E}">
      <dgm:prSet/>
      <dgm:spPr/>
      <dgm:t>
        <a:bodyPr/>
        <a:lstStyle/>
        <a:p>
          <a:endParaRPr lang="fr-FR"/>
        </a:p>
      </dgm:t>
    </dgm:pt>
    <dgm:pt modelId="{32AB8BA9-38E4-46FC-8070-C88C8D9BD6E7}" type="sibTrans" cxnId="{33F80F91-EC88-4402-AD65-14568749C82E}">
      <dgm:prSet/>
      <dgm:spPr/>
      <dgm:t>
        <a:bodyPr/>
        <a:lstStyle/>
        <a:p>
          <a:endParaRPr lang="fr-FR"/>
        </a:p>
      </dgm:t>
    </dgm:pt>
    <dgm:pt modelId="{42E04FF7-29DC-47AE-B8FE-C4499C53C323}">
      <dgm:prSet/>
      <dgm:spPr/>
      <dgm:t>
        <a:bodyPr/>
        <a:lstStyle/>
        <a:p>
          <a:r>
            <a:rPr lang="fr-FR"/>
            <a:t>Règlementation: CA974</a:t>
          </a:r>
          <a:endParaRPr lang="fr-FR" dirty="0"/>
        </a:p>
      </dgm:t>
    </dgm:pt>
    <dgm:pt modelId="{BCFDF848-877D-4EC2-A7B9-4CCD35B5A549}" type="parTrans" cxnId="{8E074477-8516-4811-8D53-AD4CAAF61B3A}">
      <dgm:prSet/>
      <dgm:spPr/>
      <dgm:t>
        <a:bodyPr/>
        <a:lstStyle/>
        <a:p>
          <a:endParaRPr lang="fr-FR"/>
        </a:p>
      </dgm:t>
    </dgm:pt>
    <dgm:pt modelId="{62D6C323-4043-4464-AB76-F844381BB230}" type="sibTrans" cxnId="{8E074477-8516-4811-8D53-AD4CAAF61B3A}">
      <dgm:prSet/>
      <dgm:spPr/>
      <dgm:t>
        <a:bodyPr/>
        <a:lstStyle/>
        <a:p>
          <a:endParaRPr lang="fr-FR"/>
        </a:p>
      </dgm:t>
    </dgm:pt>
    <dgm:pt modelId="{A127B138-52B1-40E6-88F5-CB471D7AF1F2}">
      <dgm:prSet/>
      <dgm:spPr/>
      <dgm:t>
        <a:bodyPr/>
        <a:lstStyle/>
        <a:p>
          <a:r>
            <a:rPr lang="fr-FR" dirty="0"/>
            <a:t>OTECAS</a:t>
          </a:r>
        </a:p>
      </dgm:t>
    </dgm:pt>
    <dgm:pt modelId="{8FD10885-B2DE-4088-A07D-7239C0DAB298}" type="parTrans" cxnId="{EEA5EBF9-D6D1-478C-B099-F8D38BD685B7}">
      <dgm:prSet/>
      <dgm:spPr/>
      <dgm:t>
        <a:bodyPr/>
        <a:lstStyle/>
        <a:p>
          <a:endParaRPr lang="fr-FR"/>
        </a:p>
      </dgm:t>
    </dgm:pt>
    <dgm:pt modelId="{8FB9A13E-1628-47A9-BDDD-0E7009D37BA7}" type="sibTrans" cxnId="{EEA5EBF9-D6D1-478C-B099-F8D38BD685B7}">
      <dgm:prSet/>
      <dgm:spPr/>
      <dgm:t>
        <a:bodyPr/>
        <a:lstStyle/>
        <a:p>
          <a:endParaRPr lang="fr-FR"/>
        </a:p>
      </dgm:t>
    </dgm:pt>
    <dgm:pt modelId="{5BA44ECE-FDB7-4D83-8CB1-E268E3460928}" type="pres">
      <dgm:prSet presAssocID="{972427EC-9CD8-4ADB-B548-21B07E24DB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545F2B8-0D3C-4DF5-8C13-6CA51EA1645B}" type="pres">
      <dgm:prSet presAssocID="{4685A346-FE7D-4C5E-8FCF-66B32B840B61}" presName="hierRoot1" presStyleCnt="0">
        <dgm:presLayoutVars>
          <dgm:hierBranch val="init"/>
        </dgm:presLayoutVars>
      </dgm:prSet>
      <dgm:spPr/>
    </dgm:pt>
    <dgm:pt modelId="{E240E548-8F4F-4245-A53C-DA6B7F6E01FF}" type="pres">
      <dgm:prSet presAssocID="{4685A346-FE7D-4C5E-8FCF-66B32B840B61}" presName="rootComposite1" presStyleCnt="0"/>
      <dgm:spPr/>
    </dgm:pt>
    <dgm:pt modelId="{730328E6-67CE-4177-9BEF-8C691DBF0921}" type="pres">
      <dgm:prSet presAssocID="{4685A346-FE7D-4C5E-8FCF-66B32B840B61}" presName="rootText1" presStyleLbl="node0" presStyleIdx="0" presStyleCnt="1">
        <dgm:presLayoutVars>
          <dgm:chPref val="3"/>
        </dgm:presLayoutVars>
      </dgm:prSet>
      <dgm:spPr/>
    </dgm:pt>
    <dgm:pt modelId="{60A619CE-9099-4900-A8F7-EE7531571C20}" type="pres">
      <dgm:prSet presAssocID="{4685A346-FE7D-4C5E-8FCF-66B32B840B61}" presName="rootConnector1" presStyleLbl="node1" presStyleIdx="0" presStyleCnt="0"/>
      <dgm:spPr/>
    </dgm:pt>
    <dgm:pt modelId="{77FE24DB-0D7C-493B-B9B0-4A16544AC4C2}" type="pres">
      <dgm:prSet presAssocID="{4685A346-FE7D-4C5E-8FCF-66B32B840B61}" presName="hierChild2" presStyleCnt="0"/>
      <dgm:spPr/>
    </dgm:pt>
    <dgm:pt modelId="{105739D1-1DFE-48FF-B640-B2CDED3285A0}" type="pres">
      <dgm:prSet presAssocID="{A04F3300-56E5-46BC-8153-3B1737BD653B}" presName="Name64" presStyleLbl="parChTrans1D2" presStyleIdx="0" presStyleCnt="4"/>
      <dgm:spPr/>
    </dgm:pt>
    <dgm:pt modelId="{1DB63F94-2400-4711-AC6D-5EA975C94864}" type="pres">
      <dgm:prSet presAssocID="{4D42FF2C-2112-421D-B7E4-30E7105AF4F4}" presName="hierRoot2" presStyleCnt="0">
        <dgm:presLayoutVars>
          <dgm:hierBranch val="init"/>
        </dgm:presLayoutVars>
      </dgm:prSet>
      <dgm:spPr/>
    </dgm:pt>
    <dgm:pt modelId="{36061858-09DE-4605-A0F4-E4C37FE4B204}" type="pres">
      <dgm:prSet presAssocID="{4D42FF2C-2112-421D-B7E4-30E7105AF4F4}" presName="rootComposite" presStyleCnt="0"/>
      <dgm:spPr/>
    </dgm:pt>
    <dgm:pt modelId="{99F19D98-ED88-414B-9CEE-BE72F90CE2A2}" type="pres">
      <dgm:prSet presAssocID="{4D42FF2C-2112-421D-B7E4-30E7105AF4F4}" presName="rootText" presStyleLbl="node2" presStyleIdx="0" presStyleCnt="4">
        <dgm:presLayoutVars>
          <dgm:chPref val="3"/>
        </dgm:presLayoutVars>
      </dgm:prSet>
      <dgm:spPr/>
    </dgm:pt>
    <dgm:pt modelId="{CE53FBA6-547D-47CF-AD1B-16E4DC561E5A}" type="pres">
      <dgm:prSet presAssocID="{4D42FF2C-2112-421D-B7E4-30E7105AF4F4}" presName="rootConnector" presStyleLbl="node2" presStyleIdx="0" presStyleCnt="4"/>
      <dgm:spPr/>
    </dgm:pt>
    <dgm:pt modelId="{3827059E-896F-4063-804E-7FA064C4B1EF}" type="pres">
      <dgm:prSet presAssocID="{4D42FF2C-2112-421D-B7E4-30E7105AF4F4}" presName="hierChild4" presStyleCnt="0"/>
      <dgm:spPr/>
    </dgm:pt>
    <dgm:pt modelId="{5C05C6E9-ECB3-421E-A2B2-5863B70C0A2D}" type="pres">
      <dgm:prSet presAssocID="{7EDD45C5-C290-4F67-94EF-5D0778C62304}" presName="Name64" presStyleLbl="parChTrans1D3" presStyleIdx="0" presStyleCnt="4"/>
      <dgm:spPr/>
    </dgm:pt>
    <dgm:pt modelId="{A3C66B7C-A65D-4306-B54D-FCBE04FCE47D}" type="pres">
      <dgm:prSet presAssocID="{8AD81361-A987-457D-8B7A-F85057BE6B42}" presName="hierRoot2" presStyleCnt="0">
        <dgm:presLayoutVars>
          <dgm:hierBranch val="init"/>
        </dgm:presLayoutVars>
      </dgm:prSet>
      <dgm:spPr/>
    </dgm:pt>
    <dgm:pt modelId="{489AE717-8E98-4732-A547-0C3199B650A4}" type="pres">
      <dgm:prSet presAssocID="{8AD81361-A987-457D-8B7A-F85057BE6B42}" presName="rootComposite" presStyleCnt="0"/>
      <dgm:spPr/>
    </dgm:pt>
    <dgm:pt modelId="{7432D919-6463-402A-8311-D7446E66A9D2}" type="pres">
      <dgm:prSet presAssocID="{8AD81361-A987-457D-8B7A-F85057BE6B42}" presName="rootText" presStyleLbl="node3" presStyleIdx="0" presStyleCnt="4">
        <dgm:presLayoutVars>
          <dgm:chPref val="3"/>
        </dgm:presLayoutVars>
      </dgm:prSet>
      <dgm:spPr/>
    </dgm:pt>
    <dgm:pt modelId="{EA92E7B2-92C8-4349-85AE-A079D3BCE5D4}" type="pres">
      <dgm:prSet presAssocID="{8AD81361-A987-457D-8B7A-F85057BE6B42}" presName="rootConnector" presStyleLbl="node3" presStyleIdx="0" presStyleCnt="4"/>
      <dgm:spPr/>
    </dgm:pt>
    <dgm:pt modelId="{F9727D70-ED5B-4B24-9F41-0FE791A4AB71}" type="pres">
      <dgm:prSet presAssocID="{8AD81361-A987-457D-8B7A-F85057BE6B42}" presName="hierChild4" presStyleCnt="0"/>
      <dgm:spPr/>
    </dgm:pt>
    <dgm:pt modelId="{2DCA9858-8179-4C0E-AB19-0D2BF922EE08}" type="pres">
      <dgm:prSet presAssocID="{8AD81361-A987-457D-8B7A-F85057BE6B42}" presName="hierChild5" presStyleCnt="0"/>
      <dgm:spPr/>
    </dgm:pt>
    <dgm:pt modelId="{77A9F7CA-D2B3-42CA-9928-95A48F0FAB1C}" type="pres">
      <dgm:prSet presAssocID="{4D42FF2C-2112-421D-B7E4-30E7105AF4F4}" presName="hierChild5" presStyleCnt="0"/>
      <dgm:spPr/>
    </dgm:pt>
    <dgm:pt modelId="{54DEF431-DDDD-4C04-A0B2-7F04220B71DC}" type="pres">
      <dgm:prSet presAssocID="{61F00397-0FBC-4B63-8404-BFD405B89178}" presName="Name64" presStyleLbl="parChTrans1D2" presStyleIdx="1" presStyleCnt="4"/>
      <dgm:spPr/>
    </dgm:pt>
    <dgm:pt modelId="{C6FC138C-1F79-4686-9B4B-815A01FC228E}" type="pres">
      <dgm:prSet presAssocID="{C856EC5F-6996-4F9F-A826-1C5F5806099E}" presName="hierRoot2" presStyleCnt="0">
        <dgm:presLayoutVars>
          <dgm:hierBranch val="init"/>
        </dgm:presLayoutVars>
      </dgm:prSet>
      <dgm:spPr/>
    </dgm:pt>
    <dgm:pt modelId="{D77CC097-F65B-4FDE-8779-5AD299BA3CDF}" type="pres">
      <dgm:prSet presAssocID="{C856EC5F-6996-4F9F-A826-1C5F5806099E}" presName="rootComposite" presStyleCnt="0"/>
      <dgm:spPr/>
    </dgm:pt>
    <dgm:pt modelId="{E38D5F0E-B900-41BE-93EA-92F97F49C3A1}" type="pres">
      <dgm:prSet presAssocID="{C856EC5F-6996-4F9F-A826-1C5F5806099E}" presName="rootText" presStyleLbl="node2" presStyleIdx="1" presStyleCnt="4">
        <dgm:presLayoutVars>
          <dgm:chPref val="3"/>
        </dgm:presLayoutVars>
      </dgm:prSet>
      <dgm:spPr/>
    </dgm:pt>
    <dgm:pt modelId="{2CE1A373-28E3-431D-93D7-4A5A09E7AB02}" type="pres">
      <dgm:prSet presAssocID="{C856EC5F-6996-4F9F-A826-1C5F5806099E}" presName="rootConnector" presStyleLbl="node2" presStyleIdx="1" presStyleCnt="4"/>
      <dgm:spPr/>
    </dgm:pt>
    <dgm:pt modelId="{E44961A4-80DB-43FE-963A-7D0670309644}" type="pres">
      <dgm:prSet presAssocID="{C856EC5F-6996-4F9F-A826-1C5F5806099E}" presName="hierChild4" presStyleCnt="0"/>
      <dgm:spPr/>
    </dgm:pt>
    <dgm:pt modelId="{47BDCBC7-E2ED-463B-A8B6-172BDB2E6FA2}" type="pres">
      <dgm:prSet presAssocID="{A049F176-9599-4819-BA40-BB598CE062C6}" presName="Name64" presStyleLbl="parChTrans1D3" presStyleIdx="1" presStyleCnt="4"/>
      <dgm:spPr/>
    </dgm:pt>
    <dgm:pt modelId="{1AD807F0-9029-45DB-B283-6EFB4AB99B22}" type="pres">
      <dgm:prSet presAssocID="{B772BA2D-0BD1-41AA-A786-544C1289C3CF}" presName="hierRoot2" presStyleCnt="0">
        <dgm:presLayoutVars>
          <dgm:hierBranch val="init"/>
        </dgm:presLayoutVars>
      </dgm:prSet>
      <dgm:spPr/>
    </dgm:pt>
    <dgm:pt modelId="{84738FB2-810B-4E43-88D0-6ADB61387C0B}" type="pres">
      <dgm:prSet presAssocID="{B772BA2D-0BD1-41AA-A786-544C1289C3CF}" presName="rootComposite" presStyleCnt="0"/>
      <dgm:spPr/>
    </dgm:pt>
    <dgm:pt modelId="{8B255DB6-7485-417C-A1B5-EA5CD28ECEF3}" type="pres">
      <dgm:prSet presAssocID="{B772BA2D-0BD1-41AA-A786-544C1289C3CF}" presName="rootText" presStyleLbl="node3" presStyleIdx="1" presStyleCnt="4">
        <dgm:presLayoutVars>
          <dgm:chPref val="3"/>
        </dgm:presLayoutVars>
      </dgm:prSet>
      <dgm:spPr/>
    </dgm:pt>
    <dgm:pt modelId="{E2B0A7F6-B3D7-4898-8925-ABDB84C366A7}" type="pres">
      <dgm:prSet presAssocID="{B772BA2D-0BD1-41AA-A786-544C1289C3CF}" presName="rootConnector" presStyleLbl="node3" presStyleIdx="1" presStyleCnt="4"/>
      <dgm:spPr/>
    </dgm:pt>
    <dgm:pt modelId="{F32653D4-E1EA-4D16-A353-4F387B5318AE}" type="pres">
      <dgm:prSet presAssocID="{B772BA2D-0BD1-41AA-A786-544C1289C3CF}" presName="hierChild4" presStyleCnt="0"/>
      <dgm:spPr/>
    </dgm:pt>
    <dgm:pt modelId="{18C1F4B9-C928-4E03-A6D4-B8330B729209}" type="pres">
      <dgm:prSet presAssocID="{B772BA2D-0BD1-41AA-A786-544C1289C3CF}" presName="hierChild5" presStyleCnt="0"/>
      <dgm:spPr/>
    </dgm:pt>
    <dgm:pt modelId="{6F2D2015-9161-4C58-9E0E-0BAAE89DC35E}" type="pres">
      <dgm:prSet presAssocID="{8FD10885-B2DE-4088-A07D-7239C0DAB298}" presName="Name64" presStyleLbl="parChTrans1D3" presStyleIdx="2" presStyleCnt="4"/>
      <dgm:spPr/>
    </dgm:pt>
    <dgm:pt modelId="{4960C9B7-4BDE-40D9-BFA1-8CAE0F09D727}" type="pres">
      <dgm:prSet presAssocID="{A127B138-52B1-40E6-88F5-CB471D7AF1F2}" presName="hierRoot2" presStyleCnt="0">
        <dgm:presLayoutVars>
          <dgm:hierBranch val="init"/>
        </dgm:presLayoutVars>
      </dgm:prSet>
      <dgm:spPr/>
    </dgm:pt>
    <dgm:pt modelId="{1DCEE633-DE12-4EBB-892B-78C1AAE2499E}" type="pres">
      <dgm:prSet presAssocID="{A127B138-52B1-40E6-88F5-CB471D7AF1F2}" presName="rootComposite" presStyleCnt="0"/>
      <dgm:spPr/>
    </dgm:pt>
    <dgm:pt modelId="{9A87097E-44C8-44B0-8A22-D0166450E601}" type="pres">
      <dgm:prSet presAssocID="{A127B138-52B1-40E6-88F5-CB471D7AF1F2}" presName="rootText" presStyleLbl="node3" presStyleIdx="2" presStyleCnt="4">
        <dgm:presLayoutVars>
          <dgm:chPref val="3"/>
        </dgm:presLayoutVars>
      </dgm:prSet>
      <dgm:spPr/>
    </dgm:pt>
    <dgm:pt modelId="{9A660F05-FA7C-4D2E-9CF5-AF2654FAABAB}" type="pres">
      <dgm:prSet presAssocID="{A127B138-52B1-40E6-88F5-CB471D7AF1F2}" presName="rootConnector" presStyleLbl="node3" presStyleIdx="2" presStyleCnt="4"/>
      <dgm:spPr/>
    </dgm:pt>
    <dgm:pt modelId="{A00D24A5-B10F-4272-83CD-5D3BD17687EE}" type="pres">
      <dgm:prSet presAssocID="{A127B138-52B1-40E6-88F5-CB471D7AF1F2}" presName="hierChild4" presStyleCnt="0"/>
      <dgm:spPr/>
    </dgm:pt>
    <dgm:pt modelId="{3D28161D-0C51-42C2-8AA4-064B4D43F581}" type="pres">
      <dgm:prSet presAssocID="{A127B138-52B1-40E6-88F5-CB471D7AF1F2}" presName="hierChild5" presStyleCnt="0"/>
      <dgm:spPr/>
    </dgm:pt>
    <dgm:pt modelId="{EF91BEEA-3544-4401-ACC9-56FB6D193B43}" type="pres">
      <dgm:prSet presAssocID="{C856EC5F-6996-4F9F-A826-1C5F5806099E}" presName="hierChild5" presStyleCnt="0"/>
      <dgm:spPr/>
    </dgm:pt>
    <dgm:pt modelId="{5E816625-E6C4-456B-8878-69A8A91DC11C}" type="pres">
      <dgm:prSet presAssocID="{687DF360-BDC1-4555-8918-BD26D5A4ED91}" presName="Name64" presStyleLbl="parChTrans1D2" presStyleIdx="2" presStyleCnt="4"/>
      <dgm:spPr/>
    </dgm:pt>
    <dgm:pt modelId="{3F7A5A54-A69C-4591-8F14-CDF221CBBFFB}" type="pres">
      <dgm:prSet presAssocID="{4E9EFBEE-963D-4890-AE3A-F4441D59EAAC}" presName="hierRoot2" presStyleCnt="0">
        <dgm:presLayoutVars>
          <dgm:hierBranch val="init"/>
        </dgm:presLayoutVars>
      </dgm:prSet>
      <dgm:spPr/>
    </dgm:pt>
    <dgm:pt modelId="{61E79698-EED6-4268-8F37-BFC20196B1F7}" type="pres">
      <dgm:prSet presAssocID="{4E9EFBEE-963D-4890-AE3A-F4441D59EAAC}" presName="rootComposite" presStyleCnt="0"/>
      <dgm:spPr/>
    </dgm:pt>
    <dgm:pt modelId="{26C3E913-8B1F-4C25-8E66-120688A96E4F}" type="pres">
      <dgm:prSet presAssocID="{4E9EFBEE-963D-4890-AE3A-F4441D59EAAC}" presName="rootText" presStyleLbl="node2" presStyleIdx="2" presStyleCnt="4">
        <dgm:presLayoutVars>
          <dgm:chPref val="3"/>
        </dgm:presLayoutVars>
      </dgm:prSet>
      <dgm:spPr/>
    </dgm:pt>
    <dgm:pt modelId="{48E687D6-31D5-41AE-8774-BE3837AF3070}" type="pres">
      <dgm:prSet presAssocID="{4E9EFBEE-963D-4890-AE3A-F4441D59EAAC}" presName="rootConnector" presStyleLbl="node2" presStyleIdx="2" presStyleCnt="4"/>
      <dgm:spPr/>
    </dgm:pt>
    <dgm:pt modelId="{F870D0AB-4F2F-4084-BE1C-C05E3E0C4354}" type="pres">
      <dgm:prSet presAssocID="{4E9EFBEE-963D-4890-AE3A-F4441D59EAAC}" presName="hierChild4" presStyleCnt="0"/>
      <dgm:spPr/>
    </dgm:pt>
    <dgm:pt modelId="{50D8BAE4-E2C2-48DD-B8AC-4617DE0B1A8C}" type="pres">
      <dgm:prSet presAssocID="{27DD4826-BA4F-49CF-86C1-45D3F3499848}" presName="Name64" presStyleLbl="parChTrans1D3" presStyleIdx="3" presStyleCnt="4"/>
      <dgm:spPr/>
    </dgm:pt>
    <dgm:pt modelId="{EB9E258D-9BA1-4A7C-A3A6-CD8714A60F18}" type="pres">
      <dgm:prSet presAssocID="{B08FA43A-D413-491C-B7E2-24859DEC1224}" presName="hierRoot2" presStyleCnt="0">
        <dgm:presLayoutVars>
          <dgm:hierBranch val="init"/>
        </dgm:presLayoutVars>
      </dgm:prSet>
      <dgm:spPr/>
    </dgm:pt>
    <dgm:pt modelId="{3E93D0AA-72FA-4C02-84E1-972CF0E2D243}" type="pres">
      <dgm:prSet presAssocID="{B08FA43A-D413-491C-B7E2-24859DEC1224}" presName="rootComposite" presStyleCnt="0"/>
      <dgm:spPr/>
    </dgm:pt>
    <dgm:pt modelId="{810E49B1-24F7-44C8-9838-B320F854823B}" type="pres">
      <dgm:prSet presAssocID="{B08FA43A-D413-491C-B7E2-24859DEC1224}" presName="rootText" presStyleLbl="node3" presStyleIdx="3" presStyleCnt="4">
        <dgm:presLayoutVars>
          <dgm:chPref val="3"/>
        </dgm:presLayoutVars>
      </dgm:prSet>
      <dgm:spPr/>
    </dgm:pt>
    <dgm:pt modelId="{318B6F93-AA6E-4556-9E4E-941BC2548442}" type="pres">
      <dgm:prSet presAssocID="{B08FA43A-D413-491C-B7E2-24859DEC1224}" presName="rootConnector" presStyleLbl="node3" presStyleIdx="3" presStyleCnt="4"/>
      <dgm:spPr/>
    </dgm:pt>
    <dgm:pt modelId="{14B33817-67EC-417C-B78B-B4F14B1129C5}" type="pres">
      <dgm:prSet presAssocID="{B08FA43A-D413-491C-B7E2-24859DEC1224}" presName="hierChild4" presStyleCnt="0"/>
      <dgm:spPr/>
    </dgm:pt>
    <dgm:pt modelId="{4E261A7E-52C4-484D-814E-CB61768CE44E}" type="pres">
      <dgm:prSet presAssocID="{B08FA43A-D413-491C-B7E2-24859DEC1224}" presName="hierChild5" presStyleCnt="0"/>
      <dgm:spPr/>
    </dgm:pt>
    <dgm:pt modelId="{004151C1-6F99-4FCD-8782-007AD8D232EC}" type="pres">
      <dgm:prSet presAssocID="{4E9EFBEE-963D-4890-AE3A-F4441D59EAAC}" presName="hierChild5" presStyleCnt="0"/>
      <dgm:spPr/>
    </dgm:pt>
    <dgm:pt modelId="{BA96495C-2EF5-4D47-B5BC-E140FC22A629}" type="pres">
      <dgm:prSet presAssocID="{BCFDF848-877D-4EC2-A7B9-4CCD35B5A549}" presName="Name64" presStyleLbl="parChTrans1D2" presStyleIdx="3" presStyleCnt="4"/>
      <dgm:spPr/>
    </dgm:pt>
    <dgm:pt modelId="{324483D1-7F2A-4FA5-8F11-DDFB2A49B073}" type="pres">
      <dgm:prSet presAssocID="{42E04FF7-29DC-47AE-B8FE-C4499C53C323}" presName="hierRoot2" presStyleCnt="0">
        <dgm:presLayoutVars>
          <dgm:hierBranch val="init"/>
        </dgm:presLayoutVars>
      </dgm:prSet>
      <dgm:spPr/>
    </dgm:pt>
    <dgm:pt modelId="{F335CC11-60C2-4BDF-82CE-1D8D21CB5021}" type="pres">
      <dgm:prSet presAssocID="{42E04FF7-29DC-47AE-B8FE-C4499C53C323}" presName="rootComposite" presStyleCnt="0"/>
      <dgm:spPr/>
    </dgm:pt>
    <dgm:pt modelId="{BD6C9800-FA3D-4DFD-937A-B48D9F5F80BF}" type="pres">
      <dgm:prSet presAssocID="{42E04FF7-29DC-47AE-B8FE-C4499C53C323}" presName="rootText" presStyleLbl="node2" presStyleIdx="3" presStyleCnt="4">
        <dgm:presLayoutVars>
          <dgm:chPref val="3"/>
        </dgm:presLayoutVars>
      </dgm:prSet>
      <dgm:spPr/>
    </dgm:pt>
    <dgm:pt modelId="{9F049D2E-6998-4F5E-9084-11166C66C8F5}" type="pres">
      <dgm:prSet presAssocID="{42E04FF7-29DC-47AE-B8FE-C4499C53C323}" presName="rootConnector" presStyleLbl="node2" presStyleIdx="3" presStyleCnt="4"/>
      <dgm:spPr/>
    </dgm:pt>
    <dgm:pt modelId="{5162443D-3D4E-4254-BA72-F63C7857DEBB}" type="pres">
      <dgm:prSet presAssocID="{42E04FF7-29DC-47AE-B8FE-C4499C53C323}" presName="hierChild4" presStyleCnt="0"/>
      <dgm:spPr/>
    </dgm:pt>
    <dgm:pt modelId="{DE5D35E6-9441-48A5-94FA-9FAFF44E503F}" type="pres">
      <dgm:prSet presAssocID="{42E04FF7-29DC-47AE-B8FE-C4499C53C323}" presName="hierChild5" presStyleCnt="0"/>
      <dgm:spPr/>
    </dgm:pt>
    <dgm:pt modelId="{258EFC8E-E8C5-4F9F-9DA7-2B8DD86F183F}" type="pres">
      <dgm:prSet presAssocID="{4685A346-FE7D-4C5E-8FCF-66B32B840B61}" presName="hierChild3" presStyleCnt="0"/>
      <dgm:spPr/>
    </dgm:pt>
  </dgm:ptLst>
  <dgm:cxnLst>
    <dgm:cxn modelId="{5C1A3506-40C2-4B82-98F2-E4A78C0675CA}" type="presOf" srcId="{8AD81361-A987-457D-8B7A-F85057BE6B42}" destId="{7432D919-6463-402A-8311-D7446E66A9D2}" srcOrd="0" destOrd="0" presId="urn:microsoft.com/office/officeart/2009/3/layout/HorizontalOrganizationChart"/>
    <dgm:cxn modelId="{3200600C-D75D-40BB-80AA-26DE8834C2B6}" type="presOf" srcId="{B772BA2D-0BD1-41AA-A786-544C1289C3CF}" destId="{E2B0A7F6-B3D7-4898-8925-ABDB84C366A7}" srcOrd="1" destOrd="0" presId="urn:microsoft.com/office/officeart/2009/3/layout/HorizontalOrganizationChart"/>
    <dgm:cxn modelId="{DBA0601B-CBFB-4830-A334-5045BDD8F789}" type="presOf" srcId="{27DD4826-BA4F-49CF-86C1-45D3F3499848}" destId="{50D8BAE4-E2C2-48DD-B8AC-4617DE0B1A8C}" srcOrd="0" destOrd="0" presId="urn:microsoft.com/office/officeart/2009/3/layout/HorizontalOrganizationChart"/>
    <dgm:cxn modelId="{9BECB026-30E2-4145-A2C2-930286F007AA}" type="presOf" srcId="{BCFDF848-877D-4EC2-A7B9-4CCD35B5A549}" destId="{BA96495C-2EF5-4D47-B5BC-E140FC22A629}" srcOrd="0" destOrd="0" presId="urn:microsoft.com/office/officeart/2009/3/layout/HorizontalOrganizationChart"/>
    <dgm:cxn modelId="{EA1A502C-DC2C-406A-94A8-297C5B8753A8}" type="presOf" srcId="{A04F3300-56E5-46BC-8153-3B1737BD653B}" destId="{105739D1-1DFE-48FF-B640-B2CDED3285A0}" srcOrd="0" destOrd="0" presId="urn:microsoft.com/office/officeart/2009/3/layout/HorizontalOrganizationChart"/>
    <dgm:cxn modelId="{CA268C39-9590-44BA-A308-A93A441A7A63}" type="presOf" srcId="{4E9EFBEE-963D-4890-AE3A-F4441D59EAAC}" destId="{48E687D6-31D5-41AE-8774-BE3837AF3070}" srcOrd="1" destOrd="0" presId="urn:microsoft.com/office/officeart/2009/3/layout/HorizontalOrganizationChart"/>
    <dgm:cxn modelId="{5912CA45-68D5-4A5C-A77C-BCB2B9485280}" type="presOf" srcId="{7EDD45C5-C290-4F67-94EF-5D0778C62304}" destId="{5C05C6E9-ECB3-421E-A2B2-5863B70C0A2D}" srcOrd="0" destOrd="0" presId="urn:microsoft.com/office/officeart/2009/3/layout/HorizontalOrganizationChart"/>
    <dgm:cxn modelId="{338E3666-4F27-4C9B-9233-24C4E9AAB49A}" type="presOf" srcId="{4685A346-FE7D-4C5E-8FCF-66B32B840B61}" destId="{60A619CE-9099-4900-A8F7-EE7531571C20}" srcOrd="1" destOrd="0" presId="urn:microsoft.com/office/officeart/2009/3/layout/HorizontalOrganizationChart"/>
    <dgm:cxn modelId="{62F61C6A-DE34-462F-BAB0-BE6AA1E7E0C7}" type="presOf" srcId="{B08FA43A-D413-491C-B7E2-24859DEC1224}" destId="{318B6F93-AA6E-4556-9E4E-941BC2548442}" srcOrd="1" destOrd="0" presId="urn:microsoft.com/office/officeart/2009/3/layout/HorizontalOrganizationChart"/>
    <dgm:cxn modelId="{ECEF264B-B585-466E-9690-1DAF878CD7A6}" srcId="{4685A346-FE7D-4C5E-8FCF-66B32B840B61}" destId="{C856EC5F-6996-4F9F-A826-1C5F5806099E}" srcOrd="1" destOrd="0" parTransId="{61F00397-0FBC-4B63-8404-BFD405B89178}" sibTransId="{5DF67048-DF8F-4D40-976A-E3B5495BF3A4}"/>
    <dgm:cxn modelId="{FE3BFA6B-570E-4369-8D7F-928E734BE47C}" type="presOf" srcId="{61F00397-0FBC-4B63-8404-BFD405B89178}" destId="{54DEF431-DDDD-4C04-A0B2-7F04220B71DC}" srcOrd="0" destOrd="0" presId="urn:microsoft.com/office/officeart/2009/3/layout/HorizontalOrganizationChart"/>
    <dgm:cxn modelId="{7630864F-7974-4EB8-8848-F1707690F891}" type="presOf" srcId="{4E9EFBEE-963D-4890-AE3A-F4441D59EAAC}" destId="{26C3E913-8B1F-4C25-8E66-120688A96E4F}" srcOrd="0" destOrd="0" presId="urn:microsoft.com/office/officeart/2009/3/layout/HorizontalOrganizationChart"/>
    <dgm:cxn modelId="{405E3373-4102-480E-A812-F244412BFEFF}" type="presOf" srcId="{42E04FF7-29DC-47AE-B8FE-C4499C53C323}" destId="{BD6C9800-FA3D-4DFD-937A-B48D9F5F80BF}" srcOrd="0" destOrd="0" presId="urn:microsoft.com/office/officeart/2009/3/layout/HorizontalOrganizationChart"/>
    <dgm:cxn modelId="{0FA78853-7BE5-4026-849C-6B546A42DEF3}" srcId="{972427EC-9CD8-4ADB-B548-21B07E24DBC9}" destId="{4685A346-FE7D-4C5E-8FCF-66B32B840B61}" srcOrd="0" destOrd="0" parTransId="{FBBE5A54-BDFD-4586-8A05-C81BE76F131A}" sibTransId="{86E44A8D-2744-42B8-83D2-FB5FC79DCEC6}"/>
    <dgm:cxn modelId="{8E074477-8516-4811-8D53-AD4CAAF61B3A}" srcId="{4685A346-FE7D-4C5E-8FCF-66B32B840B61}" destId="{42E04FF7-29DC-47AE-B8FE-C4499C53C323}" srcOrd="3" destOrd="0" parTransId="{BCFDF848-877D-4EC2-A7B9-4CCD35B5A549}" sibTransId="{62D6C323-4043-4464-AB76-F844381BB230}"/>
    <dgm:cxn modelId="{5276BC7F-2A91-4790-9B60-0B6F5714BE1E}" type="presOf" srcId="{C856EC5F-6996-4F9F-A826-1C5F5806099E}" destId="{2CE1A373-28E3-431D-93D7-4A5A09E7AB02}" srcOrd="1" destOrd="0" presId="urn:microsoft.com/office/officeart/2009/3/layout/HorizontalOrganizationChart"/>
    <dgm:cxn modelId="{57B79380-5470-4249-91B8-993C14FB9E40}" type="presOf" srcId="{687DF360-BDC1-4555-8918-BD26D5A4ED91}" destId="{5E816625-E6C4-456B-8878-69A8A91DC11C}" srcOrd="0" destOrd="0" presId="urn:microsoft.com/office/officeart/2009/3/layout/HorizontalOrganizationChart"/>
    <dgm:cxn modelId="{33F80F91-EC88-4402-AD65-14568749C82E}" srcId="{4E9EFBEE-963D-4890-AE3A-F4441D59EAAC}" destId="{B08FA43A-D413-491C-B7E2-24859DEC1224}" srcOrd="0" destOrd="0" parTransId="{27DD4826-BA4F-49CF-86C1-45D3F3499848}" sibTransId="{32AB8BA9-38E4-46FC-8070-C88C8D9BD6E7}"/>
    <dgm:cxn modelId="{1749C491-7720-4BF9-AADC-A7B30081CC6E}" srcId="{4685A346-FE7D-4C5E-8FCF-66B32B840B61}" destId="{4E9EFBEE-963D-4890-AE3A-F4441D59EAAC}" srcOrd="2" destOrd="0" parTransId="{687DF360-BDC1-4555-8918-BD26D5A4ED91}" sibTransId="{DDB952E9-EFF9-4B68-B253-90B6AF9D02E5}"/>
    <dgm:cxn modelId="{EC5AFF91-88A1-4E75-865C-5B4A3A85F72B}" type="presOf" srcId="{42E04FF7-29DC-47AE-B8FE-C4499C53C323}" destId="{9F049D2E-6998-4F5E-9084-11166C66C8F5}" srcOrd="1" destOrd="0" presId="urn:microsoft.com/office/officeart/2009/3/layout/HorizontalOrganizationChart"/>
    <dgm:cxn modelId="{725CDB97-CD4E-4FD9-A60F-4FEFE241C49B}" type="presOf" srcId="{C856EC5F-6996-4F9F-A826-1C5F5806099E}" destId="{E38D5F0E-B900-41BE-93EA-92F97F49C3A1}" srcOrd="0" destOrd="0" presId="urn:microsoft.com/office/officeart/2009/3/layout/HorizontalOrganizationChart"/>
    <dgm:cxn modelId="{4544E299-885B-4AB7-9F82-DBD054E77D2C}" type="presOf" srcId="{4D42FF2C-2112-421D-B7E4-30E7105AF4F4}" destId="{99F19D98-ED88-414B-9CEE-BE72F90CE2A2}" srcOrd="0" destOrd="0" presId="urn:microsoft.com/office/officeart/2009/3/layout/HorizontalOrganizationChart"/>
    <dgm:cxn modelId="{7A516FA1-CCEE-40D8-A37F-9D0F34AECC34}" srcId="{4D42FF2C-2112-421D-B7E4-30E7105AF4F4}" destId="{8AD81361-A987-457D-8B7A-F85057BE6B42}" srcOrd="0" destOrd="0" parTransId="{7EDD45C5-C290-4F67-94EF-5D0778C62304}" sibTransId="{4B9C137A-674C-4C37-AFDD-35CA5EF76D44}"/>
    <dgm:cxn modelId="{1E8BDBA6-53A0-42E6-A028-A77EA2F89AFA}" type="presOf" srcId="{8FD10885-B2DE-4088-A07D-7239C0DAB298}" destId="{6F2D2015-9161-4C58-9E0E-0BAAE89DC35E}" srcOrd="0" destOrd="0" presId="urn:microsoft.com/office/officeart/2009/3/layout/HorizontalOrganizationChart"/>
    <dgm:cxn modelId="{8C786BA7-BB3B-4D1E-8B7A-A111447ED64A}" type="presOf" srcId="{972427EC-9CD8-4ADB-B548-21B07E24DBC9}" destId="{5BA44ECE-FDB7-4D83-8CB1-E268E3460928}" srcOrd="0" destOrd="0" presId="urn:microsoft.com/office/officeart/2009/3/layout/HorizontalOrganizationChart"/>
    <dgm:cxn modelId="{7A16AFA8-86DB-49C4-B940-BC30E27B2571}" type="presOf" srcId="{4D42FF2C-2112-421D-B7E4-30E7105AF4F4}" destId="{CE53FBA6-547D-47CF-AD1B-16E4DC561E5A}" srcOrd="1" destOrd="0" presId="urn:microsoft.com/office/officeart/2009/3/layout/HorizontalOrganizationChart"/>
    <dgm:cxn modelId="{0583B5AF-DC3E-4A95-BF13-4E41CC00DC07}" type="presOf" srcId="{A049F176-9599-4819-BA40-BB598CE062C6}" destId="{47BDCBC7-E2ED-463B-A8B6-172BDB2E6FA2}" srcOrd="0" destOrd="0" presId="urn:microsoft.com/office/officeart/2009/3/layout/HorizontalOrganizationChart"/>
    <dgm:cxn modelId="{F12119BB-A386-430F-A2C9-75AFA15CF0F6}" type="presOf" srcId="{A127B138-52B1-40E6-88F5-CB471D7AF1F2}" destId="{9A87097E-44C8-44B0-8A22-D0166450E601}" srcOrd="0" destOrd="0" presId="urn:microsoft.com/office/officeart/2009/3/layout/HorizontalOrganizationChart"/>
    <dgm:cxn modelId="{2DC6D5BE-02B2-43E1-BF2A-B740805D5C6E}" type="presOf" srcId="{4685A346-FE7D-4C5E-8FCF-66B32B840B61}" destId="{730328E6-67CE-4177-9BEF-8C691DBF0921}" srcOrd="0" destOrd="0" presId="urn:microsoft.com/office/officeart/2009/3/layout/HorizontalOrganizationChart"/>
    <dgm:cxn modelId="{94A538C8-7A17-43B6-9E31-F4E737D9E2AA}" srcId="{4685A346-FE7D-4C5E-8FCF-66B32B840B61}" destId="{4D42FF2C-2112-421D-B7E4-30E7105AF4F4}" srcOrd="0" destOrd="0" parTransId="{A04F3300-56E5-46BC-8153-3B1737BD653B}" sibTransId="{328747B5-767F-49B4-9AD9-592D4FC69DC5}"/>
    <dgm:cxn modelId="{5E4F74CE-912D-455D-9407-5C16A0EDE47D}" srcId="{C856EC5F-6996-4F9F-A826-1C5F5806099E}" destId="{B772BA2D-0BD1-41AA-A786-544C1289C3CF}" srcOrd="0" destOrd="0" parTransId="{A049F176-9599-4819-BA40-BB598CE062C6}" sibTransId="{A8A54F09-57CB-406D-A8A8-C581AE968CBD}"/>
    <dgm:cxn modelId="{AC53C6D0-15AC-4300-8233-9D4B646DC4D9}" type="presOf" srcId="{A127B138-52B1-40E6-88F5-CB471D7AF1F2}" destId="{9A660F05-FA7C-4D2E-9CF5-AF2654FAABAB}" srcOrd="1" destOrd="0" presId="urn:microsoft.com/office/officeart/2009/3/layout/HorizontalOrganizationChart"/>
    <dgm:cxn modelId="{57B87DD9-7378-4655-A075-215A73AD3278}" type="presOf" srcId="{B772BA2D-0BD1-41AA-A786-544C1289C3CF}" destId="{8B255DB6-7485-417C-A1B5-EA5CD28ECEF3}" srcOrd="0" destOrd="0" presId="urn:microsoft.com/office/officeart/2009/3/layout/HorizontalOrganizationChart"/>
    <dgm:cxn modelId="{EEA5EBF9-D6D1-478C-B099-F8D38BD685B7}" srcId="{C856EC5F-6996-4F9F-A826-1C5F5806099E}" destId="{A127B138-52B1-40E6-88F5-CB471D7AF1F2}" srcOrd="1" destOrd="0" parTransId="{8FD10885-B2DE-4088-A07D-7239C0DAB298}" sibTransId="{8FB9A13E-1628-47A9-BDDD-0E7009D37BA7}"/>
    <dgm:cxn modelId="{673C3CFE-2C23-40E9-8E2E-BF596E7E0D46}" type="presOf" srcId="{B08FA43A-D413-491C-B7E2-24859DEC1224}" destId="{810E49B1-24F7-44C8-9838-B320F854823B}" srcOrd="0" destOrd="0" presId="urn:microsoft.com/office/officeart/2009/3/layout/HorizontalOrganizationChart"/>
    <dgm:cxn modelId="{751B81FE-0B6C-4576-88EE-6FFCC5F7F9E7}" type="presOf" srcId="{8AD81361-A987-457D-8B7A-F85057BE6B42}" destId="{EA92E7B2-92C8-4349-85AE-A079D3BCE5D4}" srcOrd="1" destOrd="0" presId="urn:microsoft.com/office/officeart/2009/3/layout/HorizontalOrganizationChart"/>
    <dgm:cxn modelId="{7729B2CC-ECDA-434F-B0DE-393E88F1EF66}" type="presParOf" srcId="{5BA44ECE-FDB7-4D83-8CB1-E268E3460928}" destId="{C545F2B8-0D3C-4DF5-8C13-6CA51EA1645B}" srcOrd="0" destOrd="0" presId="urn:microsoft.com/office/officeart/2009/3/layout/HorizontalOrganizationChart"/>
    <dgm:cxn modelId="{3742FD15-4C65-49D7-BF27-EEA45C044A72}" type="presParOf" srcId="{C545F2B8-0D3C-4DF5-8C13-6CA51EA1645B}" destId="{E240E548-8F4F-4245-A53C-DA6B7F6E01FF}" srcOrd="0" destOrd="0" presId="urn:microsoft.com/office/officeart/2009/3/layout/HorizontalOrganizationChart"/>
    <dgm:cxn modelId="{3F4390E0-19B1-4E96-8426-43E5D12BA236}" type="presParOf" srcId="{E240E548-8F4F-4245-A53C-DA6B7F6E01FF}" destId="{730328E6-67CE-4177-9BEF-8C691DBF0921}" srcOrd="0" destOrd="0" presId="urn:microsoft.com/office/officeart/2009/3/layout/HorizontalOrganizationChart"/>
    <dgm:cxn modelId="{5319C33F-B3B0-4252-8C98-D645C2E5D617}" type="presParOf" srcId="{E240E548-8F4F-4245-A53C-DA6B7F6E01FF}" destId="{60A619CE-9099-4900-A8F7-EE7531571C20}" srcOrd="1" destOrd="0" presId="urn:microsoft.com/office/officeart/2009/3/layout/HorizontalOrganizationChart"/>
    <dgm:cxn modelId="{AD5321EE-4A06-4425-A8C3-491493AD2885}" type="presParOf" srcId="{C545F2B8-0D3C-4DF5-8C13-6CA51EA1645B}" destId="{77FE24DB-0D7C-493B-B9B0-4A16544AC4C2}" srcOrd="1" destOrd="0" presId="urn:microsoft.com/office/officeart/2009/3/layout/HorizontalOrganizationChart"/>
    <dgm:cxn modelId="{0424F296-DC65-4E9E-9FFA-3C1F0938F011}" type="presParOf" srcId="{77FE24DB-0D7C-493B-B9B0-4A16544AC4C2}" destId="{105739D1-1DFE-48FF-B640-B2CDED3285A0}" srcOrd="0" destOrd="0" presId="urn:microsoft.com/office/officeart/2009/3/layout/HorizontalOrganizationChart"/>
    <dgm:cxn modelId="{6217EA50-337C-4D84-8977-E099EA1465AD}" type="presParOf" srcId="{77FE24DB-0D7C-493B-B9B0-4A16544AC4C2}" destId="{1DB63F94-2400-4711-AC6D-5EA975C94864}" srcOrd="1" destOrd="0" presId="urn:microsoft.com/office/officeart/2009/3/layout/HorizontalOrganizationChart"/>
    <dgm:cxn modelId="{EA83F3E3-AB79-428E-A66A-2FC08060CDC3}" type="presParOf" srcId="{1DB63F94-2400-4711-AC6D-5EA975C94864}" destId="{36061858-09DE-4605-A0F4-E4C37FE4B204}" srcOrd="0" destOrd="0" presId="urn:microsoft.com/office/officeart/2009/3/layout/HorizontalOrganizationChart"/>
    <dgm:cxn modelId="{A3CE70F1-50F6-4F88-BFE1-C077E8844F16}" type="presParOf" srcId="{36061858-09DE-4605-A0F4-E4C37FE4B204}" destId="{99F19D98-ED88-414B-9CEE-BE72F90CE2A2}" srcOrd="0" destOrd="0" presId="urn:microsoft.com/office/officeart/2009/3/layout/HorizontalOrganizationChart"/>
    <dgm:cxn modelId="{0BCB6823-7CE5-4687-941D-B74F1C29CF3B}" type="presParOf" srcId="{36061858-09DE-4605-A0F4-E4C37FE4B204}" destId="{CE53FBA6-547D-47CF-AD1B-16E4DC561E5A}" srcOrd="1" destOrd="0" presId="urn:microsoft.com/office/officeart/2009/3/layout/HorizontalOrganizationChart"/>
    <dgm:cxn modelId="{846508B6-BBA1-429D-9891-3CC28840596E}" type="presParOf" srcId="{1DB63F94-2400-4711-AC6D-5EA975C94864}" destId="{3827059E-896F-4063-804E-7FA064C4B1EF}" srcOrd="1" destOrd="0" presId="urn:microsoft.com/office/officeart/2009/3/layout/HorizontalOrganizationChart"/>
    <dgm:cxn modelId="{310F5A8D-245C-4436-B5FC-05C1C39F2270}" type="presParOf" srcId="{3827059E-896F-4063-804E-7FA064C4B1EF}" destId="{5C05C6E9-ECB3-421E-A2B2-5863B70C0A2D}" srcOrd="0" destOrd="0" presId="urn:microsoft.com/office/officeart/2009/3/layout/HorizontalOrganizationChart"/>
    <dgm:cxn modelId="{861F5B13-14FC-46DB-A1A5-566F86CEB493}" type="presParOf" srcId="{3827059E-896F-4063-804E-7FA064C4B1EF}" destId="{A3C66B7C-A65D-4306-B54D-FCBE04FCE47D}" srcOrd="1" destOrd="0" presId="urn:microsoft.com/office/officeart/2009/3/layout/HorizontalOrganizationChart"/>
    <dgm:cxn modelId="{A3DCA897-91A5-4FFA-A192-D1ED9192B207}" type="presParOf" srcId="{A3C66B7C-A65D-4306-B54D-FCBE04FCE47D}" destId="{489AE717-8E98-4732-A547-0C3199B650A4}" srcOrd="0" destOrd="0" presId="urn:microsoft.com/office/officeart/2009/3/layout/HorizontalOrganizationChart"/>
    <dgm:cxn modelId="{738A0905-1D1B-4ACC-BD3A-5B9A1A0650EB}" type="presParOf" srcId="{489AE717-8E98-4732-A547-0C3199B650A4}" destId="{7432D919-6463-402A-8311-D7446E66A9D2}" srcOrd="0" destOrd="0" presId="urn:microsoft.com/office/officeart/2009/3/layout/HorizontalOrganizationChart"/>
    <dgm:cxn modelId="{5AB44120-8CB3-4832-AA24-9370D9FD2054}" type="presParOf" srcId="{489AE717-8E98-4732-A547-0C3199B650A4}" destId="{EA92E7B2-92C8-4349-85AE-A079D3BCE5D4}" srcOrd="1" destOrd="0" presId="urn:microsoft.com/office/officeart/2009/3/layout/HorizontalOrganizationChart"/>
    <dgm:cxn modelId="{77245085-9C40-459C-8B21-22877C2ABB22}" type="presParOf" srcId="{A3C66B7C-A65D-4306-B54D-FCBE04FCE47D}" destId="{F9727D70-ED5B-4B24-9F41-0FE791A4AB71}" srcOrd="1" destOrd="0" presId="urn:microsoft.com/office/officeart/2009/3/layout/HorizontalOrganizationChart"/>
    <dgm:cxn modelId="{64A17200-9665-44D1-8E84-9252746E4870}" type="presParOf" srcId="{A3C66B7C-A65D-4306-B54D-FCBE04FCE47D}" destId="{2DCA9858-8179-4C0E-AB19-0D2BF922EE08}" srcOrd="2" destOrd="0" presId="urn:microsoft.com/office/officeart/2009/3/layout/HorizontalOrganizationChart"/>
    <dgm:cxn modelId="{11D5017B-2C2A-41CE-876D-6510368C9339}" type="presParOf" srcId="{1DB63F94-2400-4711-AC6D-5EA975C94864}" destId="{77A9F7CA-D2B3-42CA-9928-95A48F0FAB1C}" srcOrd="2" destOrd="0" presId="urn:microsoft.com/office/officeart/2009/3/layout/HorizontalOrganizationChart"/>
    <dgm:cxn modelId="{D326FFBF-2C8E-44E9-8A3E-6F4D2F297B13}" type="presParOf" srcId="{77FE24DB-0D7C-493B-B9B0-4A16544AC4C2}" destId="{54DEF431-DDDD-4C04-A0B2-7F04220B71DC}" srcOrd="2" destOrd="0" presId="urn:microsoft.com/office/officeart/2009/3/layout/HorizontalOrganizationChart"/>
    <dgm:cxn modelId="{322766A6-07D1-4B31-99E9-88F161CE4CBB}" type="presParOf" srcId="{77FE24DB-0D7C-493B-B9B0-4A16544AC4C2}" destId="{C6FC138C-1F79-4686-9B4B-815A01FC228E}" srcOrd="3" destOrd="0" presId="urn:microsoft.com/office/officeart/2009/3/layout/HorizontalOrganizationChart"/>
    <dgm:cxn modelId="{41BAD4CB-27CA-4B4A-BD6B-C039C209A22F}" type="presParOf" srcId="{C6FC138C-1F79-4686-9B4B-815A01FC228E}" destId="{D77CC097-F65B-4FDE-8779-5AD299BA3CDF}" srcOrd="0" destOrd="0" presId="urn:microsoft.com/office/officeart/2009/3/layout/HorizontalOrganizationChart"/>
    <dgm:cxn modelId="{5EB945ED-A785-40A0-A5CA-A7433E61C672}" type="presParOf" srcId="{D77CC097-F65B-4FDE-8779-5AD299BA3CDF}" destId="{E38D5F0E-B900-41BE-93EA-92F97F49C3A1}" srcOrd="0" destOrd="0" presId="urn:microsoft.com/office/officeart/2009/3/layout/HorizontalOrganizationChart"/>
    <dgm:cxn modelId="{F50A3775-89A9-4A32-9CF5-21072A6997A0}" type="presParOf" srcId="{D77CC097-F65B-4FDE-8779-5AD299BA3CDF}" destId="{2CE1A373-28E3-431D-93D7-4A5A09E7AB02}" srcOrd="1" destOrd="0" presId="urn:microsoft.com/office/officeart/2009/3/layout/HorizontalOrganizationChart"/>
    <dgm:cxn modelId="{656A4090-0D21-42A8-9D3C-87EB9729702C}" type="presParOf" srcId="{C6FC138C-1F79-4686-9B4B-815A01FC228E}" destId="{E44961A4-80DB-43FE-963A-7D0670309644}" srcOrd="1" destOrd="0" presId="urn:microsoft.com/office/officeart/2009/3/layout/HorizontalOrganizationChart"/>
    <dgm:cxn modelId="{60EB4EE7-3197-47CD-AD93-C248BB12E221}" type="presParOf" srcId="{E44961A4-80DB-43FE-963A-7D0670309644}" destId="{47BDCBC7-E2ED-463B-A8B6-172BDB2E6FA2}" srcOrd="0" destOrd="0" presId="urn:microsoft.com/office/officeart/2009/3/layout/HorizontalOrganizationChart"/>
    <dgm:cxn modelId="{E2053B14-B755-4F52-B5F1-9BA80223FCEB}" type="presParOf" srcId="{E44961A4-80DB-43FE-963A-7D0670309644}" destId="{1AD807F0-9029-45DB-B283-6EFB4AB99B22}" srcOrd="1" destOrd="0" presId="urn:microsoft.com/office/officeart/2009/3/layout/HorizontalOrganizationChart"/>
    <dgm:cxn modelId="{F0599089-9E20-42D8-8906-756753940164}" type="presParOf" srcId="{1AD807F0-9029-45DB-B283-6EFB4AB99B22}" destId="{84738FB2-810B-4E43-88D0-6ADB61387C0B}" srcOrd="0" destOrd="0" presId="urn:microsoft.com/office/officeart/2009/3/layout/HorizontalOrganizationChart"/>
    <dgm:cxn modelId="{45792F7A-64BB-4E42-AAC9-12A5014E0F46}" type="presParOf" srcId="{84738FB2-810B-4E43-88D0-6ADB61387C0B}" destId="{8B255DB6-7485-417C-A1B5-EA5CD28ECEF3}" srcOrd="0" destOrd="0" presId="urn:microsoft.com/office/officeart/2009/3/layout/HorizontalOrganizationChart"/>
    <dgm:cxn modelId="{485AE2DD-9788-4B4E-8D7A-7D065D8FD84C}" type="presParOf" srcId="{84738FB2-810B-4E43-88D0-6ADB61387C0B}" destId="{E2B0A7F6-B3D7-4898-8925-ABDB84C366A7}" srcOrd="1" destOrd="0" presId="urn:microsoft.com/office/officeart/2009/3/layout/HorizontalOrganizationChart"/>
    <dgm:cxn modelId="{31E13D71-34A3-425C-8F85-FF813F5A2D11}" type="presParOf" srcId="{1AD807F0-9029-45DB-B283-6EFB4AB99B22}" destId="{F32653D4-E1EA-4D16-A353-4F387B5318AE}" srcOrd="1" destOrd="0" presId="urn:microsoft.com/office/officeart/2009/3/layout/HorizontalOrganizationChart"/>
    <dgm:cxn modelId="{F5B28581-28BD-4BE8-BCD1-996625B2D84C}" type="presParOf" srcId="{1AD807F0-9029-45DB-B283-6EFB4AB99B22}" destId="{18C1F4B9-C928-4E03-A6D4-B8330B729209}" srcOrd="2" destOrd="0" presId="urn:microsoft.com/office/officeart/2009/3/layout/HorizontalOrganizationChart"/>
    <dgm:cxn modelId="{7F3DD04E-0294-4B35-A0DD-C292B4933037}" type="presParOf" srcId="{E44961A4-80DB-43FE-963A-7D0670309644}" destId="{6F2D2015-9161-4C58-9E0E-0BAAE89DC35E}" srcOrd="2" destOrd="0" presId="urn:microsoft.com/office/officeart/2009/3/layout/HorizontalOrganizationChart"/>
    <dgm:cxn modelId="{6E6A22BE-4270-430F-BBDA-CDBCA76763D6}" type="presParOf" srcId="{E44961A4-80DB-43FE-963A-7D0670309644}" destId="{4960C9B7-4BDE-40D9-BFA1-8CAE0F09D727}" srcOrd="3" destOrd="0" presId="urn:microsoft.com/office/officeart/2009/3/layout/HorizontalOrganizationChart"/>
    <dgm:cxn modelId="{0E91CE11-959C-4EE4-8003-F9287BD35C0A}" type="presParOf" srcId="{4960C9B7-4BDE-40D9-BFA1-8CAE0F09D727}" destId="{1DCEE633-DE12-4EBB-892B-78C1AAE2499E}" srcOrd="0" destOrd="0" presId="urn:microsoft.com/office/officeart/2009/3/layout/HorizontalOrganizationChart"/>
    <dgm:cxn modelId="{EEB52EB6-E82A-4E22-B924-4E5400FA007A}" type="presParOf" srcId="{1DCEE633-DE12-4EBB-892B-78C1AAE2499E}" destId="{9A87097E-44C8-44B0-8A22-D0166450E601}" srcOrd="0" destOrd="0" presId="urn:microsoft.com/office/officeart/2009/3/layout/HorizontalOrganizationChart"/>
    <dgm:cxn modelId="{847F7E0B-FB4C-447B-8DD4-2448C296A214}" type="presParOf" srcId="{1DCEE633-DE12-4EBB-892B-78C1AAE2499E}" destId="{9A660F05-FA7C-4D2E-9CF5-AF2654FAABAB}" srcOrd="1" destOrd="0" presId="urn:microsoft.com/office/officeart/2009/3/layout/HorizontalOrganizationChart"/>
    <dgm:cxn modelId="{AA7F97EB-E0B1-4622-9CBA-D7C568826B03}" type="presParOf" srcId="{4960C9B7-4BDE-40D9-BFA1-8CAE0F09D727}" destId="{A00D24A5-B10F-4272-83CD-5D3BD17687EE}" srcOrd="1" destOrd="0" presId="urn:microsoft.com/office/officeart/2009/3/layout/HorizontalOrganizationChart"/>
    <dgm:cxn modelId="{3C9315FC-8BB1-4B60-8E9A-41C8EF87F474}" type="presParOf" srcId="{4960C9B7-4BDE-40D9-BFA1-8CAE0F09D727}" destId="{3D28161D-0C51-42C2-8AA4-064B4D43F581}" srcOrd="2" destOrd="0" presId="urn:microsoft.com/office/officeart/2009/3/layout/HorizontalOrganizationChart"/>
    <dgm:cxn modelId="{40C1C20A-D57E-41CD-8A7F-16981E1AEAF6}" type="presParOf" srcId="{C6FC138C-1F79-4686-9B4B-815A01FC228E}" destId="{EF91BEEA-3544-4401-ACC9-56FB6D193B43}" srcOrd="2" destOrd="0" presId="urn:microsoft.com/office/officeart/2009/3/layout/HorizontalOrganizationChart"/>
    <dgm:cxn modelId="{12629556-2457-49E2-864C-53018B5DA961}" type="presParOf" srcId="{77FE24DB-0D7C-493B-B9B0-4A16544AC4C2}" destId="{5E816625-E6C4-456B-8878-69A8A91DC11C}" srcOrd="4" destOrd="0" presId="urn:microsoft.com/office/officeart/2009/3/layout/HorizontalOrganizationChart"/>
    <dgm:cxn modelId="{7998A9DF-7BD5-4F66-AB9F-290930F45127}" type="presParOf" srcId="{77FE24DB-0D7C-493B-B9B0-4A16544AC4C2}" destId="{3F7A5A54-A69C-4591-8F14-CDF221CBBFFB}" srcOrd="5" destOrd="0" presId="urn:microsoft.com/office/officeart/2009/3/layout/HorizontalOrganizationChart"/>
    <dgm:cxn modelId="{21E9D81F-AE63-4146-8ABA-3F97A9D2EFE9}" type="presParOf" srcId="{3F7A5A54-A69C-4591-8F14-CDF221CBBFFB}" destId="{61E79698-EED6-4268-8F37-BFC20196B1F7}" srcOrd="0" destOrd="0" presId="urn:microsoft.com/office/officeart/2009/3/layout/HorizontalOrganizationChart"/>
    <dgm:cxn modelId="{F854504D-3FBA-4AF7-A997-C2444E420BB9}" type="presParOf" srcId="{61E79698-EED6-4268-8F37-BFC20196B1F7}" destId="{26C3E913-8B1F-4C25-8E66-120688A96E4F}" srcOrd="0" destOrd="0" presId="urn:microsoft.com/office/officeart/2009/3/layout/HorizontalOrganizationChart"/>
    <dgm:cxn modelId="{28882DE4-7897-431D-A1D9-361D596EFE30}" type="presParOf" srcId="{61E79698-EED6-4268-8F37-BFC20196B1F7}" destId="{48E687D6-31D5-41AE-8774-BE3837AF3070}" srcOrd="1" destOrd="0" presId="urn:microsoft.com/office/officeart/2009/3/layout/HorizontalOrganizationChart"/>
    <dgm:cxn modelId="{06A85B0D-7D40-462F-86F2-3A16EC756953}" type="presParOf" srcId="{3F7A5A54-A69C-4591-8F14-CDF221CBBFFB}" destId="{F870D0AB-4F2F-4084-BE1C-C05E3E0C4354}" srcOrd="1" destOrd="0" presId="urn:microsoft.com/office/officeart/2009/3/layout/HorizontalOrganizationChart"/>
    <dgm:cxn modelId="{9F2DCAB5-5501-43F0-85AF-D5ABF9BF18CD}" type="presParOf" srcId="{F870D0AB-4F2F-4084-BE1C-C05E3E0C4354}" destId="{50D8BAE4-E2C2-48DD-B8AC-4617DE0B1A8C}" srcOrd="0" destOrd="0" presId="urn:microsoft.com/office/officeart/2009/3/layout/HorizontalOrganizationChart"/>
    <dgm:cxn modelId="{A84633EF-EA97-4316-A2B2-321A7252CA95}" type="presParOf" srcId="{F870D0AB-4F2F-4084-BE1C-C05E3E0C4354}" destId="{EB9E258D-9BA1-4A7C-A3A6-CD8714A60F18}" srcOrd="1" destOrd="0" presId="urn:microsoft.com/office/officeart/2009/3/layout/HorizontalOrganizationChart"/>
    <dgm:cxn modelId="{B1035CBD-8A4B-4C7A-80ED-F76FF435307F}" type="presParOf" srcId="{EB9E258D-9BA1-4A7C-A3A6-CD8714A60F18}" destId="{3E93D0AA-72FA-4C02-84E1-972CF0E2D243}" srcOrd="0" destOrd="0" presId="urn:microsoft.com/office/officeart/2009/3/layout/HorizontalOrganizationChart"/>
    <dgm:cxn modelId="{06B334DA-1935-4E55-8FBE-F238111F2BCA}" type="presParOf" srcId="{3E93D0AA-72FA-4C02-84E1-972CF0E2D243}" destId="{810E49B1-24F7-44C8-9838-B320F854823B}" srcOrd="0" destOrd="0" presId="urn:microsoft.com/office/officeart/2009/3/layout/HorizontalOrganizationChart"/>
    <dgm:cxn modelId="{0BA92B7B-F9CF-40A8-8C32-EC4ABEFFF4E5}" type="presParOf" srcId="{3E93D0AA-72FA-4C02-84E1-972CF0E2D243}" destId="{318B6F93-AA6E-4556-9E4E-941BC2548442}" srcOrd="1" destOrd="0" presId="urn:microsoft.com/office/officeart/2009/3/layout/HorizontalOrganizationChart"/>
    <dgm:cxn modelId="{39FDCDD3-2376-4790-A11B-9A45BE40F9F3}" type="presParOf" srcId="{EB9E258D-9BA1-4A7C-A3A6-CD8714A60F18}" destId="{14B33817-67EC-417C-B78B-B4F14B1129C5}" srcOrd="1" destOrd="0" presId="urn:microsoft.com/office/officeart/2009/3/layout/HorizontalOrganizationChart"/>
    <dgm:cxn modelId="{1EEF4E44-FBB1-4EAE-8B72-933246D41DA6}" type="presParOf" srcId="{EB9E258D-9BA1-4A7C-A3A6-CD8714A60F18}" destId="{4E261A7E-52C4-484D-814E-CB61768CE44E}" srcOrd="2" destOrd="0" presId="urn:microsoft.com/office/officeart/2009/3/layout/HorizontalOrganizationChart"/>
    <dgm:cxn modelId="{2F80C878-6979-4790-90FE-2332A823DA3B}" type="presParOf" srcId="{3F7A5A54-A69C-4591-8F14-CDF221CBBFFB}" destId="{004151C1-6F99-4FCD-8782-007AD8D232EC}" srcOrd="2" destOrd="0" presId="urn:microsoft.com/office/officeart/2009/3/layout/HorizontalOrganizationChart"/>
    <dgm:cxn modelId="{0632ECD2-ABB3-4AF8-A9EB-0206ECEB4863}" type="presParOf" srcId="{77FE24DB-0D7C-493B-B9B0-4A16544AC4C2}" destId="{BA96495C-2EF5-4D47-B5BC-E140FC22A629}" srcOrd="6" destOrd="0" presId="urn:microsoft.com/office/officeart/2009/3/layout/HorizontalOrganizationChart"/>
    <dgm:cxn modelId="{22DFFD0C-0504-41B6-A915-87F9D96B004A}" type="presParOf" srcId="{77FE24DB-0D7C-493B-B9B0-4A16544AC4C2}" destId="{324483D1-7F2A-4FA5-8F11-DDFB2A49B073}" srcOrd="7" destOrd="0" presId="urn:microsoft.com/office/officeart/2009/3/layout/HorizontalOrganizationChart"/>
    <dgm:cxn modelId="{D6A7B51C-A42A-441E-B658-BFFB4A11B7B3}" type="presParOf" srcId="{324483D1-7F2A-4FA5-8F11-DDFB2A49B073}" destId="{F335CC11-60C2-4BDF-82CE-1D8D21CB5021}" srcOrd="0" destOrd="0" presId="urn:microsoft.com/office/officeart/2009/3/layout/HorizontalOrganizationChart"/>
    <dgm:cxn modelId="{131D0D0D-8E78-4655-9343-08E30EF8DDB1}" type="presParOf" srcId="{F335CC11-60C2-4BDF-82CE-1D8D21CB5021}" destId="{BD6C9800-FA3D-4DFD-937A-B48D9F5F80BF}" srcOrd="0" destOrd="0" presId="urn:microsoft.com/office/officeart/2009/3/layout/HorizontalOrganizationChart"/>
    <dgm:cxn modelId="{D3810520-D993-4D77-BADC-E1C8AA9B87FD}" type="presParOf" srcId="{F335CC11-60C2-4BDF-82CE-1D8D21CB5021}" destId="{9F049D2E-6998-4F5E-9084-11166C66C8F5}" srcOrd="1" destOrd="0" presId="urn:microsoft.com/office/officeart/2009/3/layout/HorizontalOrganizationChart"/>
    <dgm:cxn modelId="{25227597-98F2-4F81-B7AC-4AB8E335534D}" type="presParOf" srcId="{324483D1-7F2A-4FA5-8F11-DDFB2A49B073}" destId="{5162443D-3D4E-4254-BA72-F63C7857DEBB}" srcOrd="1" destOrd="0" presId="urn:microsoft.com/office/officeart/2009/3/layout/HorizontalOrganizationChart"/>
    <dgm:cxn modelId="{4DF3BA64-FA7B-46A1-A2B5-434D67D95F00}" type="presParOf" srcId="{324483D1-7F2A-4FA5-8F11-DDFB2A49B073}" destId="{DE5D35E6-9441-48A5-94FA-9FAFF44E503F}" srcOrd="2" destOrd="0" presId="urn:microsoft.com/office/officeart/2009/3/layout/HorizontalOrganizationChart"/>
    <dgm:cxn modelId="{7379A076-D31A-4424-B69D-0A69D48511EC}" type="presParOf" srcId="{C545F2B8-0D3C-4DF5-8C13-6CA51EA1645B}" destId="{258EFC8E-E8C5-4F9F-9DA7-2B8DD86F183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2427EC-9CD8-4ADB-B548-21B07E24DBC9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A236E641-0F18-42F3-93FE-664C398081C8}">
      <dgm:prSet/>
      <dgm:spPr/>
      <dgm:t>
        <a:bodyPr/>
        <a:lstStyle/>
        <a:p>
          <a:r>
            <a:rPr lang="fr-FR" dirty="0"/>
            <a:t>Concertation entre les acteurs</a:t>
          </a:r>
        </a:p>
      </dgm:t>
    </dgm:pt>
    <dgm:pt modelId="{5A22DC06-BC2D-4B35-9DFB-7EA5A8BF1BC5}" type="parTrans" cxnId="{71B7B743-2858-4645-861E-00013E3D0140}">
      <dgm:prSet/>
      <dgm:spPr/>
      <dgm:t>
        <a:bodyPr/>
        <a:lstStyle/>
        <a:p>
          <a:endParaRPr lang="fr-FR"/>
        </a:p>
      </dgm:t>
    </dgm:pt>
    <dgm:pt modelId="{BA3FCC8E-E3A2-446A-8795-8A1A8FEE0985}" type="sibTrans" cxnId="{71B7B743-2858-4645-861E-00013E3D0140}">
      <dgm:prSet/>
      <dgm:spPr/>
      <dgm:t>
        <a:bodyPr/>
        <a:lstStyle/>
        <a:p>
          <a:endParaRPr lang="fr-FR"/>
        </a:p>
      </dgm:t>
    </dgm:pt>
    <dgm:pt modelId="{2FC31728-69E0-4951-B5AF-9A104DF2DB06}">
      <dgm:prSet/>
      <dgm:spPr/>
      <dgm:t>
        <a:bodyPr/>
        <a:lstStyle/>
        <a:p>
          <a:r>
            <a:rPr lang="fr-FR" dirty="0"/>
            <a:t>Coordonnée par eRcane</a:t>
          </a:r>
        </a:p>
      </dgm:t>
    </dgm:pt>
    <dgm:pt modelId="{CCD28E18-44E2-40AE-A5DE-FFA67F367BA6}" type="parTrans" cxnId="{EAD3932E-4954-475A-B73B-B4BAADDD00C0}">
      <dgm:prSet/>
      <dgm:spPr/>
      <dgm:t>
        <a:bodyPr/>
        <a:lstStyle/>
        <a:p>
          <a:endParaRPr lang="fr-FR"/>
        </a:p>
      </dgm:t>
    </dgm:pt>
    <dgm:pt modelId="{8E95E4DC-8C8E-46D8-AE81-C7FB4D177E4C}" type="sibTrans" cxnId="{EAD3932E-4954-475A-B73B-B4BAADDD00C0}">
      <dgm:prSet/>
      <dgm:spPr/>
      <dgm:t>
        <a:bodyPr/>
        <a:lstStyle/>
        <a:p>
          <a:endParaRPr lang="fr-FR"/>
        </a:p>
      </dgm:t>
    </dgm:pt>
    <dgm:pt modelId="{1EEA626C-AC73-4804-89F1-2ED07D90306F}">
      <dgm:prSet/>
      <dgm:spPr/>
      <dgm:t>
        <a:bodyPr/>
        <a:lstStyle/>
        <a:p>
          <a:r>
            <a:rPr lang="fr-FR" dirty="0"/>
            <a:t>Logistique CTICS et eRcane</a:t>
          </a:r>
        </a:p>
      </dgm:t>
    </dgm:pt>
    <dgm:pt modelId="{D9349DBC-666B-4968-9A54-578DC6A95A64}" type="parTrans" cxnId="{4CDBAF0D-5257-4BCF-9829-79798AEED943}">
      <dgm:prSet/>
      <dgm:spPr/>
      <dgm:t>
        <a:bodyPr/>
        <a:lstStyle/>
        <a:p>
          <a:endParaRPr lang="fr-FR"/>
        </a:p>
      </dgm:t>
    </dgm:pt>
    <dgm:pt modelId="{254B84EF-E26B-431C-80CB-16A07564F39D}" type="sibTrans" cxnId="{4CDBAF0D-5257-4BCF-9829-79798AEED943}">
      <dgm:prSet/>
      <dgm:spPr/>
      <dgm:t>
        <a:bodyPr/>
        <a:lstStyle/>
        <a:p>
          <a:endParaRPr lang="fr-FR"/>
        </a:p>
      </dgm:t>
    </dgm:pt>
    <dgm:pt modelId="{BFA8ECAC-8DE2-461D-B56F-23D0497A8EB9}" type="pres">
      <dgm:prSet presAssocID="{972427EC-9CD8-4ADB-B548-21B07E24DB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79CB1D0-BEC8-4AE7-95C3-1A10BA91D48C}" type="pres">
      <dgm:prSet presAssocID="{A236E641-0F18-42F3-93FE-664C398081C8}" presName="hierRoot1" presStyleCnt="0">
        <dgm:presLayoutVars>
          <dgm:hierBranch val="init"/>
        </dgm:presLayoutVars>
      </dgm:prSet>
      <dgm:spPr/>
    </dgm:pt>
    <dgm:pt modelId="{8E4A58F2-6EBE-4C9F-BA5B-05C44034A919}" type="pres">
      <dgm:prSet presAssocID="{A236E641-0F18-42F3-93FE-664C398081C8}" presName="rootComposite1" presStyleCnt="0"/>
      <dgm:spPr/>
    </dgm:pt>
    <dgm:pt modelId="{81C3DDE3-26E7-43B1-8B98-35E5FEDF2ADB}" type="pres">
      <dgm:prSet presAssocID="{A236E641-0F18-42F3-93FE-664C398081C8}" presName="rootText1" presStyleLbl="node0" presStyleIdx="0" presStyleCnt="1">
        <dgm:presLayoutVars>
          <dgm:chPref val="3"/>
        </dgm:presLayoutVars>
      </dgm:prSet>
      <dgm:spPr/>
    </dgm:pt>
    <dgm:pt modelId="{A323AA6A-9C47-49B4-B20E-DFFC091D6A1A}" type="pres">
      <dgm:prSet presAssocID="{A236E641-0F18-42F3-93FE-664C398081C8}" presName="rootConnector1" presStyleLbl="node1" presStyleIdx="0" presStyleCnt="0"/>
      <dgm:spPr/>
    </dgm:pt>
    <dgm:pt modelId="{8435E77D-9492-4AE4-9914-2FC8E0BF0F18}" type="pres">
      <dgm:prSet presAssocID="{A236E641-0F18-42F3-93FE-664C398081C8}" presName="hierChild2" presStyleCnt="0"/>
      <dgm:spPr/>
    </dgm:pt>
    <dgm:pt modelId="{210621AA-4DA6-42AF-AADA-7AC1E69F437E}" type="pres">
      <dgm:prSet presAssocID="{CCD28E18-44E2-40AE-A5DE-FFA67F367BA6}" presName="Name64" presStyleLbl="parChTrans1D2" presStyleIdx="0" presStyleCnt="2"/>
      <dgm:spPr/>
    </dgm:pt>
    <dgm:pt modelId="{A2575E88-C8C9-470B-8BE5-A7CEA81E0D86}" type="pres">
      <dgm:prSet presAssocID="{2FC31728-69E0-4951-B5AF-9A104DF2DB06}" presName="hierRoot2" presStyleCnt="0">
        <dgm:presLayoutVars>
          <dgm:hierBranch val="init"/>
        </dgm:presLayoutVars>
      </dgm:prSet>
      <dgm:spPr/>
    </dgm:pt>
    <dgm:pt modelId="{C0D8D3ED-B473-4F61-8F69-28B55D710A4D}" type="pres">
      <dgm:prSet presAssocID="{2FC31728-69E0-4951-B5AF-9A104DF2DB06}" presName="rootComposite" presStyleCnt="0"/>
      <dgm:spPr/>
    </dgm:pt>
    <dgm:pt modelId="{A331FB1C-2186-4DC2-8C6D-C5EA36F62B0D}" type="pres">
      <dgm:prSet presAssocID="{2FC31728-69E0-4951-B5AF-9A104DF2DB06}" presName="rootText" presStyleLbl="node2" presStyleIdx="0" presStyleCnt="2">
        <dgm:presLayoutVars>
          <dgm:chPref val="3"/>
        </dgm:presLayoutVars>
      </dgm:prSet>
      <dgm:spPr/>
    </dgm:pt>
    <dgm:pt modelId="{327361F5-5431-4376-88D8-AE502B9861EF}" type="pres">
      <dgm:prSet presAssocID="{2FC31728-69E0-4951-B5AF-9A104DF2DB06}" presName="rootConnector" presStyleLbl="node2" presStyleIdx="0" presStyleCnt="2"/>
      <dgm:spPr/>
    </dgm:pt>
    <dgm:pt modelId="{48EA4C22-1905-46D7-889C-64AAAD40CDD1}" type="pres">
      <dgm:prSet presAssocID="{2FC31728-69E0-4951-B5AF-9A104DF2DB06}" presName="hierChild4" presStyleCnt="0"/>
      <dgm:spPr/>
    </dgm:pt>
    <dgm:pt modelId="{E56B3668-1C5A-4606-8077-2D6A16DE1D5B}" type="pres">
      <dgm:prSet presAssocID="{2FC31728-69E0-4951-B5AF-9A104DF2DB06}" presName="hierChild5" presStyleCnt="0"/>
      <dgm:spPr/>
    </dgm:pt>
    <dgm:pt modelId="{49E16F99-000C-4663-8875-CCCD10FE9579}" type="pres">
      <dgm:prSet presAssocID="{D9349DBC-666B-4968-9A54-578DC6A95A64}" presName="Name64" presStyleLbl="parChTrans1D2" presStyleIdx="1" presStyleCnt="2"/>
      <dgm:spPr/>
    </dgm:pt>
    <dgm:pt modelId="{B4DE8133-AAE4-45E2-B95B-59A9CA20D4C2}" type="pres">
      <dgm:prSet presAssocID="{1EEA626C-AC73-4804-89F1-2ED07D90306F}" presName="hierRoot2" presStyleCnt="0">
        <dgm:presLayoutVars>
          <dgm:hierBranch val="init"/>
        </dgm:presLayoutVars>
      </dgm:prSet>
      <dgm:spPr/>
    </dgm:pt>
    <dgm:pt modelId="{649BA77E-37A6-42F7-A197-4ACC20C0550D}" type="pres">
      <dgm:prSet presAssocID="{1EEA626C-AC73-4804-89F1-2ED07D90306F}" presName="rootComposite" presStyleCnt="0"/>
      <dgm:spPr/>
    </dgm:pt>
    <dgm:pt modelId="{873685DD-C71C-4A2B-BDE7-5709196579A4}" type="pres">
      <dgm:prSet presAssocID="{1EEA626C-AC73-4804-89F1-2ED07D90306F}" presName="rootText" presStyleLbl="node2" presStyleIdx="1" presStyleCnt="2">
        <dgm:presLayoutVars>
          <dgm:chPref val="3"/>
        </dgm:presLayoutVars>
      </dgm:prSet>
      <dgm:spPr/>
    </dgm:pt>
    <dgm:pt modelId="{DFFB8462-06AE-4C1C-8BE7-E2E2494E1101}" type="pres">
      <dgm:prSet presAssocID="{1EEA626C-AC73-4804-89F1-2ED07D90306F}" presName="rootConnector" presStyleLbl="node2" presStyleIdx="1" presStyleCnt="2"/>
      <dgm:spPr/>
    </dgm:pt>
    <dgm:pt modelId="{AC1DEA86-CE03-4BA8-8909-B564411E1663}" type="pres">
      <dgm:prSet presAssocID="{1EEA626C-AC73-4804-89F1-2ED07D90306F}" presName="hierChild4" presStyleCnt="0"/>
      <dgm:spPr/>
    </dgm:pt>
    <dgm:pt modelId="{21EC752D-C166-4B06-B1C4-6471ACF7A0EE}" type="pres">
      <dgm:prSet presAssocID="{1EEA626C-AC73-4804-89F1-2ED07D90306F}" presName="hierChild5" presStyleCnt="0"/>
      <dgm:spPr/>
    </dgm:pt>
    <dgm:pt modelId="{4E87AEDC-10BC-4543-832F-76DBD58A0424}" type="pres">
      <dgm:prSet presAssocID="{A236E641-0F18-42F3-93FE-664C398081C8}" presName="hierChild3" presStyleCnt="0"/>
      <dgm:spPr/>
    </dgm:pt>
  </dgm:ptLst>
  <dgm:cxnLst>
    <dgm:cxn modelId="{A1B58C0D-6877-4675-A080-C77790CF7122}" type="presOf" srcId="{CCD28E18-44E2-40AE-A5DE-FFA67F367BA6}" destId="{210621AA-4DA6-42AF-AADA-7AC1E69F437E}" srcOrd="0" destOrd="0" presId="urn:microsoft.com/office/officeart/2009/3/layout/HorizontalOrganizationChart"/>
    <dgm:cxn modelId="{4CDBAF0D-5257-4BCF-9829-79798AEED943}" srcId="{A236E641-0F18-42F3-93FE-664C398081C8}" destId="{1EEA626C-AC73-4804-89F1-2ED07D90306F}" srcOrd="1" destOrd="0" parTransId="{D9349DBC-666B-4968-9A54-578DC6A95A64}" sibTransId="{254B84EF-E26B-431C-80CB-16A07564F39D}"/>
    <dgm:cxn modelId="{1D335F27-4D00-4191-8833-8EFAAB6F657D}" type="presOf" srcId="{1EEA626C-AC73-4804-89F1-2ED07D90306F}" destId="{873685DD-C71C-4A2B-BDE7-5709196579A4}" srcOrd="0" destOrd="0" presId="urn:microsoft.com/office/officeart/2009/3/layout/HorizontalOrganizationChart"/>
    <dgm:cxn modelId="{EAD3932E-4954-475A-B73B-B4BAADDD00C0}" srcId="{A236E641-0F18-42F3-93FE-664C398081C8}" destId="{2FC31728-69E0-4951-B5AF-9A104DF2DB06}" srcOrd="0" destOrd="0" parTransId="{CCD28E18-44E2-40AE-A5DE-FFA67F367BA6}" sibTransId="{8E95E4DC-8C8E-46D8-AE81-C7FB4D177E4C}"/>
    <dgm:cxn modelId="{1D952433-C13A-476A-ABDD-CB70F785E2FE}" type="presOf" srcId="{D9349DBC-666B-4968-9A54-578DC6A95A64}" destId="{49E16F99-000C-4663-8875-CCCD10FE9579}" srcOrd="0" destOrd="0" presId="urn:microsoft.com/office/officeart/2009/3/layout/HorizontalOrganizationChart"/>
    <dgm:cxn modelId="{B0A1113B-B607-4C58-B667-F99B82402A77}" type="presOf" srcId="{1EEA626C-AC73-4804-89F1-2ED07D90306F}" destId="{DFFB8462-06AE-4C1C-8BE7-E2E2494E1101}" srcOrd="1" destOrd="0" presId="urn:microsoft.com/office/officeart/2009/3/layout/HorizontalOrganizationChart"/>
    <dgm:cxn modelId="{71B7B743-2858-4645-861E-00013E3D0140}" srcId="{972427EC-9CD8-4ADB-B548-21B07E24DBC9}" destId="{A236E641-0F18-42F3-93FE-664C398081C8}" srcOrd="0" destOrd="0" parTransId="{5A22DC06-BC2D-4B35-9DFB-7EA5A8BF1BC5}" sibTransId="{BA3FCC8E-E3A2-446A-8795-8A1A8FEE0985}"/>
    <dgm:cxn modelId="{0E676167-0071-47AB-840C-4F27DC90D015}" type="presOf" srcId="{A236E641-0F18-42F3-93FE-664C398081C8}" destId="{81C3DDE3-26E7-43B1-8B98-35E5FEDF2ADB}" srcOrd="0" destOrd="0" presId="urn:microsoft.com/office/officeart/2009/3/layout/HorizontalOrganizationChart"/>
    <dgm:cxn modelId="{45EE2181-BB25-4464-9439-A271354102F5}" type="presOf" srcId="{2FC31728-69E0-4951-B5AF-9A104DF2DB06}" destId="{A331FB1C-2186-4DC2-8C6D-C5EA36F62B0D}" srcOrd="0" destOrd="0" presId="urn:microsoft.com/office/officeart/2009/3/layout/HorizontalOrganizationChart"/>
    <dgm:cxn modelId="{E036F39C-5E81-45D3-9962-AB245306DABB}" type="presOf" srcId="{972427EC-9CD8-4ADB-B548-21B07E24DBC9}" destId="{BFA8ECAC-8DE2-461D-B56F-23D0497A8EB9}" srcOrd="0" destOrd="0" presId="urn:microsoft.com/office/officeart/2009/3/layout/HorizontalOrganizationChart"/>
    <dgm:cxn modelId="{D605F4B0-0D36-4CBD-A636-BC3FD65E34A8}" type="presOf" srcId="{2FC31728-69E0-4951-B5AF-9A104DF2DB06}" destId="{327361F5-5431-4376-88D8-AE502B9861EF}" srcOrd="1" destOrd="0" presId="urn:microsoft.com/office/officeart/2009/3/layout/HorizontalOrganizationChart"/>
    <dgm:cxn modelId="{68DB8CE0-3FEF-4455-9A1E-25C6196482C0}" type="presOf" srcId="{A236E641-0F18-42F3-93FE-664C398081C8}" destId="{A323AA6A-9C47-49B4-B20E-DFFC091D6A1A}" srcOrd="1" destOrd="0" presId="urn:microsoft.com/office/officeart/2009/3/layout/HorizontalOrganizationChart"/>
    <dgm:cxn modelId="{79EE6617-2908-4158-B655-C174B6281D02}" type="presParOf" srcId="{BFA8ECAC-8DE2-461D-B56F-23D0497A8EB9}" destId="{079CB1D0-BEC8-4AE7-95C3-1A10BA91D48C}" srcOrd="0" destOrd="0" presId="urn:microsoft.com/office/officeart/2009/3/layout/HorizontalOrganizationChart"/>
    <dgm:cxn modelId="{F7F713E2-9D5E-4160-A4BB-6D9DF9192D67}" type="presParOf" srcId="{079CB1D0-BEC8-4AE7-95C3-1A10BA91D48C}" destId="{8E4A58F2-6EBE-4C9F-BA5B-05C44034A919}" srcOrd="0" destOrd="0" presId="urn:microsoft.com/office/officeart/2009/3/layout/HorizontalOrganizationChart"/>
    <dgm:cxn modelId="{1C1EC237-3F8B-4910-96BD-E219608E59ED}" type="presParOf" srcId="{8E4A58F2-6EBE-4C9F-BA5B-05C44034A919}" destId="{81C3DDE3-26E7-43B1-8B98-35E5FEDF2ADB}" srcOrd="0" destOrd="0" presId="urn:microsoft.com/office/officeart/2009/3/layout/HorizontalOrganizationChart"/>
    <dgm:cxn modelId="{B2B887DD-C0E0-4C62-AF51-65E91D5E1662}" type="presParOf" srcId="{8E4A58F2-6EBE-4C9F-BA5B-05C44034A919}" destId="{A323AA6A-9C47-49B4-B20E-DFFC091D6A1A}" srcOrd="1" destOrd="0" presId="urn:microsoft.com/office/officeart/2009/3/layout/HorizontalOrganizationChart"/>
    <dgm:cxn modelId="{5C2BC710-DDF9-47B6-AFE2-FCAC3D2A4078}" type="presParOf" srcId="{079CB1D0-BEC8-4AE7-95C3-1A10BA91D48C}" destId="{8435E77D-9492-4AE4-9914-2FC8E0BF0F18}" srcOrd="1" destOrd="0" presId="urn:microsoft.com/office/officeart/2009/3/layout/HorizontalOrganizationChart"/>
    <dgm:cxn modelId="{66AA63B3-67A4-43C3-BAFD-9F8DC45988FA}" type="presParOf" srcId="{8435E77D-9492-4AE4-9914-2FC8E0BF0F18}" destId="{210621AA-4DA6-42AF-AADA-7AC1E69F437E}" srcOrd="0" destOrd="0" presId="urn:microsoft.com/office/officeart/2009/3/layout/HorizontalOrganizationChart"/>
    <dgm:cxn modelId="{FA0567CB-245E-4D5B-B46C-CCDE421F5CA1}" type="presParOf" srcId="{8435E77D-9492-4AE4-9914-2FC8E0BF0F18}" destId="{A2575E88-C8C9-470B-8BE5-A7CEA81E0D86}" srcOrd="1" destOrd="0" presId="urn:microsoft.com/office/officeart/2009/3/layout/HorizontalOrganizationChart"/>
    <dgm:cxn modelId="{F980FEF7-D505-42E6-8F68-6B3BA93A1C96}" type="presParOf" srcId="{A2575E88-C8C9-470B-8BE5-A7CEA81E0D86}" destId="{C0D8D3ED-B473-4F61-8F69-28B55D710A4D}" srcOrd="0" destOrd="0" presId="urn:microsoft.com/office/officeart/2009/3/layout/HorizontalOrganizationChart"/>
    <dgm:cxn modelId="{A28528EC-EA16-4279-8B0B-2F338DCC6442}" type="presParOf" srcId="{C0D8D3ED-B473-4F61-8F69-28B55D710A4D}" destId="{A331FB1C-2186-4DC2-8C6D-C5EA36F62B0D}" srcOrd="0" destOrd="0" presId="urn:microsoft.com/office/officeart/2009/3/layout/HorizontalOrganizationChart"/>
    <dgm:cxn modelId="{05316868-7AA7-49E0-9027-6395CEE69DE0}" type="presParOf" srcId="{C0D8D3ED-B473-4F61-8F69-28B55D710A4D}" destId="{327361F5-5431-4376-88D8-AE502B9861EF}" srcOrd="1" destOrd="0" presId="urn:microsoft.com/office/officeart/2009/3/layout/HorizontalOrganizationChart"/>
    <dgm:cxn modelId="{37B0C553-78A3-4D71-86C0-5D3290502E15}" type="presParOf" srcId="{A2575E88-C8C9-470B-8BE5-A7CEA81E0D86}" destId="{48EA4C22-1905-46D7-889C-64AAAD40CDD1}" srcOrd="1" destOrd="0" presId="urn:microsoft.com/office/officeart/2009/3/layout/HorizontalOrganizationChart"/>
    <dgm:cxn modelId="{E29C65F0-0BDC-4349-A7DE-B6CBC99377B0}" type="presParOf" srcId="{A2575E88-C8C9-470B-8BE5-A7CEA81E0D86}" destId="{E56B3668-1C5A-4606-8077-2D6A16DE1D5B}" srcOrd="2" destOrd="0" presId="urn:microsoft.com/office/officeart/2009/3/layout/HorizontalOrganizationChart"/>
    <dgm:cxn modelId="{240CF484-19E4-4534-BAD0-9AB3F5A7AC21}" type="presParOf" srcId="{8435E77D-9492-4AE4-9914-2FC8E0BF0F18}" destId="{49E16F99-000C-4663-8875-CCCD10FE9579}" srcOrd="2" destOrd="0" presId="urn:microsoft.com/office/officeart/2009/3/layout/HorizontalOrganizationChart"/>
    <dgm:cxn modelId="{EB0179F2-E866-4FE5-B258-DA0A8BFB72F2}" type="presParOf" srcId="{8435E77D-9492-4AE4-9914-2FC8E0BF0F18}" destId="{B4DE8133-AAE4-45E2-B95B-59A9CA20D4C2}" srcOrd="3" destOrd="0" presId="urn:microsoft.com/office/officeart/2009/3/layout/HorizontalOrganizationChart"/>
    <dgm:cxn modelId="{72B2E825-86E9-4007-8FFC-6B8966785BBB}" type="presParOf" srcId="{B4DE8133-AAE4-45E2-B95B-59A9CA20D4C2}" destId="{649BA77E-37A6-42F7-A197-4ACC20C0550D}" srcOrd="0" destOrd="0" presId="urn:microsoft.com/office/officeart/2009/3/layout/HorizontalOrganizationChart"/>
    <dgm:cxn modelId="{C24D79F0-CA26-47DE-BD45-A7B1668B5BE6}" type="presParOf" srcId="{649BA77E-37A6-42F7-A197-4ACC20C0550D}" destId="{873685DD-C71C-4A2B-BDE7-5709196579A4}" srcOrd="0" destOrd="0" presId="urn:microsoft.com/office/officeart/2009/3/layout/HorizontalOrganizationChart"/>
    <dgm:cxn modelId="{442AB97E-BD66-46EF-95BC-8F67F9939F28}" type="presParOf" srcId="{649BA77E-37A6-42F7-A197-4ACC20C0550D}" destId="{DFFB8462-06AE-4C1C-8BE7-E2E2494E1101}" srcOrd="1" destOrd="0" presId="urn:microsoft.com/office/officeart/2009/3/layout/HorizontalOrganizationChart"/>
    <dgm:cxn modelId="{059DD891-6DA1-46A0-A689-07085874576A}" type="presParOf" srcId="{B4DE8133-AAE4-45E2-B95B-59A9CA20D4C2}" destId="{AC1DEA86-CE03-4BA8-8909-B564411E1663}" srcOrd="1" destOrd="0" presId="urn:microsoft.com/office/officeart/2009/3/layout/HorizontalOrganizationChart"/>
    <dgm:cxn modelId="{4831C515-5E75-4B6D-8C36-A236E2021ED5}" type="presParOf" srcId="{B4DE8133-AAE4-45E2-B95B-59A9CA20D4C2}" destId="{21EC752D-C166-4B06-B1C4-6471ACF7A0EE}" srcOrd="2" destOrd="0" presId="urn:microsoft.com/office/officeart/2009/3/layout/HorizontalOrganizationChart"/>
    <dgm:cxn modelId="{83D911A3-7AEB-4065-A620-F8E70CF038E4}" type="presParOf" srcId="{079CB1D0-BEC8-4AE7-95C3-1A10BA91D48C}" destId="{4E87AEDC-10BC-4543-832F-76DBD58A042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86F3AA-1A77-4A02-8A08-57E032FD6A6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F64BCC-22C3-4203-B8E7-26597DA0B14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/>
            <a:t>Faciliter les démarches administratives</a:t>
          </a:r>
          <a:endParaRPr lang="en-US" sz="1600" dirty="0"/>
        </a:p>
      </dgm:t>
    </dgm:pt>
    <dgm:pt modelId="{07F27533-F439-449F-8476-6B178E100A42}" type="parTrans" cxnId="{91D398F6-9F65-4826-934F-EB6B29DBFF85}">
      <dgm:prSet/>
      <dgm:spPr/>
      <dgm:t>
        <a:bodyPr/>
        <a:lstStyle/>
        <a:p>
          <a:endParaRPr lang="en-US" sz="2400"/>
        </a:p>
      </dgm:t>
    </dgm:pt>
    <dgm:pt modelId="{25236F00-2645-42D5-9246-74DA962FE59B}" type="sibTrans" cxnId="{91D398F6-9F65-4826-934F-EB6B29DBFF85}">
      <dgm:prSet/>
      <dgm:spPr/>
      <dgm:t>
        <a:bodyPr/>
        <a:lstStyle/>
        <a:p>
          <a:endParaRPr lang="en-US" sz="2400"/>
        </a:p>
      </dgm:t>
    </dgm:pt>
    <dgm:pt modelId="{E4BA9B0D-EA34-4098-8F2D-A1FE264B56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dirty="0"/>
            <a:t>Intensifier, faciliter les échanges entre techniciens</a:t>
          </a:r>
          <a:endParaRPr lang="en-US" sz="1600" dirty="0"/>
        </a:p>
      </dgm:t>
    </dgm:pt>
    <dgm:pt modelId="{226114E9-1CB7-4346-B60F-EEEA3AB06497}" type="parTrans" cxnId="{44B23269-69A4-48B2-B74D-430B58C6B816}">
      <dgm:prSet/>
      <dgm:spPr/>
      <dgm:t>
        <a:bodyPr/>
        <a:lstStyle/>
        <a:p>
          <a:endParaRPr lang="en-US" sz="2400"/>
        </a:p>
      </dgm:t>
    </dgm:pt>
    <dgm:pt modelId="{2B32103E-B110-45BC-AE1B-A723827F57BE}" type="sibTrans" cxnId="{44B23269-69A4-48B2-B74D-430B58C6B816}">
      <dgm:prSet/>
      <dgm:spPr/>
      <dgm:t>
        <a:bodyPr/>
        <a:lstStyle/>
        <a:p>
          <a:endParaRPr lang="en-US" sz="2400"/>
        </a:p>
      </dgm:t>
    </dgm:pt>
    <dgm:pt modelId="{9F821093-2E02-4E5E-93EC-DA855CCE25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dirty="0"/>
            <a:t>Contribuer et soutenir la relance de la replantation</a:t>
          </a:r>
          <a:endParaRPr lang="en-US" sz="1600" dirty="0"/>
        </a:p>
      </dgm:t>
    </dgm:pt>
    <dgm:pt modelId="{559E4D02-4EBB-4770-8267-8511DAF1CAC2}" type="parTrans" cxnId="{9434F18E-EAFA-4C66-A85D-1073FDAD9AD5}">
      <dgm:prSet/>
      <dgm:spPr/>
      <dgm:t>
        <a:bodyPr/>
        <a:lstStyle/>
        <a:p>
          <a:endParaRPr lang="en-US" sz="2400"/>
        </a:p>
      </dgm:t>
    </dgm:pt>
    <dgm:pt modelId="{450F5FFA-38ED-47A0-9903-5C362D6D539A}" type="sibTrans" cxnId="{9434F18E-EAFA-4C66-A85D-1073FDAD9AD5}">
      <dgm:prSet/>
      <dgm:spPr/>
      <dgm:t>
        <a:bodyPr/>
        <a:lstStyle/>
        <a:p>
          <a:endParaRPr lang="en-US" sz="2400"/>
        </a:p>
      </dgm:t>
    </dgm:pt>
    <dgm:pt modelId="{28585059-FEE9-4B69-9FB5-000671BFF25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dirty="0"/>
            <a:t>Inciter à la mécanisation</a:t>
          </a:r>
          <a:endParaRPr lang="en-US" sz="1600" dirty="0"/>
        </a:p>
      </dgm:t>
    </dgm:pt>
    <dgm:pt modelId="{FBFDFC54-BC4F-4EED-AD26-B828E4D84191}" type="parTrans" cxnId="{03FA0780-C340-4CE3-9A0A-1A334AA120D0}">
      <dgm:prSet/>
      <dgm:spPr/>
      <dgm:t>
        <a:bodyPr/>
        <a:lstStyle/>
        <a:p>
          <a:endParaRPr lang="en-US" sz="2400"/>
        </a:p>
      </dgm:t>
    </dgm:pt>
    <dgm:pt modelId="{A41AA889-44E4-485E-901F-AA393A7E9BA1}" type="sibTrans" cxnId="{03FA0780-C340-4CE3-9A0A-1A334AA120D0}">
      <dgm:prSet/>
      <dgm:spPr/>
      <dgm:t>
        <a:bodyPr/>
        <a:lstStyle/>
        <a:p>
          <a:endParaRPr lang="en-US" sz="2400"/>
        </a:p>
      </dgm:t>
    </dgm:pt>
    <dgm:pt modelId="{77C32E5E-3A67-4B58-8753-17416E48FD1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 dirty="0"/>
            <a:t>Faciliter la diffusion du progrès technique</a:t>
          </a:r>
          <a:endParaRPr lang="en-US" sz="1600" dirty="0"/>
        </a:p>
      </dgm:t>
    </dgm:pt>
    <dgm:pt modelId="{4631205E-737C-4D74-928E-6F3DEEF12904}" type="parTrans" cxnId="{E7376FA4-47EC-466C-9AB4-72639E07E8EB}">
      <dgm:prSet/>
      <dgm:spPr/>
      <dgm:t>
        <a:bodyPr/>
        <a:lstStyle/>
        <a:p>
          <a:endParaRPr lang="en-US" sz="2400"/>
        </a:p>
      </dgm:t>
    </dgm:pt>
    <dgm:pt modelId="{BFA1E62B-8D17-47FE-BBE0-424F9E90109D}" type="sibTrans" cxnId="{E7376FA4-47EC-466C-9AB4-72639E07E8EB}">
      <dgm:prSet/>
      <dgm:spPr/>
      <dgm:t>
        <a:bodyPr/>
        <a:lstStyle/>
        <a:p>
          <a:endParaRPr lang="en-US" sz="2400"/>
        </a:p>
      </dgm:t>
    </dgm:pt>
    <dgm:pt modelId="{67F45637-5B28-4637-ACC1-5CED4263761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/>
            <a:t>Répondre aux besoins des planteurs</a:t>
          </a:r>
          <a:endParaRPr lang="en-US" sz="1600"/>
        </a:p>
      </dgm:t>
    </dgm:pt>
    <dgm:pt modelId="{2A88216D-C687-47AD-B260-821580070FE0}" type="parTrans" cxnId="{EEFC51F8-F6C9-4AE7-83ED-85BD3AF0284B}">
      <dgm:prSet/>
      <dgm:spPr/>
      <dgm:t>
        <a:bodyPr/>
        <a:lstStyle/>
        <a:p>
          <a:endParaRPr lang="en-US" sz="2400"/>
        </a:p>
      </dgm:t>
    </dgm:pt>
    <dgm:pt modelId="{939A8FE1-492E-48AC-A84D-DE6CBE161BFC}" type="sibTrans" cxnId="{EEFC51F8-F6C9-4AE7-83ED-85BD3AF0284B}">
      <dgm:prSet/>
      <dgm:spPr/>
      <dgm:t>
        <a:bodyPr/>
        <a:lstStyle/>
        <a:p>
          <a:endParaRPr lang="en-US" sz="2400"/>
        </a:p>
      </dgm:t>
    </dgm:pt>
    <dgm:pt modelId="{04E4ECAB-FCE9-4843-91D3-2FD3BB75F3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600"/>
            <a:t>Créer une plus grande convivialité</a:t>
          </a:r>
          <a:endParaRPr lang="en-US" sz="1600"/>
        </a:p>
      </dgm:t>
    </dgm:pt>
    <dgm:pt modelId="{37EF0E60-B2A7-48EA-AA3D-F4C7A7DD20E6}" type="parTrans" cxnId="{E8C26526-AE88-4996-9412-23593A329B3C}">
      <dgm:prSet/>
      <dgm:spPr/>
      <dgm:t>
        <a:bodyPr/>
        <a:lstStyle/>
        <a:p>
          <a:endParaRPr lang="en-US" sz="2400"/>
        </a:p>
      </dgm:t>
    </dgm:pt>
    <dgm:pt modelId="{72C8461A-6874-4070-99E6-20C541775AA5}" type="sibTrans" cxnId="{E8C26526-AE88-4996-9412-23593A329B3C}">
      <dgm:prSet/>
      <dgm:spPr/>
      <dgm:t>
        <a:bodyPr/>
        <a:lstStyle/>
        <a:p>
          <a:endParaRPr lang="en-US" sz="2400"/>
        </a:p>
      </dgm:t>
    </dgm:pt>
    <dgm:pt modelId="{962E3305-771C-48E0-A6F5-5992C47E706F}" type="pres">
      <dgm:prSet presAssocID="{1986F3AA-1A77-4A02-8A08-57E032FD6A66}" presName="root" presStyleCnt="0">
        <dgm:presLayoutVars>
          <dgm:dir/>
          <dgm:resizeHandles val="exact"/>
        </dgm:presLayoutVars>
      </dgm:prSet>
      <dgm:spPr/>
    </dgm:pt>
    <dgm:pt modelId="{E4579B82-3DC6-441A-8AC8-6761642280A2}" type="pres">
      <dgm:prSet presAssocID="{1FF64BCC-22C3-4203-B8E7-26597DA0B149}" presName="compNode" presStyleCnt="0"/>
      <dgm:spPr/>
    </dgm:pt>
    <dgm:pt modelId="{54AA8ABB-EC69-4357-9910-4ADF64A9BC18}" type="pres">
      <dgm:prSet presAssocID="{1FF64BCC-22C3-4203-B8E7-26597DA0B149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tilisateurs"/>
        </a:ext>
      </dgm:extLst>
    </dgm:pt>
    <dgm:pt modelId="{F53C3B34-6226-4965-8A7E-EA3B549C0968}" type="pres">
      <dgm:prSet presAssocID="{1FF64BCC-22C3-4203-B8E7-26597DA0B149}" presName="spaceRect" presStyleCnt="0"/>
      <dgm:spPr/>
    </dgm:pt>
    <dgm:pt modelId="{6AD486C4-383D-4236-8EEF-AA63FE90B717}" type="pres">
      <dgm:prSet presAssocID="{1FF64BCC-22C3-4203-B8E7-26597DA0B149}" presName="textRect" presStyleLbl="revTx" presStyleIdx="0" presStyleCnt="7">
        <dgm:presLayoutVars>
          <dgm:chMax val="1"/>
          <dgm:chPref val="1"/>
        </dgm:presLayoutVars>
      </dgm:prSet>
      <dgm:spPr/>
    </dgm:pt>
    <dgm:pt modelId="{9B3C6F06-ED19-43CE-BCF2-BD09C313AB2D}" type="pres">
      <dgm:prSet presAssocID="{25236F00-2645-42D5-9246-74DA962FE59B}" presName="sibTrans" presStyleCnt="0"/>
      <dgm:spPr/>
    </dgm:pt>
    <dgm:pt modelId="{8CACEEDE-6241-4656-BA17-60DFF0B9604E}" type="pres">
      <dgm:prSet presAssocID="{E4BA9B0D-EA34-4098-8F2D-A1FE264B563F}" presName="compNode" presStyleCnt="0"/>
      <dgm:spPr/>
    </dgm:pt>
    <dgm:pt modelId="{530F7EB0-8DCA-4C21-9778-D9111FFA720A}" type="pres">
      <dgm:prSet presAssocID="{E4BA9B0D-EA34-4098-8F2D-A1FE264B563F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ignée de main"/>
        </a:ext>
      </dgm:extLst>
    </dgm:pt>
    <dgm:pt modelId="{514E73E0-D48C-4713-B5E1-050F6007E932}" type="pres">
      <dgm:prSet presAssocID="{E4BA9B0D-EA34-4098-8F2D-A1FE264B563F}" presName="spaceRect" presStyleCnt="0"/>
      <dgm:spPr/>
    </dgm:pt>
    <dgm:pt modelId="{517FB06C-15DC-4CBB-9D70-2D434B70D537}" type="pres">
      <dgm:prSet presAssocID="{E4BA9B0D-EA34-4098-8F2D-A1FE264B563F}" presName="textRect" presStyleLbl="revTx" presStyleIdx="1" presStyleCnt="7">
        <dgm:presLayoutVars>
          <dgm:chMax val="1"/>
          <dgm:chPref val="1"/>
        </dgm:presLayoutVars>
      </dgm:prSet>
      <dgm:spPr/>
    </dgm:pt>
    <dgm:pt modelId="{3CF6E7BC-90C1-4EBC-A025-6A28042344B8}" type="pres">
      <dgm:prSet presAssocID="{2B32103E-B110-45BC-AE1B-A723827F57BE}" presName="sibTrans" presStyleCnt="0"/>
      <dgm:spPr/>
    </dgm:pt>
    <dgm:pt modelId="{A80898D1-A298-415B-8F88-17476E2DC0C3}" type="pres">
      <dgm:prSet presAssocID="{9F821093-2E02-4E5E-93EC-DA855CCE2510}" presName="compNode" presStyleCnt="0"/>
      <dgm:spPr/>
    </dgm:pt>
    <dgm:pt modelId="{A00A46DE-393C-42D9-9A2A-E22C5743FA6E}" type="pres">
      <dgm:prSet presAssocID="{9F821093-2E02-4E5E-93EC-DA855CCE2510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62C7BEC6-56A7-4223-ACEC-976D23A3724B}" type="pres">
      <dgm:prSet presAssocID="{9F821093-2E02-4E5E-93EC-DA855CCE2510}" presName="spaceRect" presStyleCnt="0"/>
      <dgm:spPr/>
    </dgm:pt>
    <dgm:pt modelId="{CDB0246C-203C-4D4A-A3F1-9E6B3B88F441}" type="pres">
      <dgm:prSet presAssocID="{9F821093-2E02-4E5E-93EC-DA855CCE2510}" presName="textRect" presStyleLbl="revTx" presStyleIdx="2" presStyleCnt="7">
        <dgm:presLayoutVars>
          <dgm:chMax val="1"/>
          <dgm:chPref val="1"/>
        </dgm:presLayoutVars>
      </dgm:prSet>
      <dgm:spPr/>
    </dgm:pt>
    <dgm:pt modelId="{3A2A34EB-B319-484E-8EEF-187EA8735325}" type="pres">
      <dgm:prSet presAssocID="{450F5FFA-38ED-47A0-9903-5C362D6D539A}" presName="sibTrans" presStyleCnt="0"/>
      <dgm:spPr/>
    </dgm:pt>
    <dgm:pt modelId="{B1CC72BA-75AD-45B4-81A3-ED42B6251B79}" type="pres">
      <dgm:prSet presAssocID="{28585059-FEE9-4B69-9FB5-000671BFF257}" presName="compNode" presStyleCnt="0"/>
      <dgm:spPr/>
    </dgm:pt>
    <dgm:pt modelId="{233BA77D-2175-46D7-A848-85EB9D523539}" type="pres">
      <dgm:prSet presAssocID="{28585059-FEE9-4B69-9FB5-000671BFF257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dozer"/>
        </a:ext>
      </dgm:extLst>
    </dgm:pt>
    <dgm:pt modelId="{00FBEDAB-EC34-470B-B814-BBEE087D19BD}" type="pres">
      <dgm:prSet presAssocID="{28585059-FEE9-4B69-9FB5-000671BFF257}" presName="spaceRect" presStyleCnt="0"/>
      <dgm:spPr/>
    </dgm:pt>
    <dgm:pt modelId="{0AC8F1F6-62DA-4F4D-9335-B34979D848AC}" type="pres">
      <dgm:prSet presAssocID="{28585059-FEE9-4B69-9FB5-000671BFF257}" presName="textRect" presStyleLbl="revTx" presStyleIdx="3" presStyleCnt="7">
        <dgm:presLayoutVars>
          <dgm:chMax val="1"/>
          <dgm:chPref val="1"/>
        </dgm:presLayoutVars>
      </dgm:prSet>
      <dgm:spPr/>
    </dgm:pt>
    <dgm:pt modelId="{DBC6FEA9-B1F8-4A35-A445-EEEEE1AE53AE}" type="pres">
      <dgm:prSet presAssocID="{A41AA889-44E4-485E-901F-AA393A7E9BA1}" presName="sibTrans" presStyleCnt="0"/>
      <dgm:spPr/>
    </dgm:pt>
    <dgm:pt modelId="{99627766-DEA9-4947-BC73-A2B8A9E27628}" type="pres">
      <dgm:prSet presAssocID="{77C32E5E-3A67-4B58-8753-17416E48FD1C}" presName="compNode" presStyleCnt="0"/>
      <dgm:spPr/>
    </dgm:pt>
    <dgm:pt modelId="{75339140-47A9-48C1-8622-43C8F9C93E85}" type="pres">
      <dgm:prSet presAssocID="{77C32E5E-3A67-4B58-8753-17416E48FD1C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tellite dish"/>
        </a:ext>
      </dgm:extLst>
    </dgm:pt>
    <dgm:pt modelId="{F95610A9-78BB-4582-9558-F445E2B182F5}" type="pres">
      <dgm:prSet presAssocID="{77C32E5E-3A67-4B58-8753-17416E48FD1C}" presName="spaceRect" presStyleCnt="0"/>
      <dgm:spPr/>
    </dgm:pt>
    <dgm:pt modelId="{165FC85A-61E9-4C57-9DBE-FF674C36D44D}" type="pres">
      <dgm:prSet presAssocID="{77C32E5E-3A67-4B58-8753-17416E48FD1C}" presName="textRect" presStyleLbl="revTx" presStyleIdx="4" presStyleCnt="7">
        <dgm:presLayoutVars>
          <dgm:chMax val="1"/>
          <dgm:chPref val="1"/>
        </dgm:presLayoutVars>
      </dgm:prSet>
      <dgm:spPr/>
    </dgm:pt>
    <dgm:pt modelId="{EEA5DD33-8D53-47F9-BD0F-5EB32894426C}" type="pres">
      <dgm:prSet presAssocID="{BFA1E62B-8D17-47FE-BBE0-424F9E90109D}" presName="sibTrans" presStyleCnt="0"/>
      <dgm:spPr/>
    </dgm:pt>
    <dgm:pt modelId="{20417FB8-1DFA-4846-BDF1-1957A0683806}" type="pres">
      <dgm:prSet presAssocID="{67F45637-5B28-4637-ACC1-5CED42637612}" presName="compNode" presStyleCnt="0"/>
      <dgm:spPr/>
    </dgm:pt>
    <dgm:pt modelId="{32D7F131-53F9-4620-AC84-CD91D57CB75E}" type="pres">
      <dgm:prSet presAssocID="{67F45637-5B28-4637-ACC1-5CED42637612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6EFE544-C153-44ED-B14B-BC1C9E90EE81}" type="pres">
      <dgm:prSet presAssocID="{67F45637-5B28-4637-ACC1-5CED42637612}" presName="spaceRect" presStyleCnt="0"/>
      <dgm:spPr/>
    </dgm:pt>
    <dgm:pt modelId="{82F03ABA-C9BA-442D-A87F-D9F16D611207}" type="pres">
      <dgm:prSet presAssocID="{67F45637-5B28-4637-ACC1-5CED42637612}" presName="textRect" presStyleLbl="revTx" presStyleIdx="5" presStyleCnt="7">
        <dgm:presLayoutVars>
          <dgm:chMax val="1"/>
          <dgm:chPref val="1"/>
        </dgm:presLayoutVars>
      </dgm:prSet>
      <dgm:spPr/>
    </dgm:pt>
    <dgm:pt modelId="{8F34BEF8-E1E6-4ECC-A00D-902BE3496C14}" type="pres">
      <dgm:prSet presAssocID="{939A8FE1-492E-48AC-A84D-DE6CBE161BFC}" presName="sibTrans" presStyleCnt="0"/>
      <dgm:spPr/>
    </dgm:pt>
    <dgm:pt modelId="{A9F06D4D-D02A-42E2-9646-B3F99D9D0939}" type="pres">
      <dgm:prSet presAssocID="{04E4ECAB-FCE9-4843-91D3-2FD3BB75F3CA}" presName="compNode" presStyleCnt="0"/>
      <dgm:spPr/>
    </dgm:pt>
    <dgm:pt modelId="{702AFD1A-10CB-42BC-81EC-3E3E770C3FA2}" type="pres">
      <dgm:prSet presAssocID="{04E4ECAB-FCE9-4843-91D3-2FD3BB75F3CA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jouter"/>
        </a:ext>
      </dgm:extLst>
    </dgm:pt>
    <dgm:pt modelId="{6743EDBF-78D8-4AEE-BAE1-2841673CB99C}" type="pres">
      <dgm:prSet presAssocID="{04E4ECAB-FCE9-4843-91D3-2FD3BB75F3CA}" presName="spaceRect" presStyleCnt="0"/>
      <dgm:spPr/>
    </dgm:pt>
    <dgm:pt modelId="{788B4035-0E5D-4CC0-B93B-EED519D10318}" type="pres">
      <dgm:prSet presAssocID="{04E4ECAB-FCE9-4843-91D3-2FD3BB75F3CA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054ED00D-6F81-4C1A-B262-51DB63824BD4}" type="presOf" srcId="{9F821093-2E02-4E5E-93EC-DA855CCE2510}" destId="{CDB0246C-203C-4D4A-A3F1-9E6B3B88F441}" srcOrd="0" destOrd="0" presId="urn:microsoft.com/office/officeart/2018/2/layout/IconLabelList"/>
    <dgm:cxn modelId="{E8C26526-AE88-4996-9412-23593A329B3C}" srcId="{1986F3AA-1A77-4A02-8A08-57E032FD6A66}" destId="{04E4ECAB-FCE9-4843-91D3-2FD3BB75F3CA}" srcOrd="6" destOrd="0" parTransId="{37EF0E60-B2A7-48EA-AA3D-F4C7A7DD20E6}" sibTransId="{72C8461A-6874-4070-99E6-20C541775AA5}"/>
    <dgm:cxn modelId="{BC53EC2F-BD51-429F-AAF4-4D3C086EA02E}" type="presOf" srcId="{28585059-FEE9-4B69-9FB5-000671BFF257}" destId="{0AC8F1F6-62DA-4F4D-9335-B34979D848AC}" srcOrd="0" destOrd="0" presId="urn:microsoft.com/office/officeart/2018/2/layout/IconLabelList"/>
    <dgm:cxn modelId="{44B23269-69A4-48B2-B74D-430B58C6B816}" srcId="{1986F3AA-1A77-4A02-8A08-57E032FD6A66}" destId="{E4BA9B0D-EA34-4098-8F2D-A1FE264B563F}" srcOrd="1" destOrd="0" parTransId="{226114E9-1CB7-4346-B60F-EEEA3AB06497}" sibTransId="{2B32103E-B110-45BC-AE1B-A723827F57BE}"/>
    <dgm:cxn modelId="{028CF06D-DFBF-4B1A-9C20-145CC2A41D1A}" type="presOf" srcId="{E4BA9B0D-EA34-4098-8F2D-A1FE264B563F}" destId="{517FB06C-15DC-4CBB-9D70-2D434B70D537}" srcOrd="0" destOrd="0" presId="urn:microsoft.com/office/officeart/2018/2/layout/IconLabelList"/>
    <dgm:cxn modelId="{03FA0780-C340-4CE3-9A0A-1A334AA120D0}" srcId="{1986F3AA-1A77-4A02-8A08-57E032FD6A66}" destId="{28585059-FEE9-4B69-9FB5-000671BFF257}" srcOrd="3" destOrd="0" parTransId="{FBFDFC54-BC4F-4EED-AD26-B828E4D84191}" sibTransId="{A41AA889-44E4-485E-901F-AA393A7E9BA1}"/>
    <dgm:cxn modelId="{9434F18E-EAFA-4C66-A85D-1073FDAD9AD5}" srcId="{1986F3AA-1A77-4A02-8A08-57E032FD6A66}" destId="{9F821093-2E02-4E5E-93EC-DA855CCE2510}" srcOrd="2" destOrd="0" parTransId="{559E4D02-4EBB-4770-8267-8511DAF1CAC2}" sibTransId="{450F5FFA-38ED-47A0-9903-5C362D6D539A}"/>
    <dgm:cxn modelId="{E7376FA4-47EC-466C-9AB4-72639E07E8EB}" srcId="{1986F3AA-1A77-4A02-8A08-57E032FD6A66}" destId="{77C32E5E-3A67-4B58-8753-17416E48FD1C}" srcOrd="4" destOrd="0" parTransId="{4631205E-737C-4D74-928E-6F3DEEF12904}" sibTransId="{BFA1E62B-8D17-47FE-BBE0-424F9E90109D}"/>
    <dgm:cxn modelId="{AED89DA9-C9F0-4008-B462-F867BFD8905F}" type="presOf" srcId="{1FF64BCC-22C3-4203-B8E7-26597DA0B149}" destId="{6AD486C4-383D-4236-8EEF-AA63FE90B717}" srcOrd="0" destOrd="0" presId="urn:microsoft.com/office/officeart/2018/2/layout/IconLabelList"/>
    <dgm:cxn modelId="{4AC767AA-B68F-4C0C-A815-751EF4A7C152}" type="presOf" srcId="{67F45637-5B28-4637-ACC1-5CED42637612}" destId="{82F03ABA-C9BA-442D-A87F-D9F16D611207}" srcOrd="0" destOrd="0" presId="urn:microsoft.com/office/officeart/2018/2/layout/IconLabelList"/>
    <dgm:cxn modelId="{4EC1C1B8-28D3-4E73-9C12-D1CCC4A4D9E3}" type="presOf" srcId="{04E4ECAB-FCE9-4843-91D3-2FD3BB75F3CA}" destId="{788B4035-0E5D-4CC0-B93B-EED519D10318}" srcOrd="0" destOrd="0" presId="urn:microsoft.com/office/officeart/2018/2/layout/IconLabelList"/>
    <dgm:cxn modelId="{EB98BCC1-5C4B-4B90-A675-9F99934EC023}" type="presOf" srcId="{77C32E5E-3A67-4B58-8753-17416E48FD1C}" destId="{165FC85A-61E9-4C57-9DBE-FF674C36D44D}" srcOrd="0" destOrd="0" presId="urn:microsoft.com/office/officeart/2018/2/layout/IconLabelList"/>
    <dgm:cxn modelId="{9AD3A6F2-1BDE-4141-8D0A-C1CA20EEEBC7}" type="presOf" srcId="{1986F3AA-1A77-4A02-8A08-57E032FD6A66}" destId="{962E3305-771C-48E0-A6F5-5992C47E706F}" srcOrd="0" destOrd="0" presId="urn:microsoft.com/office/officeart/2018/2/layout/IconLabelList"/>
    <dgm:cxn modelId="{91D398F6-9F65-4826-934F-EB6B29DBFF85}" srcId="{1986F3AA-1A77-4A02-8A08-57E032FD6A66}" destId="{1FF64BCC-22C3-4203-B8E7-26597DA0B149}" srcOrd="0" destOrd="0" parTransId="{07F27533-F439-449F-8476-6B178E100A42}" sibTransId="{25236F00-2645-42D5-9246-74DA962FE59B}"/>
    <dgm:cxn modelId="{EEFC51F8-F6C9-4AE7-83ED-85BD3AF0284B}" srcId="{1986F3AA-1A77-4A02-8A08-57E032FD6A66}" destId="{67F45637-5B28-4637-ACC1-5CED42637612}" srcOrd="5" destOrd="0" parTransId="{2A88216D-C687-47AD-B260-821580070FE0}" sibTransId="{939A8FE1-492E-48AC-A84D-DE6CBE161BFC}"/>
    <dgm:cxn modelId="{E05BEB5B-A216-4DDE-835E-75B8B4199E75}" type="presParOf" srcId="{962E3305-771C-48E0-A6F5-5992C47E706F}" destId="{E4579B82-3DC6-441A-8AC8-6761642280A2}" srcOrd="0" destOrd="0" presId="urn:microsoft.com/office/officeart/2018/2/layout/IconLabelList"/>
    <dgm:cxn modelId="{7FF4492D-12B9-46A7-A4FD-8479829B2FBA}" type="presParOf" srcId="{E4579B82-3DC6-441A-8AC8-6761642280A2}" destId="{54AA8ABB-EC69-4357-9910-4ADF64A9BC18}" srcOrd="0" destOrd="0" presId="urn:microsoft.com/office/officeart/2018/2/layout/IconLabelList"/>
    <dgm:cxn modelId="{2DFDCBAC-A8B4-41C7-A484-B15AAFB2D9F7}" type="presParOf" srcId="{E4579B82-3DC6-441A-8AC8-6761642280A2}" destId="{F53C3B34-6226-4965-8A7E-EA3B549C0968}" srcOrd="1" destOrd="0" presId="urn:microsoft.com/office/officeart/2018/2/layout/IconLabelList"/>
    <dgm:cxn modelId="{E8F17884-7B54-47FC-99EA-38EC30D9F593}" type="presParOf" srcId="{E4579B82-3DC6-441A-8AC8-6761642280A2}" destId="{6AD486C4-383D-4236-8EEF-AA63FE90B717}" srcOrd="2" destOrd="0" presId="urn:microsoft.com/office/officeart/2018/2/layout/IconLabelList"/>
    <dgm:cxn modelId="{F3A857D9-7CB7-49E4-B449-E7A8F57ABC4F}" type="presParOf" srcId="{962E3305-771C-48E0-A6F5-5992C47E706F}" destId="{9B3C6F06-ED19-43CE-BCF2-BD09C313AB2D}" srcOrd="1" destOrd="0" presId="urn:microsoft.com/office/officeart/2018/2/layout/IconLabelList"/>
    <dgm:cxn modelId="{70AFFC31-98CD-4E33-B322-CE5BC69B9A0B}" type="presParOf" srcId="{962E3305-771C-48E0-A6F5-5992C47E706F}" destId="{8CACEEDE-6241-4656-BA17-60DFF0B9604E}" srcOrd="2" destOrd="0" presId="urn:microsoft.com/office/officeart/2018/2/layout/IconLabelList"/>
    <dgm:cxn modelId="{9BF3EA9B-3DDF-499C-95E2-3E9ED9664434}" type="presParOf" srcId="{8CACEEDE-6241-4656-BA17-60DFF0B9604E}" destId="{530F7EB0-8DCA-4C21-9778-D9111FFA720A}" srcOrd="0" destOrd="0" presId="urn:microsoft.com/office/officeart/2018/2/layout/IconLabelList"/>
    <dgm:cxn modelId="{FDA5FA39-FE1F-4BEC-8196-90BBE5775737}" type="presParOf" srcId="{8CACEEDE-6241-4656-BA17-60DFF0B9604E}" destId="{514E73E0-D48C-4713-B5E1-050F6007E932}" srcOrd="1" destOrd="0" presId="urn:microsoft.com/office/officeart/2018/2/layout/IconLabelList"/>
    <dgm:cxn modelId="{070C49E2-DE81-4B4B-88BF-6BEC9ECD2327}" type="presParOf" srcId="{8CACEEDE-6241-4656-BA17-60DFF0B9604E}" destId="{517FB06C-15DC-4CBB-9D70-2D434B70D537}" srcOrd="2" destOrd="0" presId="urn:microsoft.com/office/officeart/2018/2/layout/IconLabelList"/>
    <dgm:cxn modelId="{1CB7501A-5A43-4055-8307-233FDF61B253}" type="presParOf" srcId="{962E3305-771C-48E0-A6F5-5992C47E706F}" destId="{3CF6E7BC-90C1-4EBC-A025-6A28042344B8}" srcOrd="3" destOrd="0" presId="urn:microsoft.com/office/officeart/2018/2/layout/IconLabelList"/>
    <dgm:cxn modelId="{DF6D128E-ACA3-4952-8EA1-87353BACB4F3}" type="presParOf" srcId="{962E3305-771C-48E0-A6F5-5992C47E706F}" destId="{A80898D1-A298-415B-8F88-17476E2DC0C3}" srcOrd="4" destOrd="0" presId="urn:microsoft.com/office/officeart/2018/2/layout/IconLabelList"/>
    <dgm:cxn modelId="{76BF0102-B5C7-4257-ABC5-D3D79380F26E}" type="presParOf" srcId="{A80898D1-A298-415B-8F88-17476E2DC0C3}" destId="{A00A46DE-393C-42D9-9A2A-E22C5743FA6E}" srcOrd="0" destOrd="0" presId="urn:microsoft.com/office/officeart/2018/2/layout/IconLabelList"/>
    <dgm:cxn modelId="{7CF925D7-BEA7-4F77-BF51-CCB623644166}" type="presParOf" srcId="{A80898D1-A298-415B-8F88-17476E2DC0C3}" destId="{62C7BEC6-56A7-4223-ACEC-976D23A3724B}" srcOrd="1" destOrd="0" presId="urn:microsoft.com/office/officeart/2018/2/layout/IconLabelList"/>
    <dgm:cxn modelId="{147F171D-2ACB-495E-B044-2D005BF72897}" type="presParOf" srcId="{A80898D1-A298-415B-8F88-17476E2DC0C3}" destId="{CDB0246C-203C-4D4A-A3F1-9E6B3B88F441}" srcOrd="2" destOrd="0" presId="urn:microsoft.com/office/officeart/2018/2/layout/IconLabelList"/>
    <dgm:cxn modelId="{66463452-56C1-4344-884C-D540321A30FC}" type="presParOf" srcId="{962E3305-771C-48E0-A6F5-5992C47E706F}" destId="{3A2A34EB-B319-484E-8EEF-187EA8735325}" srcOrd="5" destOrd="0" presId="urn:microsoft.com/office/officeart/2018/2/layout/IconLabelList"/>
    <dgm:cxn modelId="{BA7B2201-879D-4671-82D1-D1DE20F11D6D}" type="presParOf" srcId="{962E3305-771C-48E0-A6F5-5992C47E706F}" destId="{B1CC72BA-75AD-45B4-81A3-ED42B6251B79}" srcOrd="6" destOrd="0" presId="urn:microsoft.com/office/officeart/2018/2/layout/IconLabelList"/>
    <dgm:cxn modelId="{C427D4F9-E91D-4A02-B5DD-A0354668D1CE}" type="presParOf" srcId="{B1CC72BA-75AD-45B4-81A3-ED42B6251B79}" destId="{233BA77D-2175-46D7-A848-85EB9D523539}" srcOrd="0" destOrd="0" presId="urn:microsoft.com/office/officeart/2018/2/layout/IconLabelList"/>
    <dgm:cxn modelId="{1C11729B-D770-49D6-884D-366057E1EA5D}" type="presParOf" srcId="{B1CC72BA-75AD-45B4-81A3-ED42B6251B79}" destId="{00FBEDAB-EC34-470B-B814-BBEE087D19BD}" srcOrd="1" destOrd="0" presId="urn:microsoft.com/office/officeart/2018/2/layout/IconLabelList"/>
    <dgm:cxn modelId="{575B2DBC-B05D-4EFB-821E-4953EFD7746D}" type="presParOf" srcId="{B1CC72BA-75AD-45B4-81A3-ED42B6251B79}" destId="{0AC8F1F6-62DA-4F4D-9335-B34979D848AC}" srcOrd="2" destOrd="0" presId="urn:microsoft.com/office/officeart/2018/2/layout/IconLabelList"/>
    <dgm:cxn modelId="{8302B160-3134-4F8F-9A18-230A08C1314D}" type="presParOf" srcId="{962E3305-771C-48E0-A6F5-5992C47E706F}" destId="{DBC6FEA9-B1F8-4A35-A445-EEEEE1AE53AE}" srcOrd="7" destOrd="0" presId="urn:microsoft.com/office/officeart/2018/2/layout/IconLabelList"/>
    <dgm:cxn modelId="{68245519-5127-4FC8-83B7-C0762E876398}" type="presParOf" srcId="{962E3305-771C-48E0-A6F5-5992C47E706F}" destId="{99627766-DEA9-4947-BC73-A2B8A9E27628}" srcOrd="8" destOrd="0" presId="urn:microsoft.com/office/officeart/2018/2/layout/IconLabelList"/>
    <dgm:cxn modelId="{481FAD60-4A82-4203-A2CD-CDBE47B02260}" type="presParOf" srcId="{99627766-DEA9-4947-BC73-A2B8A9E27628}" destId="{75339140-47A9-48C1-8622-43C8F9C93E85}" srcOrd="0" destOrd="0" presId="urn:microsoft.com/office/officeart/2018/2/layout/IconLabelList"/>
    <dgm:cxn modelId="{53FD97A3-3836-4BA2-BA4B-FDFF1411E0EC}" type="presParOf" srcId="{99627766-DEA9-4947-BC73-A2B8A9E27628}" destId="{F95610A9-78BB-4582-9558-F445E2B182F5}" srcOrd="1" destOrd="0" presId="urn:microsoft.com/office/officeart/2018/2/layout/IconLabelList"/>
    <dgm:cxn modelId="{26B3E7A2-E33C-41EC-94C8-F274E29A96CF}" type="presParOf" srcId="{99627766-DEA9-4947-BC73-A2B8A9E27628}" destId="{165FC85A-61E9-4C57-9DBE-FF674C36D44D}" srcOrd="2" destOrd="0" presId="urn:microsoft.com/office/officeart/2018/2/layout/IconLabelList"/>
    <dgm:cxn modelId="{74EFBF3B-35A8-4CDD-8E21-3B86634A80AC}" type="presParOf" srcId="{962E3305-771C-48E0-A6F5-5992C47E706F}" destId="{EEA5DD33-8D53-47F9-BD0F-5EB32894426C}" srcOrd="9" destOrd="0" presId="urn:microsoft.com/office/officeart/2018/2/layout/IconLabelList"/>
    <dgm:cxn modelId="{AB94AF4B-47D8-4B12-84A2-06D36B2E033A}" type="presParOf" srcId="{962E3305-771C-48E0-A6F5-5992C47E706F}" destId="{20417FB8-1DFA-4846-BDF1-1957A0683806}" srcOrd="10" destOrd="0" presId="urn:microsoft.com/office/officeart/2018/2/layout/IconLabelList"/>
    <dgm:cxn modelId="{4EAE9F94-5757-4A92-9AE8-9493531F5D45}" type="presParOf" srcId="{20417FB8-1DFA-4846-BDF1-1957A0683806}" destId="{32D7F131-53F9-4620-AC84-CD91D57CB75E}" srcOrd="0" destOrd="0" presId="urn:microsoft.com/office/officeart/2018/2/layout/IconLabelList"/>
    <dgm:cxn modelId="{EDAD3702-A9B7-49AB-9FA9-05FA0D59DD50}" type="presParOf" srcId="{20417FB8-1DFA-4846-BDF1-1957A0683806}" destId="{86EFE544-C153-44ED-B14B-BC1C9E90EE81}" srcOrd="1" destOrd="0" presId="urn:microsoft.com/office/officeart/2018/2/layout/IconLabelList"/>
    <dgm:cxn modelId="{6AE336CE-A6D6-44BC-A24D-8C0D7A9F3590}" type="presParOf" srcId="{20417FB8-1DFA-4846-BDF1-1957A0683806}" destId="{82F03ABA-C9BA-442D-A87F-D9F16D611207}" srcOrd="2" destOrd="0" presId="urn:microsoft.com/office/officeart/2018/2/layout/IconLabelList"/>
    <dgm:cxn modelId="{83F10144-D077-422E-8A15-DF8A84DE56A5}" type="presParOf" srcId="{962E3305-771C-48E0-A6F5-5992C47E706F}" destId="{8F34BEF8-E1E6-4ECC-A00D-902BE3496C14}" srcOrd="11" destOrd="0" presId="urn:microsoft.com/office/officeart/2018/2/layout/IconLabelList"/>
    <dgm:cxn modelId="{B2B96C50-A6C6-48B8-957D-B98F9936E7ED}" type="presParOf" srcId="{962E3305-771C-48E0-A6F5-5992C47E706F}" destId="{A9F06D4D-D02A-42E2-9646-B3F99D9D0939}" srcOrd="12" destOrd="0" presId="urn:microsoft.com/office/officeart/2018/2/layout/IconLabelList"/>
    <dgm:cxn modelId="{019C903F-4729-4208-A412-27B43ED0ADDB}" type="presParOf" srcId="{A9F06D4D-D02A-42E2-9646-B3F99D9D0939}" destId="{702AFD1A-10CB-42BC-81EC-3E3E770C3FA2}" srcOrd="0" destOrd="0" presId="urn:microsoft.com/office/officeart/2018/2/layout/IconLabelList"/>
    <dgm:cxn modelId="{36C4C7D6-B313-4AEB-BE06-322405E1B855}" type="presParOf" srcId="{A9F06D4D-D02A-42E2-9646-B3F99D9D0939}" destId="{6743EDBF-78D8-4AEE-BAE1-2841673CB99C}" srcOrd="1" destOrd="0" presId="urn:microsoft.com/office/officeart/2018/2/layout/IconLabelList"/>
    <dgm:cxn modelId="{A22C2982-3585-454D-8007-1641EA4DE0C0}" type="presParOf" srcId="{A9F06D4D-D02A-42E2-9646-B3F99D9D0939}" destId="{788B4035-0E5D-4CC0-B93B-EED519D1031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B28B0-46EC-4ACF-B58D-FA21B400FF8B}">
      <dsp:nvSpPr>
        <dsp:cNvPr id="0" name=""/>
        <dsp:cNvSpPr/>
      </dsp:nvSpPr>
      <dsp:spPr>
        <a:xfrm>
          <a:off x="4415656" y="34372"/>
          <a:ext cx="2174946" cy="1185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latin typeface="Montserrat" panose="00000500000000000000" pitchFamily="2" charset="0"/>
            </a:rPr>
            <a:t>Production</a:t>
          </a:r>
        </a:p>
      </dsp:txBody>
      <dsp:txXfrm>
        <a:off x="4415656" y="34372"/>
        <a:ext cx="2174946" cy="1185386"/>
      </dsp:txXfrm>
    </dsp:sp>
    <dsp:sp modelId="{BAC3D255-4915-40FA-A4AF-966D3E55A293}">
      <dsp:nvSpPr>
        <dsp:cNvPr id="0" name=""/>
        <dsp:cNvSpPr/>
      </dsp:nvSpPr>
      <dsp:spPr>
        <a:xfrm>
          <a:off x="2117429" y="-468"/>
          <a:ext cx="4450084" cy="4450084"/>
        </a:xfrm>
        <a:prstGeom prst="circularArrow">
          <a:avLst>
            <a:gd name="adj1" fmla="val 5194"/>
            <a:gd name="adj2" fmla="val 335486"/>
            <a:gd name="adj3" fmla="val 21294983"/>
            <a:gd name="adj4" fmla="val 19764713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694BD-F7EB-4895-8FA5-CBD5175C7722}">
      <dsp:nvSpPr>
        <dsp:cNvPr id="0" name=""/>
        <dsp:cNvSpPr/>
      </dsp:nvSpPr>
      <dsp:spPr>
        <a:xfrm>
          <a:off x="5036432" y="2242075"/>
          <a:ext cx="2368045" cy="1185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latin typeface="Montserrat" panose="00000500000000000000" pitchFamily="2" charset="0"/>
            </a:rPr>
            <a:t>Adaptation</a:t>
          </a:r>
        </a:p>
      </dsp:txBody>
      <dsp:txXfrm>
        <a:off x="5036432" y="2242075"/>
        <a:ext cx="2368045" cy="1185386"/>
      </dsp:txXfrm>
    </dsp:sp>
    <dsp:sp modelId="{B4788FE3-26D6-4575-8F0B-26CAA9C987C2}">
      <dsp:nvSpPr>
        <dsp:cNvPr id="0" name=""/>
        <dsp:cNvSpPr/>
      </dsp:nvSpPr>
      <dsp:spPr>
        <a:xfrm>
          <a:off x="2117429" y="-468"/>
          <a:ext cx="4450084" cy="4450084"/>
        </a:xfrm>
        <a:prstGeom prst="circularArrow">
          <a:avLst>
            <a:gd name="adj1" fmla="val 5194"/>
            <a:gd name="adj2" fmla="val 335486"/>
            <a:gd name="adj3" fmla="val 3509481"/>
            <a:gd name="adj4" fmla="val 2251775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1F454-B52B-422D-911E-07DB86C42562}">
      <dsp:nvSpPr>
        <dsp:cNvPr id="0" name=""/>
        <dsp:cNvSpPr/>
      </dsp:nvSpPr>
      <dsp:spPr>
        <a:xfrm>
          <a:off x="3479415" y="3606510"/>
          <a:ext cx="1726111" cy="1185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latin typeface="Montserrat" panose="00000500000000000000" pitchFamily="2" charset="0"/>
            </a:rPr>
            <a:t>Diffusion</a:t>
          </a:r>
        </a:p>
      </dsp:txBody>
      <dsp:txXfrm>
        <a:off x="3479415" y="3606510"/>
        <a:ext cx="1726111" cy="1185386"/>
      </dsp:txXfrm>
    </dsp:sp>
    <dsp:sp modelId="{8E38C274-76FE-4ABF-9F94-AE10D0742A21}">
      <dsp:nvSpPr>
        <dsp:cNvPr id="0" name=""/>
        <dsp:cNvSpPr/>
      </dsp:nvSpPr>
      <dsp:spPr>
        <a:xfrm>
          <a:off x="2117429" y="-468"/>
          <a:ext cx="4450084" cy="4450084"/>
        </a:xfrm>
        <a:prstGeom prst="circularArrow">
          <a:avLst>
            <a:gd name="adj1" fmla="val 5194"/>
            <a:gd name="adj2" fmla="val 335486"/>
            <a:gd name="adj3" fmla="val 8212739"/>
            <a:gd name="adj4" fmla="val 6955034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2DD86-7E50-43E4-A068-F1AD8BAE3734}">
      <dsp:nvSpPr>
        <dsp:cNvPr id="0" name=""/>
        <dsp:cNvSpPr/>
      </dsp:nvSpPr>
      <dsp:spPr>
        <a:xfrm>
          <a:off x="1054304" y="2242075"/>
          <a:ext cx="2820365" cy="1185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>
              <a:latin typeface="Montserrat" panose="00000500000000000000" pitchFamily="2" charset="0"/>
            </a:rPr>
            <a:t>Adoption/ Appropriation</a:t>
          </a:r>
        </a:p>
      </dsp:txBody>
      <dsp:txXfrm>
        <a:off x="1054304" y="2242075"/>
        <a:ext cx="2820365" cy="1185386"/>
      </dsp:txXfrm>
    </dsp:sp>
    <dsp:sp modelId="{638F5BC5-1B2C-439E-B46E-D30B72FFEBE6}">
      <dsp:nvSpPr>
        <dsp:cNvPr id="0" name=""/>
        <dsp:cNvSpPr/>
      </dsp:nvSpPr>
      <dsp:spPr>
        <a:xfrm>
          <a:off x="2101953" y="-230316"/>
          <a:ext cx="4450084" cy="4450084"/>
        </a:xfrm>
        <a:prstGeom prst="circularArrow">
          <a:avLst>
            <a:gd name="adj1" fmla="val 5194"/>
            <a:gd name="adj2" fmla="val 335486"/>
            <a:gd name="adj3" fmla="val 11642581"/>
            <a:gd name="adj4" fmla="val 10368242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010ED5-D5A0-4790-B991-A559CEC3B31B}">
      <dsp:nvSpPr>
        <dsp:cNvPr id="0" name=""/>
        <dsp:cNvSpPr/>
      </dsp:nvSpPr>
      <dsp:spPr>
        <a:xfrm>
          <a:off x="1929397" y="145829"/>
          <a:ext cx="1923419" cy="1185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800" kern="1200" dirty="0">
              <a:latin typeface="Montserrat" panose="00000500000000000000" pitchFamily="2" charset="0"/>
            </a:rPr>
            <a:t>Utilisation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400" kern="1200" dirty="0">
              <a:latin typeface="Montserrat" panose="00000500000000000000" pitchFamily="2" charset="0"/>
            </a:rPr>
            <a:t>long terme</a:t>
          </a:r>
        </a:p>
      </dsp:txBody>
      <dsp:txXfrm>
        <a:off x="1929397" y="145829"/>
        <a:ext cx="1923419" cy="1185386"/>
      </dsp:txXfrm>
    </dsp:sp>
    <dsp:sp modelId="{43F06039-DEDD-42C4-AC94-417081D63C5A}">
      <dsp:nvSpPr>
        <dsp:cNvPr id="0" name=""/>
        <dsp:cNvSpPr/>
      </dsp:nvSpPr>
      <dsp:spPr>
        <a:xfrm>
          <a:off x="1752057" y="-48428"/>
          <a:ext cx="4450084" cy="4450084"/>
        </a:xfrm>
        <a:prstGeom prst="circularArrow">
          <a:avLst>
            <a:gd name="adj1" fmla="val 5194"/>
            <a:gd name="adj2" fmla="val 335486"/>
            <a:gd name="adj3" fmla="val 16634443"/>
            <a:gd name="adj4" fmla="val 15983485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6F2E3-84C8-4AFB-8A57-4B1AA89D35C9}">
      <dsp:nvSpPr>
        <dsp:cNvPr id="0" name=""/>
        <dsp:cNvSpPr/>
      </dsp:nvSpPr>
      <dsp:spPr>
        <a:xfrm>
          <a:off x="0" y="4850544"/>
          <a:ext cx="10392937" cy="10611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Pratiques collaboratives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(interaction continue)</a:t>
          </a:r>
        </a:p>
      </dsp:txBody>
      <dsp:txXfrm>
        <a:off x="0" y="4850544"/>
        <a:ext cx="10392937" cy="573037"/>
      </dsp:txXfrm>
    </dsp:sp>
    <dsp:sp modelId="{64558B1A-966B-47BB-8D58-50239B4C1B57}">
      <dsp:nvSpPr>
        <dsp:cNvPr id="0" name=""/>
        <dsp:cNvSpPr/>
      </dsp:nvSpPr>
      <dsp:spPr>
        <a:xfrm>
          <a:off x="5074" y="5402357"/>
          <a:ext cx="3460929" cy="48814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Coproduction de connaissances (expérimentations communes, comité de pilotage)</a:t>
          </a:r>
        </a:p>
      </dsp:txBody>
      <dsp:txXfrm>
        <a:off x="5074" y="5402357"/>
        <a:ext cx="3460929" cy="488143"/>
      </dsp:txXfrm>
    </dsp:sp>
    <dsp:sp modelId="{8C6E72EB-6721-40A7-87C5-F53894383BFF}">
      <dsp:nvSpPr>
        <dsp:cNvPr id="0" name=""/>
        <dsp:cNvSpPr/>
      </dsp:nvSpPr>
      <dsp:spPr>
        <a:xfrm>
          <a:off x="3466003" y="5402357"/>
          <a:ext cx="3460929" cy="488143"/>
        </a:xfrm>
        <a:prstGeom prst="rect">
          <a:avLst/>
        </a:prstGeom>
        <a:solidFill>
          <a:schemeClr val="accent3">
            <a:tint val="40000"/>
            <a:alpha val="90000"/>
            <a:hueOff val="-595808"/>
            <a:satOff val="3579"/>
            <a:lumOff val="524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595808"/>
              <a:satOff val="3579"/>
              <a:lumOff val="5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Communauté de pratique (réseau partage et apprend les uns des autres)</a:t>
          </a:r>
        </a:p>
      </dsp:txBody>
      <dsp:txXfrm>
        <a:off x="3466003" y="5402357"/>
        <a:ext cx="3460929" cy="488143"/>
      </dsp:txXfrm>
    </dsp:sp>
    <dsp:sp modelId="{6E2D2E72-EE17-4506-8551-76BF2D8EBA22}">
      <dsp:nvSpPr>
        <dsp:cNvPr id="0" name=""/>
        <dsp:cNvSpPr/>
      </dsp:nvSpPr>
      <dsp:spPr>
        <a:xfrm>
          <a:off x="6926933" y="5402357"/>
          <a:ext cx="3460929" cy="488143"/>
        </a:xfrm>
        <a:prstGeom prst="rect">
          <a:avLst/>
        </a:prstGeom>
        <a:solidFill>
          <a:schemeClr val="accent3">
            <a:tint val="40000"/>
            <a:alpha val="90000"/>
            <a:hueOff val="-1191617"/>
            <a:satOff val="7158"/>
            <a:lumOff val="104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1191617"/>
              <a:satOff val="7158"/>
              <a:lumOff val="10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Accompagnement individuel continu (intermédiaire pour faciliter l’application des connaissance)</a:t>
          </a:r>
        </a:p>
      </dsp:txBody>
      <dsp:txXfrm>
        <a:off x="6926933" y="5402357"/>
        <a:ext cx="3460929" cy="488143"/>
      </dsp:txXfrm>
    </dsp:sp>
    <dsp:sp modelId="{5DA64690-2619-4DB1-84FD-8405CAC245F4}">
      <dsp:nvSpPr>
        <dsp:cNvPr id="0" name=""/>
        <dsp:cNvSpPr/>
      </dsp:nvSpPr>
      <dsp:spPr>
        <a:xfrm rot="10800000">
          <a:off x="0" y="3234366"/>
          <a:ext cx="10392937" cy="1632095"/>
        </a:xfrm>
        <a:prstGeom prst="upArrowCallout">
          <a:avLst/>
        </a:prstGeom>
        <a:solidFill>
          <a:schemeClr val="accent3">
            <a:hueOff val="-1029132"/>
            <a:satOff val="0"/>
            <a:lumOff val="69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Formation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(interaction structurée)</a:t>
          </a:r>
        </a:p>
      </dsp:txBody>
      <dsp:txXfrm rot="-10800000">
        <a:off x="0" y="3234366"/>
        <a:ext cx="10392937" cy="572865"/>
      </dsp:txXfrm>
    </dsp:sp>
    <dsp:sp modelId="{E2128CA0-6BE2-4357-9B04-9CC71A9C5673}">
      <dsp:nvSpPr>
        <dsp:cNvPr id="0" name=""/>
        <dsp:cNvSpPr/>
      </dsp:nvSpPr>
      <dsp:spPr>
        <a:xfrm>
          <a:off x="0" y="3807231"/>
          <a:ext cx="5196468" cy="487996"/>
        </a:xfrm>
        <a:prstGeom prst="rect">
          <a:avLst/>
        </a:prstGeom>
        <a:solidFill>
          <a:schemeClr val="accent3">
            <a:tint val="40000"/>
            <a:alpha val="90000"/>
            <a:hueOff val="-1787425"/>
            <a:satOff val="10737"/>
            <a:lumOff val="1571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1787425"/>
              <a:satOff val="10737"/>
              <a:lumOff val="15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Séminaire / atelier / journée technique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(formation en petit groupe, démonstrations) </a:t>
          </a:r>
        </a:p>
      </dsp:txBody>
      <dsp:txXfrm>
        <a:off x="0" y="3807231"/>
        <a:ext cx="5196468" cy="487996"/>
      </dsp:txXfrm>
    </dsp:sp>
    <dsp:sp modelId="{8553CCAE-499F-4907-A838-A4074413E5F0}">
      <dsp:nvSpPr>
        <dsp:cNvPr id="0" name=""/>
        <dsp:cNvSpPr/>
      </dsp:nvSpPr>
      <dsp:spPr>
        <a:xfrm>
          <a:off x="5196468" y="3807231"/>
          <a:ext cx="5196468" cy="487996"/>
        </a:xfrm>
        <a:prstGeom prst="rect">
          <a:avLst/>
        </a:prstGeom>
        <a:solidFill>
          <a:schemeClr val="accent3">
            <a:tint val="40000"/>
            <a:alpha val="90000"/>
            <a:hueOff val="-2383233"/>
            <a:satOff val="14316"/>
            <a:lumOff val="209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2383233"/>
              <a:satOff val="14316"/>
              <a:lumOff val="20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Outils de formation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(jeu sérieux, guides, outils d’évaluation)</a:t>
          </a:r>
        </a:p>
      </dsp:txBody>
      <dsp:txXfrm>
        <a:off x="5196468" y="3807231"/>
        <a:ext cx="5196468" cy="487996"/>
      </dsp:txXfrm>
    </dsp:sp>
    <dsp:sp modelId="{F0BD6A02-1B67-4550-8BC2-AF204AFF00A7}">
      <dsp:nvSpPr>
        <dsp:cNvPr id="0" name=""/>
        <dsp:cNvSpPr/>
      </dsp:nvSpPr>
      <dsp:spPr>
        <a:xfrm rot="10800000">
          <a:off x="0" y="1618188"/>
          <a:ext cx="10392937" cy="1632095"/>
        </a:xfrm>
        <a:prstGeom prst="upArrowCallout">
          <a:avLst/>
        </a:prstGeom>
        <a:solidFill>
          <a:schemeClr val="accent3">
            <a:hueOff val="-2058264"/>
            <a:satOff val="0"/>
            <a:lumOff val="138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Echanges et expertise-conseil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(interaction brève)</a:t>
          </a:r>
        </a:p>
      </dsp:txBody>
      <dsp:txXfrm rot="-10800000">
        <a:off x="0" y="1618188"/>
        <a:ext cx="10392937" cy="572865"/>
      </dsp:txXfrm>
    </dsp:sp>
    <dsp:sp modelId="{ABFC25B6-6F1B-4112-B877-17E9B3D91E0A}">
      <dsp:nvSpPr>
        <dsp:cNvPr id="0" name=""/>
        <dsp:cNvSpPr/>
      </dsp:nvSpPr>
      <dsp:spPr>
        <a:xfrm>
          <a:off x="0" y="2191053"/>
          <a:ext cx="5196468" cy="487996"/>
        </a:xfrm>
        <a:prstGeom prst="rect">
          <a:avLst/>
        </a:prstGeom>
        <a:solidFill>
          <a:schemeClr val="accent3">
            <a:tint val="40000"/>
            <a:alpha val="90000"/>
            <a:hueOff val="-2979041"/>
            <a:satOff val="17895"/>
            <a:lumOff val="261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2979041"/>
              <a:satOff val="17895"/>
              <a:lumOff val="26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Montserrat" panose="00000500000000000000" pitchFamily="2" charset="0"/>
            </a:rPr>
            <a:t>Echanges, discussions, débats, table ronde, forum </a:t>
          </a:r>
        </a:p>
      </dsp:txBody>
      <dsp:txXfrm>
        <a:off x="0" y="2191053"/>
        <a:ext cx="5196468" cy="487996"/>
      </dsp:txXfrm>
    </dsp:sp>
    <dsp:sp modelId="{F34C5738-90CD-409D-A959-3D52DE3D3EF5}">
      <dsp:nvSpPr>
        <dsp:cNvPr id="0" name=""/>
        <dsp:cNvSpPr/>
      </dsp:nvSpPr>
      <dsp:spPr>
        <a:xfrm>
          <a:off x="5196468" y="2191053"/>
          <a:ext cx="5196468" cy="487996"/>
        </a:xfrm>
        <a:prstGeom prst="rect">
          <a:avLst/>
        </a:prstGeom>
        <a:solidFill>
          <a:schemeClr val="accent3">
            <a:tint val="40000"/>
            <a:alpha val="90000"/>
            <a:hueOff val="-3574850"/>
            <a:satOff val="21474"/>
            <a:lumOff val="3142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3574850"/>
              <a:satOff val="21474"/>
              <a:lumOff val="31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Montserrat" panose="00000500000000000000" pitchFamily="2" charset="0"/>
            </a:rPr>
            <a:t>Consultation, conseil individuel</a:t>
          </a:r>
        </a:p>
      </dsp:txBody>
      <dsp:txXfrm>
        <a:off x="5196468" y="2191053"/>
        <a:ext cx="5196468" cy="487996"/>
      </dsp:txXfrm>
    </dsp:sp>
    <dsp:sp modelId="{4357354B-9627-4871-A0B7-81764DE90548}">
      <dsp:nvSpPr>
        <dsp:cNvPr id="0" name=""/>
        <dsp:cNvSpPr/>
      </dsp:nvSpPr>
      <dsp:spPr>
        <a:xfrm rot="10800000">
          <a:off x="0" y="2010"/>
          <a:ext cx="10392937" cy="1632095"/>
        </a:xfrm>
        <a:prstGeom prst="upArrowCallout">
          <a:avLst/>
        </a:prstGeom>
        <a:solidFill>
          <a:schemeClr val="accent3">
            <a:hueOff val="-3087396"/>
            <a:satOff val="0"/>
            <a:lumOff val="20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Diffusion d’informations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Montserrat" panose="00000500000000000000" pitchFamily="2" charset="0"/>
            </a:rPr>
            <a:t>(pas d’interactivité)</a:t>
          </a:r>
        </a:p>
      </dsp:txBody>
      <dsp:txXfrm rot="-10800000">
        <a:off x="0" y="2010"/>
        <a:ext cx="10392937" cy="572865"/>
      </dsp:txXfrm>
    </dsp:sp>
    <dsp:sp modelId="{5290EF09-A66F-4FCD-8290-36406989EAD9}">
      <dsp:nvSpPr>
        <dsp:cNvPr id="0" name=""/>
        <dsp:cNvSpPr/>
      </dsp:nvSpPr>
      <dsp:spPr>
        <a:xfrm>
          <a:off x="0" y="574876"/>
          <a:ext cx="5196468" cy="487996"/>
        </a:xfrm>
        <a:prstGeom prst="rect">
          <a:avLst/>
        </a:prstGeom>
        <a:solidFill>
          <a:schemeClr val="accent3">
            <a:tint val="40000"/>
            <a:alpha val="90000"/>
            <a:hueOff val="-4170658"/>
            <a:satOff val="25053"/>
            <a:lumOff val="366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4170658"/>
              <a:satOff val="25053"/>
              <a:lumOff val="36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Publication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(rapports, revues, articles, posters, site internet, …)</a:t>
          </a:r>
        </a:p>
      </dsp:txBody>
      <dsp:txXfrm>
        <a:off x="0" y="574876"/>
        <a:ext cx="5196468" cy="487996"/>
      </dsp:txXfrm>
    </dsp:sp>
    <dsp:sp modelId="{FF56833C-4376-4E62-A669-D006152E01B0}">
      <dsp:nvSpPr>
        <dsp:cNvPr id="0" name=""/>
        <dsp:cNvSpPr/>
      </dsp:nvSpPr>
      <dsp:spPr>
        <a:xfrm>
          <a:off x="5196468" y="574876"/>
          <a:ext cx="5196468" cy="487996"/>
        </a:xfrm>
        <a:prstGeom prst="rect">
          <a:avLst/>
        </a:prstGeom>
        <a:solidFill>
          <a:schemeClr val="accent3">
            <a:tint val="40000"/>
            <a:alpha val="90000"/>
            <a:hueOff val="-4766466"/>
            <a:satOff val="28632"/>
            <a:lumOff val="419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4766466"/>
              <a:satOff val="28632"/>
              <a:lumOff val="4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Conférence / Présentation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Montserrat" panose="00000500000000000000" pitchFamily="2" charset="0"/>
            </a:rPr>
            <a:t>(congrès, vidéos, </a:t>
          </a:r>
          <a:r>
            <a:rPr lang="fr-FR" sz="1200" kern="1200" dirty="0" err="1">
              <a:latin typeface="Montserrat" panose="00000500000000000000" pitchFamily="2" charset="0"/>
            </a:rPr>
            <a:t>ppt</a:t>
          </a:r>
          <a:r>
            <a:rPr lang="fr-FR" sz="1200" kern="1200" dirty="0">
              <a:latin typeface="Montserrat" panose="00000500000000000000" pitchFamily="2" charset="0"/>
            </a:rPr>
            <a:t>, supports numériques)</a:t>
          </a:r>
        </a:p>
      </dsp:txBody>
      <dsp:txXfrm>
        <a:off x="5196468" y="574876"/>
        <a:ext cx="5196468" cy="4879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A1A20-9881-499A-BE6D-A0E69764B115}">
      <dsp:nvSpPr>
        <dsp:cNvPr id="0" name=""/>
        <dsp:cNvSpPr/>
      </dsp:nvSpPr>
      <dsp:spPr>
        <a:xfrm>
          <a:off x="-4516158" y="-692522"/>
          <a:ext cx="5379946" cy="5379946"/>
        </a:xfrm>
        <a:prstGeom prst="blockArc">
          <a:avLst>
            <a:gd name="adj1" fmla="val 18900000"/>
            <a:gd name="adj2" fmla="val 2700000"/>
            <a:gd name="adj3" fmla="val 401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28D64-56E0-4C36-9585-C37B7980550C}">
      <dsp:nvSpPr>
        <dsp:cNvPr id="0" name=""/>
        <dsp:cNvSpPr/>
      </dsp:nvSpPr>
      <dsp:spPr>
        <a:xfrm>
          <a:off x="452458" y="307127"/>
          <a:ext cx="7112770" cy="6145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1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Connaitre la diversité de Mafor disponible</a:t>
          </a:r>
        </a:p>
      </dsp:txBody>
      <dsp:txXfrm>
        <a:off x="452458" y="307127"/>
        <a:ext cx="7112770" cy="614575"/>
      </dsp:txXfrm>
    </dsp:sp>
    <dsp:sp modelId="{4869A610-B64B-4B29-A11B-ABC5D5A15670}">
      <dsp:nvSpPr>
        <dsp:cNvPr id="0" name=""/>
        <dsp:cNvSpPr/>
      </dsp:nvSpPr>
      <dsp:spPr>
        <a:xfrm>
          <a:off x="68348" y="230306"/>
          <a:ext cx="768219" cy="7682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E429B-957C-42A3-9915-E2B1C93C8906}">
      <dsp:nvSpPr>
        <dsp:cNvPr id="0" name=""/>
        <dsp:cNvSpPr/>
      </dsp:nvSpPr>
      <dsp:spPr>
        <a:xfrm>
          <a:off x="804808" y="1229151"/>
          <a:ext cx="6760420" cy="6145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1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Connaitre les caractéristiques de chaque Mafor</a:t>
          </a:r>
        </a:p>
      </dsp:txBody>
      <dsp:txXfrm>
        <a:off x="804808" y="1229151"/>
        <a:ext cx="6760420" cy="614575"/>
      </dsp:txXfrm>
    </dsp:sp>
    <dsp:sp modelId="{C22E1A65-9299-46F4-B85A-795833E15E8F}">
      <dsp:nvSpPr>
        <dsp:cNvPr id="0" name=""/>
        <dsp:cNvSpPr/>
      </dsp:nvSpPr>
      <dsp:spPr>
        <a:xfrm>
          <a:off x="420698" y="1152329"/>
          <a:ext cx="768219" cy="7682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2B2AD-185C-41AE-BC52-A78EA328F276}">
      <dsp:nvSpPr>
        <dsp:cNvPr id="0" name=""/>
        <dsp:cNvSpPr/>
      </dsp:nvSpPr>
      <dsp:spPr>
        <a:xfrm>
          <a:off x="804808" y="2151174"/>
          <a:ext cx="6760420" cy="6145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1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Connaitre son sol</a:t>
          </a:r>
        </a:p>
      </dsp:txBody>
      <dsp:txXfrm>
        <a:off x="804808" y="2151174"/>
        <a:ext cx="6760420" cy="614575"/>
      </dsp:txXfrm>
    </dsp:sp>
    <dsp:sp modelId="{FDE2BE07-8429-4E6D-A3A2-17601B64E6FA}">
      <dsp:nvSpPr>
        <dsp:cNvPr id="0" name=""/>
        <dsp:cNvSpPr/>
      </dsp:nvSpPr>
      <dsp:spPr>
        <a:xfrm>
          <a:off x="420698" y="2074352"/>
          <a:ext cx="768219" cy="7682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0D17D-DA69-4787-B6E0-0192ACB919B1}">
      <dsp:nvSpPr>
        <dsp:cNvPr id="0" name=""/>
        <dsp:cNvSpPr/>
      </dsp:nvSpPr>
      <dsp:spPr>
        <a:xfrm>
          <a:off x="452458" y="3073197"/>
          <a:ext cx="7112770" cy="6145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81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Connaitre qu’il existe une règlementation</a:t>
          </a:r>
        </a:p>
      </dsp:txBody>
      <dsp:txXfrm>
        <a:off x="452458" y="3073197"/>
        <a:ext cx="7112770" cy="614575"/>
      </dsp:txXfrm>
    </dsp:sp>
    <dsp:sp modelId="{F70BC32F-FE95-400B-A5E4-B1D89E1E1B18}">
      <dsp:nvSpPr>
        <dsp:cNvPr id="0" name=""/>
        <dsp:cNvSpPr/>
      </dsp:nvSpPr>
      <dsp:spPr>
        <a:xfrm>
          <a:off x="68348" y="2996375"/>
          <a:ext cx="768219" cy="7682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B9B4C-0B45-4392-814E-3835D54AC65B}">
      <dsp:nvSpPr>
        <dsp:cNvPr id="0" name=""/>
        <dsp:cNvSpPr/>
      </dsp:nvSpPr>
      <dsp:spPr>
        <a:xfrm>
          <a:off x="3904179" y="2271571"/>
          <a:ext cx="569647" cy="1837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4823" y="0"/>
              </a:lnTo>
              <a:lnTo>
                <a:pt x="284823" y="1837112"/>
              </a:lnTo>
              <a:lnTo>
                <a:pt x="569647" y="183711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1E33C-63AB-4194-83AF-5657B87E6AE0}">
      <dsp:nvSpPr>
        <dsp:cNvPr id="0" name=""/>
        <dsp:cNvSpPr/>
      </dsp:nvSpPr>
      <dsp:spPr>
        <a:xfrm>
          <a:off x="3904179" y="2271571"/>
          <a:ext cx="569647" cy="612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4823" y="0"/>
              </a:lnTo>
              <a:lnTo>
                <a:pt x="284823" y="612370"/>
              </a:lnTo>
              <a:lnTo>
                <a:pt x="569647" y="6123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A8CA3-B121-439D-8F2B-99F1C1EC5E3F}">
      <dsp:nvSpPr>
        <dsp:cNvPr id="0" name=""/>
        <dsp:cNvSpPr/>
      </dsp:nvSpPr>
      <dsp:spPr>
        <a:xfrm>
          <a:off x="3904179" y="1659200"/>
          <a:ext cx="569647" cy="612370"/>
        </a:xfrm>
        <a:custGeom>
          <a:avLst/>
          <a:gdLst/>
          <a:ahLst/>
          <a:cxnLst/>
          <a:rect l="0" t="0" r="0" b="0"/>
          <a:pathLst>
            <a:path>
              <a:moveTo>
                <a:pt x="0" y="612370"/>
              </a:moveTo>
              <a:lnTo>
                <a:pt x="284823" y="612370"/>
              </a:lnTo>
              <a:lnTo>
                <a:pt x="284823" y="0"/>
              </a:lnTo>
              <a:lnTo>
                <a:pt x="569647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40411-C2E4-4D68-986C-87FB4281149D}">
      <dsp:nvSpPr>
        <dsp:cNvPr id="0" name=""/>
        <dsp:cNvSpPr/>
      </dsp:nvSpPr>
      <dsp:spPr>
        <a:xfrm>
          <a:off x="3904179" y="434458"/>
          <a:ext cx="569647" cy="1837112"/>
        </a:xfrm>
        <a:custGeom>
          <a:avLst/>
          <a:gdLst/>
          <a:ahLst/>
          <a:cxnLst/>
          <a:rect l="0" t="0" r="0" b="0"/>
          <a:pathLst>
            <a:path>
              <a:moveTo>
                <a:pt x="0" y="1837112"/>
              </a:moveTo>
              <a:lnTo>
                <a:pt x="284823" y="1837112"/>
              </a:lnTo>
              <a:lnTo>
                <a:pt x="284823" y="0"/>
              </a:lnTo>
              <a:lnTo>
                <a:pt x="569647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5BCFB5-F34F-4DE7-8B2C-2F9170F0473D}">
      <dsp:nvSpPr>
        <dsp:cNvPr id="0" name=""/>
        <dsp:cNvSpPr/>
      </dsp:nvSpPr>
      <dsp:spPr>
        <a:xfrm>
          <a:off x="1055943" y="1837215"/>
          <a:ext cx="2848235" cy="8687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Le contexte</a:t>
          </a:r>
        </a:p>
      </dsp:txBody>
      <dsp:txXfrm>
        <a:off x="1055943" y="1837215"/>
        <a:ext cx="2848235" cy="868711"/>
      </dsp:txXfrm>
    </dsp:sp>
    <dsp:sp modelId="{B86BC518-B7B6-4267-A853-CEAA1AE8E7E0}">
      <dsp:nvSpPr>
        <dsp:cNvPr id="0" name=""/>
        <dsp:cNvSpPr/>
      </dsp:nvSpPr>
      <dsp:spPr>
        <a:xfrm>
          <a:off x="4473826" y="103"/>
          <a:ext cx="2848235" cy="8687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Augmentation prix des engrais</a:t>
          </a:r>
          <a:endParaRPr lang="fr-FR" sz="2800" kern="1200" dirty="0"/>
        </a:p>
      </dsp:txBody>
      <dsp:txXfrm>
        <a:off x="4473826" y="103"/>
        <a:ext cx="2848235" cy="868711"/>
      </dsp:txXfrm>
    </dsp:sp>
    <dsp:sp modelId="{48ED85B8-C729-4B80-ACF2-B3D27E6B5211}">
      <dsp:nvSpPr>
        <dsp:cNvPr id="0" name=""/>
        <dsp:cNvSpPr/>
      </dsp:nvSpPr>
      <dsp:spPr>
        <a:xfrm>
          <a:off x="4473826" y="1224844"/>
          <a:ext cx="2848235" cy="8687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Atelier précédent</a:t>
          </a:r>
        </a:p>
      </dsp:txBody>
      <dsp:txXfrm>
        <a:off x="4473826" y="1224844"/>
        <a:ext cx="2848235" cy="868711"/>
      </dsp:txXfrm>
    </dsp:sp>
    <dsp:sp modelId="{8DE8139D-CAAB-43D7-B42C-3696F79A2C1B}">
      <dsp:nvSpPr>
        <dsp:cNvPr id="0" name=""/>
        <dsp:cNvSpPr/>
      </dsp:nvSpPr>
      <dsp:spPr>
        <a:xfrm>
          <a:off x="4473826" y="2449585"/>
          <a:ext cx="2848235" cy="8687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Demande des agriculteurs</a:t>
          </a:r>
        </a:p>
      </dsp:txBody>
      <dsp:txXfrm>
        <a:off x="4473826" y="2449585"/>
        <a:ext cx="2848235" cy="868711"/>
      </dsp:txXfrm>
    </dsp:sp>
    <dsp:sp modelId="{332444F7-036E-4AD6-AB22-3E4DE5B2E2D8}">
      <dsp:nvSpPr>
        <dsp:cNvPr id="0" name=""/>
        <dsp:cNvSpPr/>
      </dsp:nvSpPr>
      <dsp:spPr>
        <a:xfrm>
          <a:off x="4473826" y="3674327"/>
          <a:ext cx="2848235" cy="8687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Proposé et validé Copil Fertilisation</a:t>
          </a:r>
        </a:p>
      </dsp:txBody>
      <dsp:txXfrm>
        <a:off x="4473826" y="3674327"/>
        <a:ext cx="2848235" cy="8687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6495C-2EF5-4D47-B5BC-E140FC22A629}">
      <dsp:nvSpPr>
        <dsp:cNvPr id="0" name=""/>
        <dsp:cNvSpPr/>
      </dsp:nvSpPr>
      <dsp:spPr>
        <a:xfrm>
          <a:off x="2854257" y="2709333"/>
          <a:ext cx="534794" cy="2299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397" y="0"/>
              </a:lnTo>
              <a:lnTo>
                <a:pt x="267397" y="2299616"/>
              </a:lnTo>
              <a:lnTo>
                <a:pt x="534794" y="229961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8BAE4-E2C2-48DD-B8AC-4617DE0B1A8C}">
      <dsp:nvSpPr>
        <dsp:cNvPr id="0" name=""/>
        <dsp:cNvSpPr/>
      </dsp:nvSpPr>
      <dsp:spPr>
        <a:xfrm>
          <a:off x="6063025" y="3813421"/>
          <a:ext cx="5347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794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16625-E6C4-456B-8878-69A8A91DC11C}">
      <dsp:nvSpPr>
        <dsp:cNvPr id="0" name=""/>
        <dsp:cNvSpPr/>
      </dsp:nvSpPr>
      <dsp:spPr>
        <a:xfrm>
          <a:off x="2854257" y="2709333"/>
          <a:ext cx="534794" cy="1149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397" y="0"/>
              </a:lnTo>
              <a:lnTo>
                <a:pt x="267397" y="1149808"/>
              </a:lnTo>
              <a:lnTo>
                <a:pt x="534794" y="11498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2D2015-9161-4C58-9E0E-0BAAE89DC35E}">
      <dsp:nvSpPr>
        <dsp:cNvPr id="0" name=""/>
        <dsp:cNvSpPr/>
      </dsp:nvSpPr>
      <dsp:spPr>
        <a:xfrm>
          <a:off x="6063025" y="2134429"/>
          <a:ext cx="534794" cy="574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7397" y="0"/>
              </a:lnTo>
              <a:lnTo>
                <a:pt x="267397" y="574904"/>
              </a:lnTo>
              <a:lnTo>
                <a:pt x="534794" y="5749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DCBC7-E2ED-463B-A8B6-172BDB2E6FA2}">
      <dsp:nvSpPr>
        <dsp:cNvPr id="0" name=""/>
        <dsp:cNvSpPr/>
      </dsp:nvSpPr>
      <dsp:spPr>
        <a:xfrm>
          <a:off x="6063025" y="1559525"/>
          <a:ext cx="534794" cy="574904"/>
        </a:xfrm>
        <a:custGeom>
          <a:avLst/>
          <a:gdLst/>
          <a:ahLst/>
          <a:cxnLst/>
          <a:rect l="0" t="0" r="0" b="0"/>
          <a:pathLst>
            <a:path>
              <a:moveTo>
                <a:pt x="0" y="574904"/>
              </a:moveTo>
              <a:lnTo>
                <a:pt x="267397" y="574904"/>
              </a:lnTo>
              <a:lnTo>
                <a:pt x="267397" y="0"/>
              </a:lnTo>
              <a:lnTo>
                <a:pt x="534794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EF431-DDDD-4C04-A0B2-7F04220B71DC}">
      <dsp:nvSpPr>
        <dsp:cNvPr id="0" name=""/>
        <dsp:cNvSpPr/>
      </dsp:nvSpPr>
      <dsp:spPr>
        <a:xfrm>
          <a:off x="2854257" y="2134429"/>
          <a:ext cx="534794" cy="574904"/>
        </a:xfrm>
        <a:custGeom>
          <a:avLst/>
          <a:gdLst/>
          <a:ahLst/>
          <a:cxnLst/>
          <a:rect l="0" t="0" r="0" b="0"/>
          <a:pathLst>
            <a:path>
              <a:moveTo>
                <a:pt x="0" y="574904"/>
              </a:moveTo>
              <a:lnTo>
                <a:pt x="267397" y="574904"/>
              </a:lnTo>
              <a:lnTo>
                <a:pt x="267397" y="0"/>
              </a:lnTo>
              <a:lnTo>
                <a:pt x="534794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5C6E9-ECB3-421E-A2B2-5863B70C0A2D}">
      <dsp:nvSpPr>
        <dsp:cNvPr id="0" name=""/>
        <dsp:cNvSpPr/>
      </dsp:nvSpPr>
      <dsp:spPr>
        <a:xfrm>
          <a:off x="6063025" y="363996"/>
          <a:ext cx="5347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794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739D1-1DFE-48FF-B640-B2CDED3285A0}">
      <dsp:nvSpPr>
        <dsp:cNvPr id="0" name=""/>
        <dsp:cNvSpPr/>
      </dsp:nvSpPr>
      <dsp:spPr>
        <a:xfrm>
          <a:off x="2854257" y="409716"/>
          <a:ext cx="534794" cy="2299616"/>
        </a:xfrm>
        <a:custGeom>
          <a:avLst/>
          <a:gdLst/>
          <a:ahLst/>
          <a:cxnLst/>
          <a:rect l="0" t="0" r="0" b="0"/>
          <a:pathLst>
            <a:path>
              <a:moveTo>
                <a:pt x="0" y="2299616"/>
              </a:moveTo>
              <a:lnTo>
                <a:pt x="267397" y="2299616"/>
              </a:lnTo>
              <a:lnTo>
                <a:pt x="267397" y="0"/>
              </a:lnTo>
              <a:lnTo>
                <a:pt x="534794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328E6-67CE-4177-9BEF-8C691DBF0921}">
      <dsp:nvSpPr>
        <dsp:cNvPr id="0" name=""/>
        <dsp:cNvSpPr/>
      </dsp:nvSpPr>
      <dsp:spPr>
        <a:xfrm>
          <a:off x="180284" y="2301552"/>
          <a:ext cx="2673973" cy="8155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Des résultats à présenter</a:t>
          </a:r>
        </a:p>
      </dsp:txBody>
      <dsp:txXfrm>
        <a:off x="180284" y="2301552"/>
        <a:ext cx="2673973" cy="815561"/>
      </dsp:txXfrm>
    </dsp:sp>
    <dsp:sp modelId="{99F19D98-ED88-414B-9CEE-BE72F90CE2A2}">
      <dsp:nvSpPr>
        <dsp:cNvPr id="0" name=""/>
        <dsp:cNvSpPr/>
      </dsp:nvSpPr>
      <dsp:spPr>
        <a:xfrm>
          <a:off x="3389051" y="1935"/>
          <a:ext cx="2673973" cy="8155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Projet TERO par eRcane</a:t>
          </a:r>
          <a:endParaRPr lang="fr-FR" sz="2000" kern="1200" dirty="0"/>
        </a:p>
      </dsp:txBody>
      <dsp:txXfrm>
        <a:off x="3389051" y="1935"/>
        <a:ext cx="2673973" cy="815561"/>
      </dsp:txXfrm>
    </dsp:sp>
    <dsp:sp modelId="{7432D919-6463-402A-8311-D7446E66A9D2}">
      <dsp:nvSpPr>
        <dsp:cNvPr id="0" name=""/>
        <dsp:cNvSpPr/>
      </dsp:nvSpPr>
      <dsp:spPr>
        <a:xfrm>
          <a:off x="6597819" y="1935"/>
          <a:ext cx="2673973" cy="8155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CE-N</a:t>
          </a:r>
          <a:endParaRPr lang="fr-FR" sz="2000" kern="1200" dirty="0"/>
        </a:p>
      </dsp:txBody>
      <dsp:txXfrm>
        <a:off x="6597819" y="1935"/>
        <a:ext cx="2673973" cy="815561"/>
      </dsp:txXfrm>
    </dsp:sp>
    <dsp:sp modelId="{E38D5F0E-B900-41BE-93EA-92F97F49C3A1}">
      <dsp:nvSpPr>
        <dsp:cNvPr id="0" name=""/>
        <dsp:cNvSpPr/>
      </dsp:nvSpPr>
      <dsp:spPr>
        <a:xfrm>
          <a:off x="3389051" y="1726648"/>
          <a:ext cx="2673973" cy="8155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Projet optimisation de la fertilisation par le CTICS</a:t>
          </a:r>
        </a:p>
      </dsp:txBody>
      <dsp:txXfrm>
        <a:off x="3389051" y="1726648"/>
        <a:ext cx="2673973" cy="815561"/>
      </dsp:txXfrm>
    </dsp:sp>
    <dsp:sp modelId="{8B255DB6-7485-417C-A1B5-EA5CD28ECEF3}">
      <dsp:nvSpPr>
        <dsp:cNvPr id="0" name=""/>
        <dsp:cNvSpPr/>
      </dsp:nvSpPr>
      <dsp:spPr>
        <a:xfrm>
          <a:off x="6597819" y="1151744"/>
          <a:ext cx="2673973" cy="8155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Validation CE-N acquis dans TERO</a:t>
          </a:r>
        </a:p>
      </dsp:txBody>
      <dsp:txXfrm>
        <a:off x="6597819" y="1151744"/>
        <a:ext cx="2673973" cy="815561"/>
      </dsp:txXfrm>
    </dsp:sp>
    <dsp:sp modelId="{9A87097E-44C8-44B0-8A22-D0166450E601}">
      <dsp:nvSpPr>
        <dsp:cNvPr id="0" name=""/>
        <dsp:cNvSpPr/>
      </dsp:nvSpPr>
      <dsp:spPr>
        <a:xfrm>
          <a:off x="6597819" y="2301552"/>
          <a:ext cx="2673973" cy="8155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OTECAS</a:t>
          </a:r>
        </a:p>
      </dsp:txBody>
      <dsp:txXfrm>
        <a:off x="6597819" y="2301552"/>
        <a:ext cx="2673973" cy="815561"/>
      </dsp:txXfrm>
    </dsp:sp>
    <dsp:sp modelId="{26C3E913-8B1F-4C25-8E66-120688A96E4F}">
      <dsp:nvSpPr>
        <dsp:cNvPr id="0" name=""/>
        <dsp:cNvSpPr/>
      </dsp:nvSpPr>
      <dsp:spPr>
        <a:xfrm>
          <a:off x="3389051" y="3451361"/>
          <a:ext cx="2673973" cy="8155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Fertilité des sols par le Cirad</a:t>
          </a:r>
          <a:endParaRPr lang="fr-FR" sz="2000" kern="1200" dirty="0"/>
        </a:p>
      </dsp:txBody>
      <dsp:txXfrm>
        <a:off x="3389051" y="3451361"/>
        <a:ext cx="2673973" cy="815561"/>
      </dsp:txXfrm>
    </dsp:sp>
    <dsp:sp modelId="{810E49B1-24F7-44C8-9838-B320F854823B}">
      <dsp:nvSpPr>
        <dsp:cNvPr id="0" name=""/>
        <dsp:cNvSpPr/>
      </dsp:nvSpPr>
      <dsp:spPr>
        <a:xfrm>
          <a:off x="6597819" y="3451361"/>
          <a:ext cx="2673973" cy="8155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Résultat SOERE PRO et TERO</a:t>
          </a:r>
        </a:p>
      </dsp:txBody>
      <dsp:txXfrm>
        <a:off x="6597819" y="3451361"/>
        <a:ext cx="2673973" cy="815561"/>
      </dsp:txXfrm>
    </dsp:sp>
    <dsp:sp modelId="{BD6C9800-FA3D-4DFD-937A-B48D9F5F80BF}">
      <dsp:nvSpPr>
        <dsp:cNvPr id="0" name=""/>
        <dsp:cNvSpPr/>
      </dsp:nvSpPr>
      <dsp:spPr>
        <a:xfrm>
          <a:off x="3389051" y="4601169"/>
          <a:ext cx="2673973" cy="8155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Règlementation: CA974</a:t>
          </a:r>
          <a:endParaRPr lang="fr-FR" sz="2000" kern="1200" dirty="0"/>
        </a:p>
      </dsp:txBody>
      <dsp:txXfrm>
        <a:off x="3389051" y="4601169"/>
        <a:ext cx="2673973" cy="8155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16F99-000C-4663-8875-CCCD10FE9579}">
      <dsp:nvSpPr>
        <dsp:cNvPr id="0" name=""/>
        <dsp:cNvSpPr/>
      </dsp:nvSpPr>
      <dsp:spPr>
        <a:xfrm>
          <a:off x="3671489" y="1676878"/>
          <a:ext cx="733509" cy="788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6754" y="0"/>
              </a:lnTo>
              <a:lnTo>
                <a:pt x="366754" y="788522"/>
              </a:lnTo>
              <a:lnTo>
                <a:pt x="733509" y="78852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0621AA-4DA6-42AF-AADA-7AC1E69F437E}">
      <dsp:nvSpPr>
        <dsp:cNvPr id="0" name=""/>
        <dsp:cNvSpPr/>
      </dsp:nvSpPr>
      <dsp:spPr>
        <a:xfrm>
          <a:off x="3671489" y="888356"/>
          <a:ext cx="733509" cy="788522"/>
        </a:xfrm>
        <a:custGeom>
          <a:avLst/>
          <a:gdLst/>
          <a:ahLst/>
          <a:cxnLst/>
          <a:rect l="0" t="0" r="0" b="0"/>
          <a:pathLst>
            <a:path>
              <a:moveTo>
                <a:pt x="0" y="788522"/>
              </a:moveTo>
              <a:lnTo>
                <a:pt x="366754" y="788522"/>
              </a:lnTo>
              <a:lnTo>
                <a:pt x="366754" y="0"/>
              </a:lnTo>
              <a:lnTo>
                <a:pt x="733509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3DDE3-26E7-43B1-8B98-35E5FEDF2ADB}">
      <dsp:nvSpPr>
        <dsp:cNvPr id="0" name=""/>
        <dsp:cNvSpPr/>
      </dsp:nvSpPr>
      <dsp:spPr>
        <a:xfrm>
          <a:off x="3943" y="1117577"/>
          <a:ext cx="3667545" cy="1118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Concertation entre les acteurs</a:t>
          </a:r>
        </a:p>
      </dsp:txBody>
      <dsp:txXfrm>
        <a:off x="3943" y="1117577"/>
        <a:ext cx="3667545" cy="1118601"/>
      </dsp:txXfrm>
    </dsp:sp>
    <dsp:sp modelId="{A331FB1C-2186-4DC2-8C6D-C5EA36F62B0D}">
      <dsp:nvSpPr>
        <dsp:cNvPr id="0" name=""/>
        <dsp:cNvSpPr/>
      </dsp:nvSpPr>
      <dsp:spPr>
        <a:xfrm>
          <a:off x="4404998" y="329055"/>
          <a:ext cx="3667545" cy="11186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Coordonnée par eRcane</a:t>
          </a:r>
        </a:p>
      </dsp:txBody>
      <dsp:txXfrm>
        <a:off x="4404998" y="329055"/>
        <a:ext cx="3667545" cy="1118601"/>
      </dsp:txXfrm>
    </dsp:sp>
    <dsp:sp modelId="{873685DD-C71C-4A2B-BDE7-5709196579A4}">
      <dsp:nvSpPr>
        <dsp:cNvPr id="0" name=""/>
        <dsp:cNvSpPr/>
      </dsp:nvSpPr>
      <dsp:spPr>
        <a:xfrm>
          <a:off x="4404998" y="1906100"/>
          <a:ext cx="3667545" cy="11186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Logistique CTICS et eRcane</a:t>
          </a:r>
        </a:p>
      </dsp:txBody>
      <dsp:txXfrm>
        <a:off x="4404998" y="1906100"/>
        <a:ext cx="3667545" cy="11186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A8ABB-EC69-4357-9910-4ADF64A9BC18}">
      <dsp:nvSpPr>
        <dsp:cNvPr id="0" name=""/>
        <dsp:cNvSpPr/>
      </dsp:nvSpPr>
      <dsp:spPr>
        <a:xfrm>
          <a:off x="384275" y="873737"/>
          <a:ext cx="628066" cy="6280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486C4-383D-4236-8EEF-AA63FE90B717}">
      <dsp:nvSpPr>
        <dsp:cNvPr id="0" name=""/>
        <dsp:cNvSpPr/>
      </dsp:nvSpPr>
      <dsp:spPr>
        <a:xfrm>
          <a:off x="457" y="1711209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Faciliter les démarches administratives</a:t>
          </a:r>
          <a:endParaRPr lang="en-US" sz="1600" kern="1200" dirty="0"/>
        </a:p>
      </dsp:txBody>
      <dsp:txXfrm>
        <a:off x="457" y="1711209"/>
        <a:ext cx="1395703" cy="558281"/>
      </dsp:txXfrm>
    </dsp:sp>
    <dsp:sp modelId="{530F7EB0-8DCA-4C21-9778-D9111FFA720A}">
      <dsp:nvSpPr>
        <dsp:cNvPr id="0" name=""/>
        <dsp:cNvSpPr/>
      </dsp:nvSpPr>
      <dsp:spPr>
        <a:xfrm>
          <a:off x="2024226" y="873737"/>
          <a:ext cx="628066" cy="6280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FB06C-15DC-4CBB-9D70-2D434B70D537}">
      <dsp:nvSpPr>
        <dsp:cNvPr id="0" name=""/>
        <dsp:cNvSpPr/>
      </dsp:nvSpPr>
      <dsp:spPr>
        <a:xfrm>
          <a:off x="1640408" y="1711209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Intensifier, faciliter les échanges entre techniciens</a:t>
          </a:r>
          <a:endParaRPr lang="en-US" sz="1600" kern="1200" dirty="0"/>
        </a:p>
      </dsp:txBody>
      <dsp:txXfrm>
        <a:off x="1640408" y="1711209"/>
        <a:ext cx="1395703" cy="558281"/>
      </dsp:txXfrm>
    </dsp:sp>
    <dsp:sp modelId="{A00A46DE-393C-42D9-9A2A-E22C5743FA6E}">
      <dsp:nvSpPr>
        <dsp:cNvPr id="0" name=""/>
        <dsp:cNvSpPr/>
      </dsp:nvSpPr>
      <dsp:spPr>
        <a:xfrm>
          <a:off x="3664178" y="873737"/>
          <a:ext cx="628066" cy="6280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0246C-203C-4D4A-A3F1-9E6B3B88F441}">
      <dsp:nvSpPr>
        <dsp:cNvPr id="0" name=""/>
        <dsp:cNvSpPr/>
      </dsp:nvSpPr>
      <dsp:spPr>
        <a:xfrm>
          <a:off x="3280359" y="1711209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Contribuer et soutenir la relance de la replantation</a:t>
          </a:r>
          <a:endParaRPr lang="en-US" sz="1600" kern="1200" dirty="0"/>
        </a:p>
      </dsp:txBody>
      <dsp:txXfrm>
        <a:off x="3280359" y="1711209"/>
        <a:ext cx="1395703" cy="558281"/>
      </dsp:txXfrm>
    </dsp:sp>
    <dsp:sp modelId="{233BA77D-2175-46D7-A848-85EB9D523539}">
      <dsp:nvSpPr>
        <dsp:cNvPr id="0" name=""/>
        <dsp:cNvSpPr/>
      </dsp:nvSpPr>
      <dsp:spPr>
        <a:xfrm>
          <a:off x="5304129" y="873737"/>
          <a:ext cx="628066" cy="6280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8F1F6-62DA-4F4D-9335-B34979D848AC}">
      <dsp:nvSpPr>
        <dsp:cNvPr id="0" name=""/>
        <dsp:cNvSpPr/>
      </dsp:nvSpPr>
      <dsp:spPr>
        <a:xfrm>
          <a:off x="4920310" y="1711209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Inciter à la mécanisation</a:t>
          </a:r>
          <a:endParaRPr lang="en-US" sz="1600" kern="1200" dirty="0"/>
        </a:p>
      </dsp:txBody>
      <dsp:txXfrm>
        <a:off x="4920310" y="1711209"/>
        <a:ext cx="1395703" cy="558281"/>
      </dsp:txXfrm>
    </dsp:sp>
    <dsp:sp modelId="{75339140-47A9-48C1-8622-43C8F9C93E85}">
      <dsp:nvSpPr>
        <dsp:cNvPr id="0" name=""/>
        <dsp:cNvSpPr/>
      </dsp:nvSpPr>
      <dsp:spPr>
        <a:xfrm>
          <a:off x="6944080" y="873737"/>
          <a:ext cx="628066" cy="62806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FC85A-61E9-4C57-9DBE-FF674C36D44D}">
      <dsp:nvSpPr>
        <dsp:cNvPr id="0" name=""/>
        <dsp:cNvSpPr/>
      </dsp:nvSpPr>
      <dsp:spPr>
        <a:xfrm>
          <a:off x="6560262" y="1711209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Faciliter la diffusion du progrès technique</a:t>
          </a:r>
          <a:endParaRPr lang="en-US" sz="1600" kern="1200" dirty="0"/>
        </a:p>
      </dsp:txBody>
      <dsp:txXfrm>
        <a:off x="6560262" y="1711209"/>
        <a:ext cx="1395703" cy="558281"/>
      </dsp:txXfrm>
    </dsp:sp>
    <dsp:sp modelId="{32D7F131-53F9-4620-AC84-CD91D57CB75E}">
      <dsp:nvSpPr>
        <dsp:cNvPr id="0" name=""/>
        <dsp:cNvSpPr/>
      </dsp:nvSpPr>
      <dsp:spPr>
        <a:xfrm>
          <a:off x="8584031" y="873737"/>
          <a:ext cx="628066" cy="62806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03ABA-C9BA-442D-A87F-D9F16D611207}">
      <dsp:nvSpPr>
        <dsp:cNvPr id="0" name=""/>
        <dsp:cNvSpPr/>
      </dsp:nvSpPr>
      <dsp:spPr>
        <a:xfrm>
          <a:off x="8200213" y="1711209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Répondre aux besoins des planteurs</a:t>
          </a:r>
          <a:endParaRPr lang="en-US" sz="1600" kern="1200"/>
        </a:p>
      </dsp:txBody>
      <dsp:txXfrm>
        <a:off x="8200213" y="1711209"/>
        <a:ext cx="1395703" cy="558281"/>
      </dsp:txXfrm>
    </dsp:sp>
    <dsp:sp modelId="{702AFD1A-10CB-42BC-81EC-3E3E770C3FA2}">
      <dsp:nvSpPr>
        <dsp:cNvPr id="0" name=""/>
        <dsp:cNvSpPr/>
      </dsp:nvSpPr>
      <dsp:spPr>
        <a:xfrm>
          <a:off x="10223982" y="873737"/>
          <a:ext cx="628066" cy="62806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B4035-0E5D-4CC0-B93B-EED519D10318}">
      <dsp:nvSpPr>
        <dsp:cNvPr id="0" name=""/>
        <dsp:cNvSpPr/>
      </dsp:nvSpPr>
      <dsp:spPr>
        <a:xfrm>
          <a:off x="9840164" y="1711209"/>
          <a:ext cx="1395703" cy="55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Créer une plus grande convivialité</a:t>
          </a:r>
          <a:endParaRPr lang="en-US" sz="1600" kern="1200"/>
        </a:p>
      </dsp:txBody>
      <dsp:txXfrm>
        <a:off x="9840164" y="1711209"/>
        <a:ext cx="1395703" cy="558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760AD-25AD-4F80-BEBD-6AE417387CF6}" type="datetimeFigureOut">
              <a:rPr lang="fr-FR" smtClean="0"/>
              <a:t>01/07/2024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A0E2A-317B-4B62-A71A-C4AFEE6BEAE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5402930d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5402930d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618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0E2A-317B-4B62-A71A-C4AFEE6BEAE1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60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5402930d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5402930d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56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116df5c0f9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116df5c0f9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Transfert, diffusion, partage, déploiement, vulgarisation, transmission, communication, propagation, 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0E2A-317B-4B62-A71A-C4AFEE6BEAE1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0854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0E2A-317B-4B62-A71A-C4AFEE6BEAE1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0240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0E2A-317B-4B62-A71A-C4AFEE6BEAE1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8441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latin typeface="Montserrat" panose="00000500000000000000" pitchFamily="2" charset="0"/>
                <a:sym typeface="Wingdings" panose="05000000000000000000" pitchFamily="2" charset="2"/>
              </a:rPr>
              <a:t>(Carocanne, portails de connaissances </a:t>
            </a:r>
            <a:r>
              <a:rPr lang="fr-FR" sz="1200" dirty="0" err="1">
                <a:latin typeface="Montserrat" panose="00000500000000000000" pitchFamily="2" charset="0"/>
                <a:sym typeface="Wingdings" panose="05000000000000000000" pitchFamily="2" charset="2"/>
              </a:rPr>
              <a:t>wikwio</a:t>
            </a:r>
            <a:r>
              <a:rPr lang="fr-FR" sz="1200" dirty="0">
                <a:latin typeface="Montserrat" panose="00000500000000000000" pitchFamily="2" charset="0"/>
                <a:sym typeface="Wingdings" panose="05000000000000000000" pitchFamily="2" charset="2"/>
              </a:rPr>
              <a:t>, coatis, réseaux sociaux, page </a:t>
            </a:r>
            <a:r>
              <a:rPr lang="fr-FR" sz="1200" dirty="0" err="1">
                <a:latin typeface="Montserrat" panose="00000500000000000000" pitchFamily="2" charset="0"/>
                <a:sym typeface="Wingdings" panose="05000000000000000000" pitchFamily="2" charset="2"/>
              </a:rPr>
              <a:t>youtube</a:t>
            </a:r>
            <a:r>
              <a:rPr lang="fr-FR" sz="1200" dirty="0">
                <a:latin typeface="Montserrat" panose="00000500000000000000" pitchFamily="2" charset="0"/>
                <a:sym typeface="Wingdings" panose="05000000000000000000" pitchFamily="2" charset="2"/>
              </a:rPr>
              <a:t>, guide, posters, articles, fiches, photos, …)</a:t>
            </a:r>
            <a:endParaRPr lang="fr-FR" sz="1600" dirty="0">
              <a:latin typeface="Montserrat" panose="00000500000000000000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0E2A-317B-4B62-A71A-C4AFEE6BEAE1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0226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5402930d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5402930d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415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116df5c0f9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116df5c0f9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5402930da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5402930da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5402930d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5402930d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002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116df5c0f9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116df5c0f9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715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Les sols : leurs pouvoirs fertilisants et leurs limites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A0E2A-317B-4B62-A71A-C4AFEE6BEAE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091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6df5c0f9c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16df5c0f9c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5402930d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5402930d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32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116df5c0f9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116df5c0f9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418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0E2A-317B-4B62-A71A-C4AFEE6BEAE1}" type="slidenum">
              <a:rPr lang="fr-FR" smtClean="0"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5009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0E2A-317B-4B62-A71A-C4AFEE6BEAE1}" type="slidenum">
              <a:rPr lang="fr-FR" smtClean="0"/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291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5402930d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5402930d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987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116df5c0f9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116df5c0f9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4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16df5c0f9c_0_2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16df5c0f9c_0_2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9f3cfcb53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9f3cfcb53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9f3cfcb53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9f3cfcb53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310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9f3cfcb53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9f3cfcb53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0832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9f3cfcb53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9f3cfcb53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5776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9f3cfcb53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9f3cfcb53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5742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5402930d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5402930d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577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0536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1196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9670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497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16df5c0f9c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16df5c0f9c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460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72007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20413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05508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116df5c0f9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116df5c0f9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297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Appel d’offre sur les 3 RITA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9D8A5-1DBD-420D-94A5-7370748636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2572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9D8A5-1DBD-420D-94A5-7370748636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0889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9D8A5-1DBD-420D-94A5-7370748636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6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9D8A5-1DBD-420D-94A5-7370748636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0653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9D8A5-1DBD-420D-94A5-7370748636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96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16df5c0f9c_0_2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16df5c0f9c_0_2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67937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9D8A5-1DBD-420D-94A5-7370748636A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2053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5402930d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5402930d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4049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g5402930dac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5" name="Google Shape;2195;g5402930dac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5402930da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5402930da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572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116df5c0f9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116df5c0f9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Vague 2 : lutte contre certains bioagresseurs (pucerons, foreurs)</a:t>
            </a:r>
          </a:p>
          <a:p>
            <a:r>
              <a:rPr lang="fr-FR" dirty="0"/>
              <a:t>Lutte contre les rongeurs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0E2A-317B-4B62-A71A-C4AFEE6BEAE1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2154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A0E2A-317B-4B62-A71A-C4AFEE6BEAE1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393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0FACF8CE-546F-421B-AE57-6620FC20367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44E1B55-3AD9-4C3C-B249-8EC646E9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E39C4D1-B549-434B-A0CD-BA7B6C5DF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7185" y="5929689"/>
              <a:ext cx="3853006" cy="810838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FD9EE89-96C7-C949-898A-102872302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3461"/>
            <a:ext cx="9144000" cy="1425982"/>
          </a:xfrm>
        </p:spPr>
        <p:txBody>
          <a:bodyPr anchor="b"/>
          <a:lstStyle>
            <a:lvl1pPr algn="ctr">
              <a:defRPr sz="6000" b="1">
                <a:latin typeface="Futura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1EB3A6-1859-BC4B-BFCC-EB3DBF9E4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6"/>
            <a:ext cx="9144000" cy="62972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Futura Book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CF34C9-9F5F-44EE-BCAF-A3B23F979B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606" y="5923824"/>
            <a:ext cx="1018466" cy="8380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E045FB-1337-4B2F-8DE6-C1B34AF8E00F}"/>
              </a:ext>
            </a:extLst>
          </p:cNvPr>
          <p:cNvSpPr txBox="1"/>
          <p:nvPr userDrawn="1"/>
        </p:nvSpPr>
        <p:spPr>
          <a:xfrm>
            <a:off x="331809" y="6050483"/>
            <a:ext cx="437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FEADER – PSN 2023-2027</a:t>
            </a:r>
          </a:p>
        </p:txBody>
      </p:sp>
    </p:spTree>
    <p:extLst>
      <p:ext uri="{BB962C8B-B14F-4D97-AF65-F5344CB8AC3E}">
        <p14:creationId xmlns:p14="http://schemas.microsoft.com/office/powerpoint/2010/main" val="212606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5400000">
            <a:off x="3248167" y="-1049500"/>
            <a:ext cx="5492000" cy="7564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2481800" y="1205533"/>
            <a:ext cx="722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/>
          <p:nvPr/>
        </p:nvSpPr>
        <p:spPr>
          <a:xfrm rot="10800000">
            <a:off x="0" y="5242533"/>
            <a:ext cx="4244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55197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0"/>
          <p:cNvSpPr txBox="1">
            <a:spLocks noGrp="1"/>
          </p:cNvSpPr>
          <p:nvPr>
            <p:ph type="title" idx="2"/>
          </p:nvPr>
        </p:nvSpPr>
        <p:spPr>
          <a:xfrm>
            <a:off x="2626084" y="2034581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title" idx="3"/>
          </p:nvPr>
        </p:nvSpPr>
        <p:spPr>
          <a:xfrm>
            <a:off x="2626083" y="24730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6" name="Google Shape;356;p50"/>
          <p:cNvSpPr txBox="1">
            <a:spLocks noGrp="1"/>
          </p:cNvSpPr>
          <p:nvPr>
            <p:ph type="title" idx="4"/>
          </p:nvPr>
        </p:nvSpPr>
        <p:spPr>
          <a:xfrm>
            <a:off x="2626085" y="4400649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7" name="Google Shape;357;p50"/>
          <p:cNvSpPr txBox="1">
            <a:spLocks noGrp="1"/>
          </p:cNvSpPr>
          <p:nvPr>
            <p:ph type="title" idx="5"/>
          </p:nvPr>
        </p:nvSpPr>
        <p:spPr>
          <a:xfrm>
            <a:off x="2626084" y="48281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8" name="Google Shape;358;p50"/>
          <p:cNvSpPr txBox="1">
            <a:spLocks noGrp="1"/>
          </p:cNvSpPr>
          <p:nvPr>
            <p:ph type="title" idx="6"/>
          </p:nvPr>
        </p:nvSpPr>
        <p:spPr>
          <a:xfrm>
            <a:off x="7729217" y="2034568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title" idx="7"/>
          </p:nvPr>
        </p:nvSpPr>
        <p:spPr>
          <a:xfrm>
            <a:off x="7729219" y="2472984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title" idx="8"/>
          </p:nvPr>
        </p:nvSpPr>
        <p:spPr>
          <a:xfrm>
            <a:off x="7805415" y="4400649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50"/>
          <p:cNvSpPr txBox="1">
            <a:spLocks noGrp="1"/>
          </p:cNvSpPr>
          <p:nvPr>
            <p:ph type="title" idx="9"/>
          </p:nvPr>
        </p:nvSpPr>
        <p:spPr>
          <a:xfrm>
            <a:off x="7805416" y="48281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2" name="Google Shape;362;p50"/>
          <p:cNvSpPr/>
          <p:nvPr/>
        </p:nvSpPr>
        <p:spPr>
          <a:xfrm rot="10800000">
            <a:off x="0" y="6388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63" name="Google Shape;363;p50"/>
          <p:cNvSpPr/>
          <p:nvPr/>
        </p:nvSpPr>
        <p:spPr>
          <a:xfrm rot="5400000">
            <a:off x="9581200" y="164560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4929559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title" idx="2"/>
          </p:nvPr>
        </p:nvSpPr>
        <p:spPr>
          <a:xfrm>
            <a:off x="965317" y="2002395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7" name="Google Shape;367;p51"/>
          <p:cNvSpPr txBox="1">
            <a:spLocks noGrp="1"/>
          </p:cNvSpPr>
          <p:nvPr>
            <p:ph type="title" idx="3"/>
          </p:nvPr>
        </p:nvSpPr>
        <p:spPr>
          <a:xfrm>
            <a:off x="965267" y="2514381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8" name="Google Shape;368;p51"/>
          <p:cNvSpPr txBox="1">
            <a:spLocks noGrp="1"/>
          </p:cNvSpPr>
          <p:nvPr>
            <p:ph type="title" idx="4"/>
          </p:nvPr>
        </p:nvSpPr>
        <p:spPr>
          <a:xfrm>
            <a:off x="965319" y="4185399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title" idx="5"/>
          </p:nvPr>
        </p:nvSpPr>
        <p:spPr>
          <a:xfrm>
            <a:off x="965317" y="4697384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0" name="Google Shape;370;p51"/>
          <p:cNvSpPr txBox="1">
            <a:spLocks noGrp="1"/>
          </p:cNvSpPr>
          <p:nvPr>
            <p:ph type="title" idx="6"/>
          </p:nvPr>
        </p:nvSpPr>
        <p:spPr>
          <a:xfrm>
            <a:off x="8279984" y="2002384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51"/>
          <p:cNvSpPr txBox="1">
            <a:spLocks noGrp="1"/>
          </p:cNvSpPr>
          <p:nvPr>
            <p:ph type="title" idx="7"/>
          </p:nvPr>
        </p:nvSpPr>
        <p:spPr>
          <a:xfrm>
            <a:off x="8279933" y="2514367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2" name="Google Shape;372;p51"/>
          <p:cNvSpPr txBox="1">
            <a:spLocks noGrp="1"/>
          </p:cNvSpPr>
          <p:nvPr>
            <p:ph type="title" idx="8"/>
          </p:nvPr>
        </p:nvSpPr>
        <p:spPr>
          <a:xfrm>
            <a:off x="8279984" y="4185399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title" idx="9"/>
          </p:nvPr>
        </p:nvSpPr>
        <p:spPr>
          <a:xfrm>
            <a:off x="8279984" y="4697384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4811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2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52"/>
          <p:cNvSpPr txBox="1">
            <a:spLocks noGrp="1"/>
          </p:cNvSpPr>
          <p:nvPr>
            <p:ph type="title" idx="2"/>
          </p:nvPr>
        </p:nvSpPr>
        <p:spPr>
          <a:xfrm>
            <a:off x="3608812" y="4579111"/>
            <a:ext cx="2487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7" name="Google Shape;377;p52"/>
          <p:cNvSpPr txBox="1">
            <a:spLocks noGrp="1"/>
          </p:cNvSpPr>
          <p:nvPr>
            <p:ph type="title" idx="3"/>
          </p:nvPr>
        </p:nvSpPr>
        <p:spPr>
          <a:xfrm>
            <a:off x="3608812" y="5091097"/>
            <a:ext cx="2487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8" name="Google Shape;378;p52"/>
          <p:cNvSpPr txBox="1">
            <a:spLocks noGrp="1"/>
          </p:cNvSpPr>
          <p:nvPr>
            <p:ph type="title" idx="4"/>
          </p:nvPr>
        </p:nvSpPr>
        <p:spPr>
          <a:xfrm>
            <a:off x="1121615" y="3923631"/>
            <a:ext cx="2487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9" name="Google Shape;379;p52"/>
          <p:cNvSpPr txBox="1">
            <a:spLocks noGrp="1"/>
          </p:cNvSpPr>
          <p:nvPr>
            <p:ph type="title" idx="5"/>
          </p:nvPr>
        </p:nvSpPr>
        <p:spPr>
          <a:xfrm>
            <a:off x="1121615" y="4435616"/>
            <a:ext cx="2487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0" name="Google Shape;380;p52"/>
          <p:cNvSpPr txBox="1">
            <a:spLocks noGrp="1"/>
          </p:cNvSpPr>
          <p:nvPr>
            <p:ph type="title" idx="6"/>
          </p:nvPr>
        </p:nvSpPr>
        <p:spPr>
          <a:xfrm>
            <a:off x="8583195" y="4579100"/>
            <a:ext cx="2487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52"/>
          <p:cNvSpPr txBox="1">
            <a:spLocks noGrp="1"/>
          </p:cNvSpPr>
          <p:nvPr>
            <p:ph type="title" idx="7"/>
          </p:nvPr>
        </p:nvSpPr>
        <p:spPr>
          <a:xfrm>
            <a:off x="8583195" y="5091083"/>
            <a:ext cx="2487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2" name="Google Shape;382;p52"/>
          <p:cNvSpPr txBox="1">
            <a:spLocks noGrp="1"/>
          </p:cNvSpPr>
          <p:nvPr>
            <p:ph type="title" idx="8"/>
          </p:nvPr>
        </p:nvSpPr>
        <p:spPr>
          <a:xfrm>
            <a:off x="6095989" y="3931415"/>
            <a:ext cx="2487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3" name="Google Shape;383;p52"/>
          <p:cNvSpPr txBox="1">
            <a:spLocks noGrp="1"/>
          </p:cNvSpPr>
          <p:nvPr>
            <p:ph type="title" idx="9"/>
          </p:nvPr>
        </p:nvSpPr>
        <p:spPr>
          <a:xfrm>
            <a:off x="6095989" y="4443400"/>
            <a:ext cx="2487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4" name="Google Shape;384;p52"/>
          <p:cNvSpPr/>
          <p:nvPr/>
        </p:nvSpPr>
        <p:spPr>
          <a:xfrm rot="10800000">
            <a:off x="-18300" y="6388800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312653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3"/>
          <p:cNvSpPr/>
          <p:nvPr/>
        </p:nvSpPr>
        <p:spPr>
          <a:xfrm rot="5400000">
            <a:off x="6219200" y="97400"/>
            <a:ext cx="5350400" cy="6595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7" name="Google Shape;387;p53"/>
          <p:cNvSpPr/>
          <p:nvPr/>
        </p:nvSpPr>
        <p:spPr>
          <a:xfrm rot="10800000">
            <a:off x="0" y="5405133"/>
            <a:ext cx="8520400" cy="9424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88" name="Google Shape;388;p53"/>
          <p:cNvSpPr txBox="1">
            <a:spLocks noGrp="1"/>
          </p:cNvSpPr>
          <p:nvPr>
            <p:ph type="title"/>
          </p:nvPr>
        </p:nvSpPr>
        <p:spPr>
          <a:xfrm>
            <a:off x="6465100" y="942400"/>
            <a:ext cx="4300000" cy="1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7">
                <a:solidFill>
                  <a:schemeClr val="accent3"/>
                </a:solidFill>
              </a:defRPr>
            </a:lvl9pPr>
          </a:lstStyle>
          <a:p>
            <a:endParaRPr dirty="0"/>
          </a:p>
        </p:txBody>
      </p:sp>
      <p:sp>
        <p:nvSpPr>
          <p:cNvPr id="391" name="Google Shape;391;p53"/>
          <p:cNvSpPr txBox="1">
            <a:spLocks noGrp="1"/>
          </p:cNvSpPr>
          <p:nvPr>
            <p:ph type="title" idx="3"/>
          </p:nvPr>
        </p:nvSpPr>
        <p:spPr>
          <a:xfrm>
            <a:off x="6465333" y="2204633"/>
            <a:ext cx="4300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2" name="Google Shape;392;p53"/>
          <p:cNvSpPr/>
          <p:nvPr/>
        </p:nvSpPr>
        <p:spPr>
          <a:xfrm rot="10800000">
            <a:off x="9456800" y="489400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1369010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wo columns">
  <p:cSld name="text and two columns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54"/>
          <p:cNvSpPr txBox="1">
            <a:spLocks noGrp="1"/>
          </p:cNvSpPr>
          <p:nvPr>
            <p:ph type="body" idx="1"/>
          </p:nvPr>
        </p:nvSpPr>
        <p:spPr>
          <a:xfrm>
            <a:off x="965300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54"/>
          <p:cNvSpPr txBox="1">
            <a:spLocks noGrp="1"/>
          </p:cNvSpPr>
          <p:nvPr>
            <p:ph type="body" idx="2"/>
          </p:nvPr>
        </p:nvSpPr>
        <p:spPr>
          <a:xfrm>
            <a:off x="6241567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54"/>
          <p:cNvSpPr/>
          <p:nvPr/>
        </p:nvSpPr>
        <p:spPr>
          <a:xfrm rot="5400000">
            <a:off x="11035784" y="93400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8" name="Google Shape;398;p54"/>
          <p:cNvSpPr/>
          <p:nvPr/>
        </p:nvSpPr>
        <p:spPr>
          <a:xfrm rot="10800000">
            <a:off x="7947184" y="6388800"/>
            <a:ext cx="4244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925356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/>
          <p:nvPr/>
        </p:nvSpPr>
        <p:spPr>
          <a:xfrm>
            <a:off x="0" y="-167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5" name="Google Shape;405;p56"/>
          <p:cNvSpPr/>
          <p:nvPr/>
        </p:nvSpPr>
        <p:spPr>
          <a:xfrm>
            <a:off x="0" y="6388633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6" name="Google Shape;406;p5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56"/>
          <p:cNvSpPr/>
          <p:nvPr/>
        </p:nvSpPr>
        <p:spPr>
          <a:xfrm rot="-5400000">
            <a:off x="9581200" y="4250641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08" name="Google Shape;408;p56"/>
          <p:cNvSpPr txBox="1">
            <a:spLocks noGrp="1"/>
          </p:cNvSpPr>
          <p:nvPr>
            <p:ph type="body" idx="1"/>
          </p:nvPr>
        </p:nvSpPr>
        <p:spPr>
          <a:xfrm>
            <a:off x="965300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56"/>
          <p:cNvSpPr txBox="1">
            <a:spLocks noGrp="1"/>
          </p:cNvSpPr>
          <p:nvPr>
            <p:ph type="body" idx="2"/>
          </p:nvPr>
        </p:nvSpPr>
        <p:spPr>
          <a:xfrm>
            <a:off x="6241567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6605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8964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8"/>
          <p:cNvSpPr/>
          <p:nvPr/>
        </p:nvSpPr>
        <p:spPr>
          <a:xfrm rot="5400000">
            <a:off x="-443400" y="59454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13" name="Google Shape;413;p58"/>
          <p:cNvSpPr/>
          <p:nvPr/>
        </p:nvSpPr>
        <p:spPr>
          <a:xfrm>
            <a:off x="10848400" y="5896233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3331517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/>
          <p:nvPr/>
        </p:nvSpPr>
        <p:spPr>
          <a:xfrm rot="10800000">
            <a:off x="-16" y="6388633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16" name="Google Shape;416;p59"/>
          <p:cNvSpPr/>
          <p:nvPr/>
        </p:nvSpPr>
        <p:spPr>
          <a:xfrm rot="5400000">
            <a:off x="11035800" y="190833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4579945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0"/>
          <p:cNvSpPr/>
          <p:nvPr/>
        </p:nvSpPr>
        <p:spPr>
          <a:xfrm rot="10800000">
            <a:off x="9451600" y="-167"/>
            <a:ext cx="27404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19" name="Google Shape;419;p60"/>
          <p:cNvSpPr/>
          <p:nvPr/>
        </p:nvSpPr>
        <p:spPr>
          <a:xfrm rot="5400000">
            <a:off x="10589800" y="5255800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7975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965300" y="1434433"/>
            <a:ext cx="539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965300" y="2198267"/>
            <a:ext cx="5116000" cy="41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13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20196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/>
          <p:nvPr/>
        </p:nvSpPr>
        <p:spPr>
          <a:xfrm rot="10800000">
            <a:off x="0" y="5896241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22" name="Google Shape;422;p61"/>
          <p:cNvSpPr/>
          <p:nvPr/>
        </p:nvSpPr>
        <p:spPr>
          <a:xfrm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4457718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0C600-C4D7-433B-ADBC-265AEE1D2BC0}" type="datetime1">
              <a:rPr lang="fr-FR" smtClean="0"/>
              <a:t>01/07/2024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BBBF-6CF5-4EA7-87DE-ECDD76012B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3441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D5F2-C6C6-4D33-844A-E8B00B3B6152}" type="datetime1">
              <a:rPr lang="fr-FR" smtClean="0"/>
              <a:t>01/07/2024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9234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59D86-01B4-404A-A263-E0A7F4423570}" type="datetime1">
              <a:rPr lang="fr-FR" smtClean="0"/>
              <a:t>01/07/2024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7421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04EE-8B4B-4ADF-A7CC-FB2468AD4D8B}" type="datetime1">
              <a:rPr lang="fr-FR" smtClean="0"/>
              <a:t>01/07/2024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9948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96DA-78FE-431E-960B-E1195C5743AC}" type="datetime1">
              <a:rPr lang="fr-FR" smtClean="0"/>
              <a:t>01/07/2024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7459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C05F-6E5A-4714-B3A0-D41EE04D840C}" type="datetime1">
              <a:rPr lang="fr-FR" smtClean="0"/>
              <a:t>01/07/2024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7315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D6E3-287C-44DA-B441-08B285F44DFD}" type="datetime1">
              <a:rPr lang="fr-FR" smtClean="0"/>
              <a:t>01/07/2024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5887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6D24-4064-4E66-AA4E-7ABFE8732D79}" type="datetime1">
              <a:rPr lang="fr-FR" smtClean="0"/>
              <a:t>01/07/2024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3153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35A83-2E41-408B-98EB-AAF337B49C12}" type="datetime1">
              <a:rPr lang="fr-FR" smtClean="0"/>
              <a:t>01/07/2024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24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558800" y="0"/>
            <a:ext cx="4673600" cy="5257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58367" y="0"/>
            <a:ext cx="4355200" cy="48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1" name="Google Shape;61;p10"/>
          <p:cNvSpPr/>
          <p:nvPr/>
        </p:nvSpPr>
        <p:spPr>
          <a:xfrm rot="5400000">
            <a:off x="-889400" y="5006900"/>
            <a:ext cx="27404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0"/>
          <p:cNvSpPr/>
          <p:nvPr/>
        </p:nvSpPr>
        <p:spPr>
          <a:xfrm rot="5400000">
            <a:off x="11279384" y="443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59912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CA581-9728-4DCB-8471-AB0F50D1F76C}" type="datetime1">
              <a:rPr lang="fr-FR" smtClean="0"/>
              <a:t>01/07/2024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0832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B52-50E1-4ED6-BB72-2448425B5897}" type="datetime1">
              <a:rPr lang="fr-FR" smtClean="0"/>
              <a:t>01/07/2024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9017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E7F6-43DD-490A-B0DE-7904540E4569}" type="datetime1">
              <a:rPr lang="fr-FR" smtClean="0"/>
              <a:t>01/07/2024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1889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Pages Powerpoint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29" y="0"/>
            <a:ext cx="12188343" cy="6858000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1428717" y="1752600"/>
            <a:ext cx="10356883" cy="4525963"/>
          </a:xfrm>
        </p:spPr>
        <p:txBody>
          <a:bodyPr/>
          <a:lstStyle>
            <a:lvl1pPr>
              <a:buNone/>
              <a:defRPr sz="2000" b="1" baseline="0">
                <a:solidFill>
                  <a:srgbClr val="4B4B4D"/>
                </a:solidFill>
              </a:defRPr>
            </a:lvl1pPr>
            <a:lvl2pPr>
              <a:buFontTx/>
              <a:buBlip>
                <a:blip r:embed="rId3"/>
              </a:buBlip>
              <a:defRPr sz="1200" baseline="0"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/>
              <a:t>Titre 2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endParaRPr lang="fr-FR" dirty="0"/>
          </a:p>
          <a:p>
            <a:pPr lvl="0"/>
            <a:r>
              <a:rPr lang="fr-FR" dirty="0"/>
              <a:t>Titre 2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0"/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047715" y="134478"/>
            <a:ext cx="10712915" cy="642942"/>
          </a:xfrm>
        </p:spPr>
        <p:txBody>
          <a:bodyPr>
            <a:normAutofit/>
          </a:bodyPr>
          <a:lstStyle>
            <a:lvl1pPr algn="l">
              <a:defRPr sz="3400" b="1">
                <a:solidFill>
                  <a:srgbClr val="EB690B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31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142965" y="928671"/>
            <a:ext cx="10713675" cy="714379"/>
          </a:xfrm>
        </p:spPr>
        <p:txBody>
          <a:bodyPr>
            <a:normAutofit/>
          </a:bodyPr>
          <a:lstStyle>
            <a:lvl1pPr>
              <a:buNone/>
              <a:defRPr sz="2800" b="1">
                <a:solidFill>
                  <a:srgbClr val="8E2562"/>
                </a:solidFill>
              </a:defRPr>
            </a:lvl1pPr>
          </a:lstStyle>
          <a:p>
            <a:pPr lvl="0"/>
            <a:r>
              <a:rPr lang="fr-FR" dirty="0"/>
              <a:t>Titre 1</a:t>
            </a:r>
          </a:p>
        </p:txBody>
      </p:sp>
      <p:sp>
        <p:nvSpPr>
          <p:cNvPr id="3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83840" y="6492876"/>
            <a:ext cx="1371733" cy="365125"/>
          </a:xfrm>
        </p:spPr>
        <p:txBody>
          <a:bodyPr/>
          <a:lstStyle/>
          <a:p>
            <a:fld id="{BA876675-D34D-429A-AA13-E4A3C416A238}" type="datetime1">
              <a:rPr lang="fr-FR" smtClean="0"/>
              <a:t>01/07/2024</a:t>
            </a:fld>
            <a:endParaRPr lang="fr-FR" dirty="0"/>
          </a:p>
        </p:txBody>
      </p:sp>
      <p:sp>
        <p:nvSpPr>
          <p:cNvPr id="3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47595" y="6492876"/>
            <a:ext cx="7488832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128448" y="6492876"/>
            <a:ext cx="768085" cy="365125"/>
          </a:xfrm>
        </p:spPr>
        <p:txBody>
          <a:bodyPr/>
          <a:lstStyle/>
          <a:p>
            <a:fld id="{17585CEB-C946-4AEE-B3D2-2358E7EF1E6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08453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3073400"/>
            <a:ext cx="6908800" cy="325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5300" y="3809200"/>
            <a:ext cx="594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965300" y="4683600"/>
            <a:ext cx="3763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Medium"/>
              <a:buNone/>
              <a:defRPr sz="2133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 rot="10800000">
            <a:off x="5162451" y="5896384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 rot="5400000">
            <a:off x="111056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64866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65200" y="482600"/>
            <a:ext cx="859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65200" y="1271700"/>
            <a:ext cx="10261600" cy="48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467">
                <a:solidFill>
                  <a:srgbClr val="000000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lphaLcPeriod"/>
              <a:defRPr>
                <a:solidFill>
                  <a:srgbClr val="000000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romanLcPeriod"/>
              <a:defRPr>
                <a:solidFill>
                  <a:srgbClr val="000000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  <a:defRPr>
                <a:solidFill>
                  <a:srgbClr val="000000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lphaLcPeriod"/>
              <a:defRPr>
                <a:solidFill>
                  <a:srgbClr val="000000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romanLcPeriod"/>
              <a:defRPr>
                <a:solidFill>
                  <a:srgbClr val="000000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  <a:defRPr>
                <a:solidFill>
                  <a:srgbClr val="000000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lphaLcPeriod"/>
              <a:defRPr>
                <a:solidFill>
                  <a:srgbClr val="000000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AutoNum type="romanLcPeriod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5464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2045200" y="1828800"/>
            <a:ext cx="3949200" cy="34288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5"/>
          <p:cNvSpPr/>
          <p:nvPr/>
        </p:nvSpPr>
        <p:spPr>
          <a:xfrm>
            <a:off x="6221333" y="1828800"/>
            <a:ext cx="3949200" cy="342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138051" y="3390833"/>
            <a:ext cx="371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337937" y="3390833"/>
            <a:ext cx="371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2592667" y="2692200"/>
            <a:ext cx="28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6792533" y="2692200"/>
            <a:ext cx="28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rot="5400000">
            <a:off x="11279400" y="443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 rot="5400000">
            <a:off x="-1645600" y="4250808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01356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5334000" y="1775233"/>
            <a:ext cx="5892800" cy="9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7226300" y="2835633"/>
            <a:ext cx="4000400" cy="27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0126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5400000">
            <a:off x="3248167" y="-1049500"/>
            <a:ext cx="5492000" cy="7564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2481800" y="1205533"/>
            <a:ext cx="722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/>
          <p:nvPr/>
        </p:nvSpPr>
        <p:spPr>
          <a:xfrm rot="10800000">
            <a:off x="0" y="5242533"/>
            <a:ext cx="4244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5417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965300" y="1434433"/>
            <a:ext cx="539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965300" y="2198267"/>
            <a:ext cx="5116000" cy="41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13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777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0"/>
              <a:buNone/>
              <a:defRPr sz="14266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415600" y="4092833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9521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 sz="3067"/>
            </a:lvl1pPr>
            <a:lvl2pPr marL="1219170" lvl="1" indent="-465655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2pPr>
            <a:lvl3pPr marL="1828754" lvl="2" indent="-465655" algn="ctr">
              <a:spcBef>
                <a:spcPts val="2133"/>
              </a:spcBef>
              <a:spcAft>
                <a:spcPts val="0"/>
              </a:spcAft>
              <a:buSzPts val="1900"/>
              <a:buChar char="■"/>
              <a:defRPr sz="2533"/>
            </a:lvl3pPr>
            <a:lvl4pPr marL="2438339" lvl="3" indent="-465655" algn="ctr">
              <a:spcBef>
                <a:spcPts val="2133"/>
              </a:spcBef>
              <a:spcAft>
                <a:spcPts val="0"/>
              </a:spcAft>
              <a:buSzPts val="1900"/>
              <a:buChar char="●"/>
              <a:defRPr sz="2533"/>
            </a:lvl4pPr>
            <a:lvl5pPr marL="3047924" lvl="4" indent="-465655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5pPr>
            <a:lvl6pPr marL="3657509" lvl="5" indent="-465655" algn="ctr">
              <a:spcBef>
                <a:spcPts val="2133"/>
              </a:spcBef>
              <a:spcAft>
                <a:spcPts val="0"/>
              </a:spcAft>
              <a:buSzPts val="1900"/>
              <a:buChar char="■"/>
              <a:defRPr sz="2533"/>
            </a:lvl6pPr>
            <a:lvl7pPr marL="4267093" lvl="6" indent="-465655" algn="ctr">
              <a:spcBef>
                <a:spcPts val="2133"/>
              </a:spcBef>
              <a:spcAft>
                <a:spcPts val="0"/>
              </a:spcAft>
              <a:buSzPts val="1900"/>
              <a:buChar char="●"/>
              <a:defRPr sz="2533"/>
            </a:lvl7pPr>
            <a:lvl8pPr marL="4876678" lvl="7" indent="-465655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8pPr>
            <a:lvl9pPr marL="5486263" lvl="8" indent="-465655" algn="ctr">
              <a:spcBef>
                <a:spcPts val="2133"/>
              </a:spcBef>
              <a:spcAft>
                <a:spcPts val="2133"/>
              </a:spcAft>
              <a:buSzPts val="1900"/>
              <a:buChar char="■"/>
              <a:defRPr sz="2533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7" name="Google Shape;67;p11"/>
          <p:cNvSpPr/>
          <p:nvPr/>
        </p:nvSpPr>
        <p:spPr>
          <a:xfrm rot="5400000">
            <a:off x="11107600" y="5746367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1"/>
          <p:cNvSpPr/>
          <p:nvPr/>
        </p:nvSpPr>
        <p:spPr>
          <a:xfrm rot="10800000">
            <a:off x="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64246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558800" y="0"/>
            <a:ext cx="4673600" cy="5257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58367" y="0"/>
            <a:ext cx="4355200" cy="48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1" name="Google Shape;61;p10"/>
          <p:cNvSpPr/>
          <p:nvPr/>
        </p:nvSpPr>
        <p:spPr>
          <a:xfrm rot="5400000">
            <a:off x="-889400" y="5006900"/>
            <a:ext cx="27404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0"/>
          <p:cNvSpPr/>
          <p:nvPr/>
        </p:nvSpPr>
        <p:spPr>
          <a:xfrm rot="5400000">
            <a:off x="11279384" y="443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86504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0"/>
              <a:buNone/>
              <a:defRPr sz="14266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415600" y="4092833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9521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 sz="3067"/>
            </a:lvl1pPr>
            <a:lvl2pPr marL="1219170" lvl="1" indent="-465655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2pPr>
            <a:lvl3pPr marL="1828754" lvl="2" indent="-465655" algn="ctr">
              <a:spcBef>
                <a:spcPts val="2133"/>
              </a:spcBef>
              <a:spcAft>
                <a:spcPts val="0"/>
              </a:spcAft>
              <a:buSzPts val="1900"/>
              <a:buChar char="■"/>
              <a:defRPr sz="2533"/>
            </a:lvl3pPr>
            <a:lvl4pPr marL="2438339" lvl="3" indent="-465655" algn="ctr">
              <a:spcBef>
                <a:spcPts val="2133"/>
              </a:spcBef>
              <a:spcAft>
                <a:spcPts val="0"/>
              </a:spcAft>
              <a:buSzPts val="1900"/>
              <a:buChar char="●"/>
              <a:defRPr sz="2533"/>
            </a:lvl4pPr>
            <a:lvl5pPr marL="3047924" lvl="4" indent="-465655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5pPr>
            <a:lvl6pPr marL="3657509" lvl="5" indent="-465655" algn="ctr">
              <a:spcBef>
                <a:spcPts val="2133"/>
              </a:spcBef>
              <a:spcAft>
                <a:spcPts val="0"/>
              </a:spcAft>
              <a:buSzPts val="1900"/>
              <a:buChar char="■"/>
              <a:defRPr sz="2533"/>
            </a:lvl6pPr>
            <a:lvl7pPr marL="4267093" lvl="6" indent="-465655" algn="ctr">
              <a:spcBef>
                <a:spcPts val="2133"/>
              </a:spcBef>
              <a:spcAft>
                <a:spcPts val="0"/>
              </a:spcAft>
              <a:buSzPts val="1900"/>
              <a:buChar char="●"/>
              <a:defRPr sz="2533"/>
            </a:lvl7pPr>
            <a:lvl8pPr marL="4876678" lvl="7" indent="-465655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8pPr>
            <a:lvl9pPr marL="5486263" lvl="8" indent="-465655" algn="ctr">
              <a:spcBef>
                <a:spcPts val="2133"/>
              </a:spcBef>
              <a:spcAft>
                <a:spcPts val="2133"/>
              </a:spcAft>
              <a:buSzPts val="1900"/>
              <a:buChar char="■"/>
              <a:defRPr sz="2533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7" name="Google Shape;67;p11"/>
          <p:cNvSpPr/>
          <p:nvPr/>
        </p:nvSpPr>
        <p:spPr>
          <a:xfrm rot="5400000">
            <a:off x="11107600" y="5746367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1"/>
          <p:cNvSpPr/>
          <p:nvPr/>
        </p:nvSpPr>
        <p:spPr>
          <a:xfrm rot="10800000">
            <a:off x="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136395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8795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6019800" y="3175000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None/>
              <a:defRPr sz="48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6309200" y="39310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 Medium"/>
              <a:buNone/>
              <a:defRPr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/>
          <p:nvPr/>
        </p:nvSpPr>
        <p:spPr>
          <a:xfrm rot="5400000">
            <a:off x="-1910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2" hasCustomPrompt="1"/>
          </p:nvPr>
        </p:nvSpPr>
        <p:spPr>
          <a:xfrm>
            <a:off x="7739400" y="20454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/>
          <p:nvPr/>
        </p:nvSpPr>
        <p:spPr>
          <a:xfrm>
            <a:off x="0" y="6100400"/>
            <a:ext cx="6908800" cy="757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48293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965300" y="4447200"/>
            <a:ext cx="4597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965300" y="52032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 Medium"/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 idx="2" hasCustomPrompt="1"/>
          </p:nvPr>
        </p:nvSpPr>
        <p:spPr>
          <a:xfrm>
            <a:off x="965300" y="33176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5"/>
          <p:cNvSpPr/>
          <p:nvPr/>
        </p:nvSpPr>
        <p:spPr>
          <a:xfrm rot="5400000">
            <a:off x="6893767" y="50070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5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9858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1847000" y="4233767"/>
            <a:ext cx="53372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467" b="0">
                <a:solidFill>
                  <a:schemeClr val="accent4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 idx="2"/>
          </p:nvPr>
        </p:nvSpPr>
        <p:spPr>
          <a:xfrm>
            <a:off x="1847000" y="1528400"/>
            <a:ext cx="5657200" cy="2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067" b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0800000">
            <a:off x="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rot="5400000">
            <a:off x="9581200" y="1645441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64538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5458800" y="4211500"/>
            <a:ext cx="5337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2"/>
          </p:nvPr>
        </p:nvSpPr>
        <p:spPr>
          <a:xfrm>
            <a:off x="5025800" y="1998900"/>
            <a:ext cx="62032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067" b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9453200" y="-159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-5400000">
            <a:off x="-1645600" y="4250633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50999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/>
          <p:nvPr/>
        </p:nvSpPr>
        <p:spPr>
          <a:xfrm>
            <a:off x="0" y="1727200"/>
            <a:ext cx="5029200" cy="43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965300" y="2129600"/>
            <a:ext cx="3048000" cy="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939900" y="2967800"/>
            <a:ext cx="3606800" cy="1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/>
          <p:nvPr/>
        </p:nvSpPr>
        <p:spPr>
          <a:xfrm rot="5400000">
            <a:off x="3657300" y="50070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0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69192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subTitle" idx="1"/>
          </p:nvPr>
        </p:nvSpPr>
        <p:spPr>
          <a:xfrm>
            <a:off x="1019751" y="3428933"/>
            <a:ext cx="5446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025051" y="2173067"/>
            <a:ext cx="5446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/>
          <p:nvPr/>
        </p:nvSpPr>
        <p:spPr>
          <a:xfrm rot="10800000">
            <a:off x="-18300" y="6388800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64985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7162800" y="724000"/>
            <a:ext cx="5029200" cy="43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8153400" y="1524000"/>
            <a:ext cx="3048000" cy="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7620000" y="2362200"/>
            <a:ext cx="3606800" cy="1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/>
          <p:nvPr/>
        </p:nvSpPr>
        <p:spPr>
          <a:xfrm rot="10800000">
            <a:off x="5755900" y="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2"/>
          <p:cNvSpPr/>
          <p:nvPr/>
        </p:nvSpPr>
        <p:spPr>
          <a:xfrm rot="5400000">
            <a:off x="-1142233" y="5255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3082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057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subTitle" idx="1"/>
          </p:nvPr>
        </p:nvSpPr>
        <p:spPr>
          <a:xfrm>
            <a:off x="1836051" y="3221600"/>
            <a:ext cx="54464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1841351" y="2502400"/>
            <a:ext cx="54464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/>
          <p:nvPr/>
        </p:nvSpPr>
        <p:spPr>
          <a:xfrm>
            <a:off x="3535000" y="-167"/>
            <a:ext cx="8656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3"/>
          <p:cNvSpPr/>
          <p:nvPr/>
        </p:nvSpPr>
        <p:spPr>
          <a:xfrm>
            <a:off x="0" y="5896400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82981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subTitle" idx="1"/>
          </p:nvPr>
        </p:nvSpPr>
        <p:spPr>
          <a:xfrm>
            <a:off x="1454633" y="2522617"/>
            <a:ext cx="4896000" cy="2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1459383" y="1803417"/>
            <a:ext cx="4896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1138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2"/>
          </p:nvPr>
        </p:nvSpPr>
        <p:spPr>
          <a:xfrm>
            <a:off x="983200" y="1377700"/>
            <a:ext cx="51128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25"/>
          <p:cNvSpPr/>
          <p:nvPr/>
        </p:nvSpPr>
        <p:spPr>
          <a:xfrm rot="5400000">
            <a:off x="10337400" y="8894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5"/>
          <p:cNvSpPr/>
          <p:nvPr/>
        </p:nvSpPr>
        <p:spPr>
          <a:xfrm rot="10800000">
            <a:off x="-16" y="63888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36557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subTitle" idx="1"/>
          </p:nvPr>
        </p:nvSpPr>
        <p:spPr>
          <a:xfrm>
            <a:off x="1085900" y="2950600"/>
            <a:ext cx="5446400" cy="17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1085900" y="2188600"/>
            <a:ext cx="54464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42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7696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02616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 idx="2" hasCustomPrompt="1"/>
          </p:nvPr>
        </p:nvSpPr>
        <p:spPr>
          <a:xfrm>
            <a:off x="1041551" y="1590151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 idx="3"/>
          </p:nvPr>
        </p:nvSpPr>
        <p:spPr>
          <a:xfrm>
            <a:off x="1041551" y="2260551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title" idx="4"/>
          </p:nvPr>
        </p:nvSpPr>
        <p:spPr>
          <a:xfrm>
            <a:off x="1041551" y="2773817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title" idx="5" hasCustomPrompt="1"/>
          </p:nvPr>
        </p:nvSpPr>
        <p:spPr>
          <a:xfrm>
            <a:off x="4461000" y="1590151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7" name="Google Shape;177;p30"/>
          <p:cNvSpPr txBox="1">
            <a:spLocks noGrp="1"/>
          </p:cNvSpPr>
          <p:nvPr>
            <p:ph type="title" idx="6"/>
          </p:nvPr>
        </p:nvSpPr>
        <p:spPr>
          <a:xfrm>
            <a:off x="4461000" y="2260551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title" idx="7"/>
          </p:nvPr>
        </p:nvSpPr>
        <p:spPr>
          <a:xfrm>
            <a:off x="4461000" y="2773817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title" idx="8" hasCustomPrompt="1"/>
          </p:nvPr>
        </p:nvSpPr>
        <p:spPr>
          <a:xfrm>
            <a:off x="7880451" y="1590167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" name="Google Shape;180;p30"/>
          <p:cNvSpPr txBox="1">
            <a:spLocks noGrp="1"/>
          </p:cNvSpPr>
          <p:nvPr>
            <p:ph type="title" idx="9"/>
          </p:nvPr>
        </p:nvSpPr>
        <p:spPr>
          <a:xfrm>
            <a:off x="7880451" y="2260567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title" idx="13"/>
          </p:nvPr>
        </p:nvSpPr>
        <p:spPr>
          <a:xfrm>
            <a:off x="7880451" y="2773833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 idx="14" hasCustomPrompt="1"/>
          </p:nvPr>
        </p:nvSpPr>
        <p:spPr>
          <a:xfrm>
            <a:off x="1041551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15"/>
          </p:nvPr>
        </p:nvSpPr>
        <p:spPr>
          <a:xfrm>
            <a:off x="1041551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title" idx="16"/>
          </p:nvPr>
        </p:nvSpPr>
        <p:spPr>
          <a:xfrm>
            <a:off x="1041551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title" idx="17" hasCustomPrompt="1"/>
          </p:nvPr>
        </p:nvSpPr>
        <p:spPr>
          <a:xfrm>
            <a:off x="4461000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 idx="18"/>
          </p:nvPr>
        </p:nvSpPr>
        <p:spPr>
          <a:xfrm>
            <a:off x="4461000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title" idx="19"/>
          </p:nvPr>
        </p:nvSpPr>
        <p:spPr>
          <a:xfrm>
            <a:off x="4461000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title" idx="20" hasCustomPrompt="1"/>
          </p:nvPr>
        </p:nvSpPr>
        <p:spPr>
          <a:xfrm>
            <a:off x="7880433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 idx="21"/>
          </p:nvPr>
        </p:nvSpPr>
        <p:spPr>
          <a:xfrm>
            <a:off x="7880432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title" idx="22"/>
          </p:nvPr>
        </p:nvSpPr>
        <p:spPr>
          <a:xfrm>
            <a:off x="7880433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/>
          <p:nvPr/>
        </p:nvSpPr>
        <p:spPr>
          <a:xfrm rot="10800000">
            <a:off x="7880433" y="0"/>
            <a:ext cx="2740400" cy="5148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0"/>
          <p:cNvSpPr/>
          <p:nvPr/>
        </p:nvSpPr>
        <p:spPr>
          <a:xfrm rot="5400000">
            <a:off x="-1142233" y="5255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68231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/>
          <p:nvPr/>
        </p:nvSpPr>
        <p:spPr>
          <a:xfrm>
            <a:off x="-67" y="1828800"/>
            <a:ext cx="12192000" cy="342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965200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2"/>
          </p:nvPr>
        </p:nvSpPr>
        <p:spPr>
          <a:xfrm>
            <a:off x="4572995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3"/>
          </p:nvPr>
        </p:nvSpPr>
        <p:spPr>
          <a:xfrm>
            <a:off x="1337876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title" idx="4"/>
          </p:nvPr>
        </p:nvSpPr>
        <p:spPr>
          <a:xfrm>
            <a:off x="4945653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5"/>
          </p:nvPr>
        </p:nvSpPr>
        <p:spPr>
          <a:xfrm>
            <a:off x="8180811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title" idx="6"/>
          </p:nvPr>
        </p:nvSpPr>
        <p:spPr>
          <a:xfrm>
            <a:off x="8553469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1"/>
          <p:cNvSpPr/>
          <p:nvPr/>
        </p:nvSpPr>
        <p:spPr>
          <a:xfrm rot="10800000">
            <a:off x="-17867" y="4790267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1"/>
          <p:cNvSpPr/>
          <p:nvPr/>
        </p:nvSpPr>
        <p:spPr>
          <a:xfrm rot="5400000">
            <a:off x="11279384" y="1167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84036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685015" y="1690684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 idx="3"/>
          </p:nvPr>
        </p:nvSpPr>
        <p:spPr>
          <a:xfrm>
            <a:off x="965000" y="2203967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 idx="4"/>
          </p:nvPr>
        </p:nvSpPr>
        <p:spPr>
          <a:xfrm>
            <a:off x="2685015" y="48506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5"/>
          </p:nvPr>
        </p:nvSpPr>
        <p:spPr>
          <a:xfrm>
            <a:off x="965000" y="5363867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title" idx="6"/>
          </p:nvPr>
        </p:nvSpPr>
        <p:spPr>
          <a:xfrm>
            <a:off x="6276196" y="32706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 idx="7"/>
          </p:nvPr>
        </p:nvSpPr>
        <p:spPr>
          <a:xfrm>
            <a:off x="6276200" y="3783900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3" name="Google Shape;213;p32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02955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title" idx="2"/>
          </p:nvPr>
        </p:nvSpPr>
        <p:spPr>
          <a:xfrm>
            <a:off x="1066900" y="4455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title" idx="3"/>
          </p:nvPr>
        </p:nvSpPr>
        <p:spPr>
          <a:xfrm>
            <a:off x="1066900" y="49690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title" idx="4"/>
          </p:nvPr>
        </p:nvSpPr>
        <p:spPr>
          <a:xfrm>
            <a:off x="4493297" y="30875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title" idx="5"/>
          </p:nvPr>
        </p:nvSpPr>
        <p:spPr>
          <a:xfrm>
            <a:off x="4493297" y="36008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title" idx="6"/>
          </p:nvPr>
        </p:nvSpPr>
        <p:spPr>
          <a:xfrm>
            <a:off x="7919696" y="4455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title" idx="7"/>
          </p:nvPr>
        </p:nvSpPr>
        <p:spPr>
          <a:xfrm>
            <a:off x="7919696" y="49690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2" name="Google Shape;222;p33"/>
          <p:cNvSpPr/>
          <p:nvPr/>
        </p:nvSpPr>
        <p:spPr>
          <a:xfrm rot="10800000">
            <a:off x="8680000" y="0"/>
            <a:ext cx="3512000" cy="71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3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95908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body" idx="1"/>
          </p:nvPr>
        </p:nvSpPr>
        <p:spPr>
          <a:xfrm>
            <a:off x="965300" y="3883751"/>
            <a:ext cx="2277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title" idx="2"/>
          </p:nvPr>
        </p:nvSpPr>
        <p:spPr>
          <a:xfrm>
            <a:off x="941687" y="3185117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body" idx="3"/>
          </p:nvPr>
        </p:nvSpPr>
        <p:spPr>
          <a:xfrm>
            <a:off x="8925600" y="3883751"/>
            <a:ext cx="2277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title" idx="4"/>
          </p:nvPr>
        </p:nvSpPr>
        <p:spPr>
          <a:xfrm>
            <a:off x="8925587" y="3185117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5071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title" idx="2"/>
          </p:nvPr>
        </p:nvSpPr>
        <p:spPr>
          <a:xfrm>
            <a:off x="3925667" y="1832951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3"/>
          </p:nvPr>
        </p:nvSpPr>
        <p:spPr>
          <a:xfrm>
            <a:off x="3925667" y="2346217"/>
            <a:ext cx="32308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 idx="4"/>
          </p:nvPr>
        </p:nvSpPr>
        <p:spPr>
          <a:xfrm>
            <a:off x="5035581" y="3487784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title" idx="5"/>
          </p:nvPr>
        </p:nvSpPr>
        <p:spPr>
          <a:xfrm>
            <a:off x="5035581" y="4001051"/>
            <a:ext cx="32308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772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6019800" y="3175000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None/>
              <a:defRPr sz="48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6309200" y="39310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 Medium"/>
              <a:buNone/>
              <a:defRPr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/>
          <p:nvPr/>
        </p:nvSpPr>
        <p:spPr>
          <a:xfrm rot="5400000">
            <a:off x="-1910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2" hasCustomPrompt="1"/>
          </p:nvPr>
        </p:nvSpPr>
        <p:spPr>
          <a:xfrm>
            <a:off x="7739400" y="20454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/>
          <p:nvPr/>
        </p:nvSpPr>
        <p:spPr>
          <a:xfrm>
            <a:off x="0" y="6100400"/>
            <a:ext cx="6908800" cy="757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53741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title" idx="2"/>
          </p:nvPr>
        </p:nvSpPr>
        <p:spPr>
          <a:xfrm>
            <a:off x="6196676" y="1377700"/>
            <a:ext cx="50040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6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title" idx="3"/>
          </p:nvPr>
        </p:nvSpPr>
        <p:spPr>
          <a:xfrm>
            <a:off x="974929" y="1377700"/>
            <a:ext cx="50028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6" name="Google Shape;246;p37"/>
          <p:cNvSpPr/>
          <p:nvPr/>
        </p:nvSpPr>
        <p:spPr>
          <a:xfrm rot="10800000">
            <a:off x="8680000" y="-10000"/>
            <a:ext cx="3512000" cy="72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7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69245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>
            <a:spLocks noGrp="1"/>
          </p:cNvSpPr>
          <p:nvPr>
            <p:ph type="body" idx="1"/>
          </p:nvPr>
        </p:nvSpPr>
        <p:spPr>
          <a:xfrm>
            <a:off x="995500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965300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title" idx="2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body" idx="3"/>
          </p:nvPr>
        </p:nvSpPr>
        <p:spPr>
          <a:xfrm>
            <a:off x="4692624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title" idx="4"/>
          </p:nvPr>
        </p:nvSpPr>
        <p:spPr>
          <a:xfrm>
            <a:off x="4662424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5"/>
          </p:nvPr>
        </p:nvSpPr>
        <p:spPr>
          <a:xfrm>
            <a:off x="8313611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title" idx="6"/>
          </p:nvPr>
        </p:nvSpPr>
        <p:spPr>
          <a:xfrm>
            <a:off x="8283411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7"/>
          </p:nvPr>
        </p:nvSpPr>
        <p:spPr>
          <a:xfrm>
            <a:off x="995500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8"/>
          </p:nvPr>
        </p:nvSpPr>
        <p:spPr>
          <a:xfrm>
            <a:off x="965300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body" idx="9"/>
          </p:nvPr>
        </p:nvSpPr>
        <p:spPr>
          <a:xfrm>
            <a:off x="4692624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title" idx="13"/>
          </p:nvPr>
        </p:nvSpPr>
        <p:spPr>
          <a:xfrm>
            <a:off x="4662424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14"/>
          </p:nvPr>
        </p:nvSpPr>
        <p:spPr>
          <a:xfrm>
            <a:off x="8313611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title" idx="15"/>
          </p:nvPr>
        </p:nvSpPr>
        <p:spPr>
          <a:xfrm>
            <a:off x="8283411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38"/>
          <p:cNvSpPr/>
          <p:nvPr/>
        </p:nvSpPr>
        <p:spPr>
          <a:xfrm rot="5400000">
            <a:off x="-1133016" y="52560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8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&lt;</a:t>
            </a:r>
            <a:endParaRPr sz="2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993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title" idx="2"/>
          </p:nvPr>
        </p:nvSpPr>
        <p:spPr>
          <a:xfrm>
            <a:off x="1066900" y="15602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39"/>
          <p:cNvSpPr txBox="1">
            <a:spLocks noGrp="1"/>
          </p:cNvSpPr>
          <p:nvPr>
            <p:ph type="title" idx="3"/>
          </p:nvPr>
        </p:nvSpPr>
        <p:spPr>
          <a:xfrm>
            <a:off x="1066900" y="20734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title" idx="4"/>
          </p:nvPr>
        </p:nvSpPr>
        <p:spPr>
          <a:xfrm>
            <a:off x="1066915" y="30433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 idx="5"/>
          </p:nvPr>
        </p:nvSpPr>
        <p:spPr>
          <a:xfrm>
            <a:off x="1066915" y="3556600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6"/>
          </p:nvPr>
        </p:nvSpPr>
        <p:spPr>
          <a:xfrm>
            <a:off x="7894296" y="15602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title" idx="7"/>
          </p:nvPr>
        </p:nvSpPr>
        <p:spPr>
          <a:xfrm>
            <a:off x="7894296" y="20734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2" name="Google Shape;272;p39"/>
          <p:cNvSpPr/>
          <p:nvPr/>
        </p:nvSpPr>
        <p:spPr>
          <a:xfrm rot="10800000">
            <a:off x="8680000" y="0"/>
            <a:ext cx="3512000" cy="71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39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39"/>
          <p:cNvSpPr txBox="1">
            <a:spLocks noGrp="1"/>
          </p:cNvSpPr>
          <p:nvPr>
            <p:ph type="title" idx="8"/>
          </p:nvPr>
        </p:nvSpPr>
        <p:spPr>
          <a:xfrm>
            <a:off x="1066900" y="45264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 idx="9"/>
          </p:nvPr>
        </p:nvSpPr>
        <p:spPr>
          <a:xfrm>
            <a:off x="1066900" y="50397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title" idx="13"/>
          </p:nvPr>
        </p:nvSpPr>
        <p:spPr>
          <a:xfrm>
            <a:off x="7894315" y="30433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title" idx="14"/>
          </p:nvPr>
        </p:nvSpPr>
        <p:spPr>
          <a:xfrm>
            <a:off x="7894315" y="3556600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title" idx="15"/>
          </p:nvPr>
        </p:nvSpPr>
        <p:spPr>
          <a:xfrm>
            <a:off x="7894296" y="45264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39"/>
          <p:cNvSpPr txBox="1">
            <a:spLocks noGrp="1"/>
          </p:cNvSpPr>
          <p:nvPr>
            <p:ph type="title" idx="16"/>
          </p:nvPr>
        </p:nvSpPr>
        <p:spPr>
          <a:xfrm>
            <a:off x="7894296" y="50397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5868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>
            <a:spLocks noGrp="1"/>
          </p:cNvSpPr>
          <p:nvPr>
            <p:ph type="subTitle" idx="1"/>
          </p:nvPr>
        </p:nvSpPr>
        <p:spPr>
          <a:xfrm>
            <a:off x="6741591" y="2969533"/>
            <a:ext cx="4485200" cy="2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5"/>
          <p:cNvSpPr txBox="1">
            <a:spLocks noGrp="1"/>
          </p:cNvSpPr>
          <p:nvPr>
            <p:ph type="title"/>
          </p:nvPr>
        </p:nvSpPr>
        <p:spPr>
          <a:xfrm>
            <a:off x="6726800" y="2205933"/>
            <a:ext cx="448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45"/>
          <p:cNvSpPr/>
          <p:nvPr/>
        </p:nvSpPr>
        <p:spPr>
          <a:xfrm rot="5400000">
            <a:off x="-443416" y="59454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5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92634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46"/>
          <p:cNvSpPr txBox="1">
            <a:spLocks noGrp="1"/>
          </p:cNvSpPr>
          <p:nvPr>
            <p:ph type="title" idx="2"/>
          </p:nvPr>
        </p:nvSpPr>
        <p:spPr>
          <a:xfrm>
            <a:off x="965200" y="3020700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46"/>
          <p:cNvSpPr txBox="1">
            <a:spLocks noGrp="1"/>
          </p:cNvSpPr>
          <p:nvPr>
            <p:ph type="title" idx="3"/>
          </p:nvPr>
        </p:nvSpPr>
        <p:spPr>
          <a:xfrm>
            <a:off x="965200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 idx="4" hasCustomPrompt="1"/>
          </p:nvPr>
        </p:nvSpPr>
        <p:spPr>
          <a:xfrm>
            <a:off x="965200" y="2445700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46"/>
          <p:cNvSpPr txBox="1">
            <a:spLocks noGrp="1"/>
          </p:cNvSpPr>
          <p:nvPr>
            <p:ph type="title" idx="5"/>
          </p:nvPr>
        </p:nvSpPr>
        <p:spPr>
          <a:xfrm>
            <a:off x="4480515" y="24687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title" idx="6"/>
          </p:nvPr>
        </p:nvSpPr>
        <p:spPr>
          <a:xfrm>
            <a:off x="4480515" y="2982033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title" idx="7" hasCustomPrompt="1"/>
          </p:nvPr>
        </p:nvSpPr>
        <p:spPr>
          <a:xfrm>
            <a:off x="4480515" y="1893767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3" name="Google Shape;313;p46"/>
          <p:cNvSpPr txBox="1">
            <a:spLocks noGrp="1"/>
          </p:cNvSpPr>
          <p:nvPr>
            <p:ph type="title" idx="8"/>
          </p:nvPr>
        </p:nvSpPr>
        <p:spPr>
          <a:xfrm>
            <a:off x="7995829" y="2011233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6"/>
          <p:cNvSpPr txBox="1">
            <a:spLocks noGrp="1"/>
          </p:cNvSpPr>
          <p:nvPr>
            <p:ph type="title" idx="9"/>
          </p:nvPr>
        </p:nvSpPr>
        <p:spPr>
          <a:xfrm>
            <a:off x="7995829" y="2524500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5" name="Google Shape;315;p46"/>
          <p:cNvSpPr txBox="1">
            <a:spLocks noGrp="1"/>
          </p:cNvSpPr>
          <p:nvPr>
            <p:ph type="title" idx="13" hasCustomPrompt="1"/>
          </p:nvPr>
        </p:nvSpPr>
        <p:spPr>
          <a:xfrm>
            <a:off x="7995829" y="14362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637373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47"/>
          <p:cNvSpPr txBox="1">
            <a:spLocks noGrp="1"/>
          </p:cNvSpPr>
          <p:nvPr>
            <p:ph type="title" idx="2"/>
          </p:nvPr>
        </p:nvSpPr>
        <p:spPr>
          <a:xfrm>
            <a:off x="1217299" y="20313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47"/>
          <p:cNvSpPr txBox="1">
            <a:spLocks noGrp="1"/>
          </p:cNvSpPr>
          <p:nvPr>
            <p:ph type="title" idx="3"/>
          </p:nvPr>
        </p:nvSpPr>
        <p:spPr>
          <a:xfrm>
            <a:off x="729699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0" name="Google Shape;320;p47"/>
          <p:cNvSpPr txBox="1">
            <a:spLocks noGrp="1"/>
          </p:cNvSpPr>
          <p:nvPr>
            <p:ph type="title" idx="4" hasCustomPrompt="1"/>
          </p:nvPr>
        </p:nvSpPr>
        <p:spPr>
          <a:xfrm>
            <a:off x="729699" y="26080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1" name="Google Shape;321;p47"/>
          <p:cNvSpPr txBox="1">
            <a:spLocks noGrp="1"/>
          </p:cNvSpPr>
          <p:nvPr>
            <p:ph type="title" idx="5"/>
          </p:nvPr>
        </p:nvSpPr>
        <p:spPr>
          <a:xfrm>
            <a:off x="4976431" y="33855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title" idx="6"/>
          </p:nvPr>
        </p:nvSpPr>
        <p:spPr>
          <a:xfrm>
            <a:off x="4488805" y="48881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title" idx="7" hasCustomPrompt="1"/>
          </p:nvPr>
        </p:nvSpPr>
        <p:spPr>
          <a:xfrm>
            <a:off x="4488831" y="39622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 idx="8"/>
          </p:nvPr>
        </p:nvSpPr>
        <p:spPr>
          <a:xfrm>
            <a:off x="8735512" y="20313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47"/>
          <p:cNvSpPr txBox="1">
            <a:spLocks noGrp="1"/>
          </p:cNvSpPr>
          <p:nvPr>
            <p:ph type="title" idx="9"/>
          </p:nvPr>
        </p:nvSpPr>
        <p:spPr>
          <a:xfrm>
            <a:off x="8247912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6" name="Google Shape;326;p47"/>
          <p:cNvSpPr txBox="1">
            <a:spLocks noGrp="1"/>
          </p:cNvSpPr>
          <p:nvPr>
            <p:ph type="title" idx="13" hasCustomPrompt="1"/>
          </p:nvPr>
        </p:nvSpPr>
        <p:spPr>
          <a:xfrm>
            <a:off x="8247912" y="26080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7" name="Google Shape;327;p47"/>
          <p:cNvSpPr/>
          <p:nvPr/>
        </p:nvSpPr>
        <p:spPr>
          <a:xfrm>
            <a:off x="7939200" y="-18559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47"/>
          <p:cNvSpPr/>
          <p:nvPr/>
        </p:nvSpPr>
        <p:spPr>
          <a:xfrm rot="10800000">
            <a:off x="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17071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title" idx="2"/>
          </p:nvPr>
        </p:nvSpPr>
        <p:spPr>
          <a:xfrm>
            <a:off x="8141617" y="4611384"/>
            <a:ext cx="2962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title" idx="3"/>
          </p:nvPr>
        </p:nvSpPr>
        <p:spPr>
          <a:xfrm>
            <a:off x="8141600" y="5022351"/>
            <a:ext cx="2962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3" name="Google Shape;333;p48"/>
          <p:cNvSpPr txBox="1">
            <a:spLocks noGrp="1"/>
          </p:cNvSpPr>
          <p:nvPr>
            <p:ph type="title" idx="4" hasCustomPrompt="1"/>
          </p:nvPr>
        </p:nvSpPr>
        <p:spPr>
          <a:xfrm>
            <a:off x="8141600" y="3962784"/>
            <a:ext cx="2182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4" name="Google Shape;334;p48"/>
          <p:cNvSpPr txBox="1">
            <a:spLocks noGrp="1"/>
          </p:cNvSpPr>
          <p:nvPr>
            <p:ph type="title" idx="5"/>
          </p:nvPr>
        </p:nvSpPr>
        <p:spPr>
          <a:xfrm>
            <a:off x="3072383" y="2332467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48"/>
          <p:cNvSpPr txBox="1">
            <a:spLocks noGrp="1"/>
          </p:cNvSpPr>
          <p:nvPr>
            <p:ph type="title" idx="6"/>
          </p:nvPr>
        </p:nvSpPr>
        <p:spPr>
          <a:xfrm>
            <a:off x="3072383" y="2746884"/>
            <a:ext cx="29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title" idx="7" hasCustomPrompt="1"/>
          </p:nvPr>
        </p:nvSpPr>
        <p:spPr>
          <a:xfrm>
            <a:off x="3072383" y="1681233"/>
            <a:ext cx="21792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8"/>
          </p:nvPr>
        </p:nvSpPr>
        <p:spPr>
          <a:xfrm>
            <a:off x="3072383" y="4609751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 idx="9"/>
          </p:nvPr>
        </p:nvSpPr>
        <p:spPr>
          <a:xfrm>
            <a:off x="3072383" y="5024151"/>
            <a:ext cx="2962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title" idx="13" hasCustomPrompt="1"/>
          </p:nvPr>
        </p:nvSpPr>
        <p:spPr>
          <a:xfrm>
            <a:off x="3072383" y="3960984"/>
            <a:ext cx="2182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0" name="Google Shape;340;p48"/>
          <p:cNvSpPr/>
          <p:nvPr/>
        </p:nvSpPr>
        <p:spPr>
          <a:xfrm>
            <a:off x="0" y="6418275"/>
            <a:ext cx="2735200" cy="46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48"/>
          <p:cNvSpPr txBox="1">
            <a:spLocks noGrp="1"/>
          </p:cNvSpPr>
          <p:nvPr>
            <p:ph type="title" idx="14"/>
          </p:nvPr>
        </p:nvSpPr>
        <p:spPr>
          <a:xfrm>
            <a:off x="8142616" y="2332467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title" idx="15"/>
          </p:nvPr>
        </p:nvSpPr>
        <p:spPr>
          <a:xfrm>
            <a:off x="8142616" y="2746884"/>
            <a:ext cx="29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3" name="Google Shape;343;p48"/>
          <p:cNvSpPr txBox="1">
            <a:spLocks noGrp="1"/>
          </p:cNvSpPr>
          <p:nvPr>
            <p:ph type="title" idx="16" hasCustomPrompt="1"/>
          </p:nvPr>
        </p:nvSpPr>
        <p:spPr>
          <a:xfrm>
            <a:off x="8142616" y="1681233"/>
            <a:ext cx="21792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4" name="Google Shape;344;p48"/>
          <p:cNvSpPr/>
          <p:nvPr/>
        </p:nvSpPr>
        <p:spPr>
          <a:xfrm>
            <a:off x="9456800" y="8"/>
            <a:ext cx="2735200" cy="46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33286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>
            <a:spLocks noGrp="1"/>
          </p:cNvSpPr>
          <p:nvPr>
            <p:ph type="title" hasCustomPrompt="1"/>
          </p:nvPr>
        </p:nvSpPr>
        <p:spPr>
          <a:xfrm>
            <a:off x="1155800" y="868917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7" name="Google Shape;347;p49"/>
          <p:cNvSpPr txBox="1">
            <a:spLocks noGrp="1"/>
          </p:cNvSpPr>
          <p:nvPr>
            <p:ph type="subTitle" idx="1"/>
          </p:nvPr>
        </p:nvSpPr>
        <p:spPr>
          <a:xfrm>
            <a:off x="1155800" y="1974769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49"/>
          <p:cNvSpPr txBox="1">
            <a:spLocks noGrp="1"/>
          </p:cNvSpPr>
          <p:nvPr>
            <p:ph type="title" idx="2" hasCustomPrompt="1"/>
          </p:nvPr>
        </p:nvSpPr>
        <p:spPr>
          <a:xfrm>
            <a:off x="1155800" y="2639724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9" name="Google Shape;349;p49"/>
          <p:cNvSpPr txBox="1">
            <a:spLocks noGrp="1"/>
          </p:cNvSpPr>
          <p:nvPr>
            <p:ph type="subTitle" idx="3"/>
          </p:nvPr>
        </p:nvSpPr>
        <p:spPr>
          <a:xfrm>
            <a:off x="1155800" y="3744127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title" idx="4" hasCustomPrompt="1"/>
          </p:nvPr>
        </p:nvSpPr>
        <p:spPr>
          <a:xfrm>
            <a:off x="1155800" y="4409080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5"/>
          </p:nvPr>
        </p:nvSpPr>
        <p:spPr>
          <a:xfrm>
            <a:off x="1155800" y="5513483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2984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0"/>
          <p:cNvSpPr txBox="1">
            <a:spLocks noGrp="1"/>
          </p:cNvSpPr>
          <p:nvPr>
            <p:ph type="title" idx="2"/>
          </p:nvPr>
        </p:nvSpPr>
        <p:spPr>
          <a:xfrm>
            <a:off x="2626084" y="2034581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title" idx="3"/>
          </p:nvPr>
        </p:nvSpPr>
        <p:spPr>
          <a:xfrm>
            <a:off x="2626083" y="24730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6" name="Google Shape;356;p50"/>
          <p:cNvSpPr txBox="1">
            <a:spLocks noGrp="1"/>
          </p:cNvSpPr>
          <p:nvPr>
            <p:ph type="title" idx="4"/>
          </p:nvPr>
        </p:nvSpPr>
        <p:spPr>
          <a:xfrm>
            <a:off x="2626085" y="4400649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7" name="Google Shape;357;p50"/>
          <p:cNvSpPr txBox="1">
            <a:spLocks noGrp="1"/>
          </p:cNvSpPr>
          <p:nvPr>
            <p:ph type="title" idx="5"/>
          </p:nvPr>
        </p:nvSpPr>
        <p:spPr>
          <a:xfrm>
            <a:off x="2626084" y="48281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8" name="Google Shape;358;p50"/>
          <p:cNvSpPr txBox="1">
            <a:spLocks noGrp="1"/>
          </p:cNvSpPr>
          <p:nvPr>
            <p:ph type="title" idx="6"/>
          </p:nvPr>
        </p:nvSpPr>
        <p:spPr>
          <a:xfrm>
            <a:off x="7729217" y="2034568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title" idx="7"/>
          </p:nvPr>
        </p:nvSpPr>
        <p:spPr>
          <a:xfrm>
            <a:off x="7729219" y="2472984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title" idx="8"/>
          </p:nvPr>
        </p:nvSpPr>
        <p:spPr>
          <a:xfrm>
            <a:off x="7805415" y="4400649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50"/>
          <p:cNvSpPr txBox="1">
            <a:spLocks noGrp="1"/>
          </p:cNvSpPr>
          <p:nvPr>
            <p:ph type="title" idx="9"/>
          </p:nvPr>
        </p:nvSpPr>
        <p:spPr>
          <a:xfrm>
            <a:off x="7805416" y="48281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2" name="Google Shape;362;p50"/>
          <p:cNvSpPr/>
          <p:nvPr/>
        </p:nvSpPr>
        <p:spPr>
          <a:xfrm rot="10800000">
            <a:off x="0" y="6388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0"/>
          <p:cNvSpPr/>
          <p:nvPr/>
        </p:nvSpPr>
        <p:spPr>
          <a:xfrm rot="5400000">
            <a:off x="9581200" y="164560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171160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title" idx="2"/>
          </p:nvPr>
        </p:nvSpPr>
        <p:spPr>
          <a:xfrm>
            <a:off x="965317" y="2002395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7" name="Google Shape;367;p51"/>
          <p:cNvSpPr txBox="1">
            <a:spLocks noGrp="1"/>
          </p:cNvSpPr>
          <p:nvPr>
            <p:ph type="title" idx="3"/>
          </p:nvPr>
        </p:nvSpPr>
        <p:spPr>
          <a:xfrm>
            <a:off x="965267" y="2514381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8" name="Google Shape;368;p51"/>
          <p:cNvSpPr txBox="1">
            <a:spLocks noGrp="1"/>
          </p:cNvSpPr>
          <p:nvPr>
            <p:ph type="title" idx="4"/>
          </p:nvPr>
        </p:nvSpPr>
        <p:spPr>
          <a:xfrm>
            <a:off x="965319" y="4185399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title" idx="5"/>
          </p:nvPr>
        </p:nvSpPr>
        <p:spPr>
          <a:xfrm>
            <a:off x="965317" y="4697384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0" name="Google Shape;370;p51"/>
          <p:cNvSpPr txBox="1">
            <a:spLocks noGrp="1"/>
          </p:cNvSpPr>
          <p:nvPr>
            <p:ph type="title" idx="6"/>
          </p:nvPr>
        </p:nvSpPr>
        <p:spPr>
          <a:xfrm>
            <a:off x="8279984" y="2002384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51"/>
          <p:cNvSpPr txBox="1">
            <a:spLocks noGrp="1"/>
          </p:cNvSpPr>
          <p:nvPr>
            <p:ph type="title" idx="7"/>
          </p:nvPr>
        </p:nvSpPr>
        <p:spPr>
          <a:xfrm>
            <a:off x="8279933" y="2514367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2" name="Google Shape;372;p51"/>
          <p:cNvSpPr txBox="1">
            <a:spLocks noGrp="1"/>
          </p:cNvSpPr>
          <p:nvPr>
            <p:ph type="title" idx="8"/>
          </p:nvPr>
        </p:nvSpPr>
        <p:spPr>
          <a:xfrm>
            <a:off x="8279984" y="4185399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title" idx="9"/>
          </p:nvPr>
        </p:nvSpPr>
        <p:spPr>
          <a:xfrm>
            <a:off x="8279984" y="4697384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68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6403200" y="2148467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48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6403200" y="2904467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Medium"/>
              <a:buNone/>
              <a:defRPr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 hasCustomPrompt="1"/>
          </p:nvPr>
        </p:nvSpPr>
        <p:spPr>
          <a:xfrm>
            <a:off x="6403200" y="1018867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/>
          <p:nvPr/>
        </p:nvSpPr>
        <p:spPr>
          <a:xfrm rot="10800000">
            <a:off x="0" y="6132233"/>
            <a:ext cx="4255200" cy="725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/>
          <p:nvPr/>
        </p:nvSpPr>
        <p:spPr>
          <a:xfrm rot="-5400000">
            <a:off x="9722800" y="1786000"/>
            <a:ext cx="4255200" cy="683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03139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wo columns">
  <p:cSld name="text and two columns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54"/>
          <p:cNvSpPr txBox="1">
            <a:spLocks noGrp="1"/>
          </p:cNvSpPr>
          <p:nvPr>
            <p:ph type="body" idx="1"/>
          </p:nvPr>
        </p:nvSpPr>
        <p:spPr>
          <a:xfrm>
            <a:off x="965300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54"/>
          <p:cNvSpPr txBox="1">
            <a:spLocks noGrp="1"/>
          </p:cNvSpPr>
          <p:nvPr>
            <p:ph type="body" idx="2"/>
          </p:nvPr>
        </p:nvSpPr>
        <p:spPr>
          <a:xfrm>
            <a:off x="6241567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54"/>
          <p:cNvSpPr/>
          <p:nvPr/>
        </p:nvSpPr>
        <p:spPr>
          <a:xfrm rot="5400000">
            <a:off x="11035784" y="93400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4"/>
          <p:cNvSpPr/>
          <p:nvPr/>
        </p:nvSpPr>
        <p:spPr>
          <a:xfrm rot="10800000">
            <a:off x="7947184" y="6388800"/>
            <a:ext cx="4244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6115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5"/>
          <p:cNvSpPr/>
          <p:nvPr/>
        </p:nvSpPr>
        <p:spPr>
          <a:xfrm rot="5400000">
            <a:off x="11279400" y="443233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5"/>
          <p:cNvSpPr/>
          <p:nvPr/>
        </p:nvSpPr>
        <p:spPr>
          <a:xfrm rot="5400000">
            <a:off x="-198000" y="5698400"/>
            <a:ext cx="1343600" cy="975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6119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/>
          <p:nvPr/>
        </p:nvSpPr>
        <p:spPr>
          <a:xfrm>
            <a:off x="0" y="-167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56"/>
          <p:cNvSpPr/>
          <p:nvPr/>
        </p:nvSpPr>
        <p:spPr>
          <a:xfrm>
            <a:off x="0" y="6388633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5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56"/>
          <p:cNvSpPr/>
          <p:nvPr/>
        </p:nvSpPr>
        <p:spPr>
          <a:xfrm rot="-5400000">
            <a:off x="9581200" y="4250641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56"/>
          <p:cNvSpPr txBox="1">
            <a:spLocks noGrp="1"/>
          </p:cNvSpPr>
          <p:nvPr>
            <p:ph type="body" idx="1"/>
          </p:nvPr>
        </p:nvSpPr>
        <p:spPr>
          <a:xfrm>
            <a:off x="965300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56"/>
          <p:cNvSpPr txBox="1">
            <a:spLocks noGrp="1"/>
          </p:cNvSpPr>
          <p:nvPr>
            <p:ph type="body" idx="2"/>
          </p:nvPr>
        </p:nvSpPr>
        <p:spPr>
          <a:xfrm>
            <a:off x="6241567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1630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1199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8"/>
          <p:cNvSpPr/>
          <p:nvPr/>
        </p:nvSpPr>
        <p:spPr>
          <a:xfrm rot="5400000">
            <a:off x="-443400" y="59454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58"/>
          <p:cNvSpPr/>
          <p:nvPr/>
        </p:nvSpPr>
        <p:spPr>
          <a:xfrm>
            <a:off x="10848400" y="5896233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40910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/>
          <p:nvPr/>
        </p:nvSpPr>
        <p:spPr>
          <a:xfrm rot="10800000">
            <a:off x="-16" y="6388633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59"/>
          <p:cNvSpPr/>
          <p:nvPr/>
        </p:nvSpPr>
        <p:spPr>
          <a:xfrm rot="5400000">
            <a:off x="11035800" y="190833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49309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0"/>
          <p:cNvSpPr/>
          <p:nvPr/>
        </p:nvSpPr>
        <p:spPr>
          <a:xfrm rot="10800000">
            <a:off x="9451600" y="-167"/>
            <a:ext cx="27404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60"/>
          <p:cNvSpPr/>
          <p:nvPr/>
        </p:nvSpPr>
        <p:spPr>
          <a:xfrm rot="5400000">
            <a:off x="10589800" y="5255800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980275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/>
          <p:nvPr/>
        </p:nvSpPr>
        <p:spPr>
          <a:xfrm rot="10800000">
            <a:off x="0" y="5896241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61"/>
          <p:cNvSpPr/>
          <p:nvPr/>
        </p:nvSpPr>
        <p:spPr>
          <a:xfrm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596315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1254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625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965300" y="4447200"/>
            <a:ext cx="4597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965300" y="52032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 Medium"/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 idx="2" hasCustomPrompt="1"/>
          </p:nvPr>
        </p:nvSpPr>
        <p:spPr>
          <a:xfrm>
            <a:off x="965300" y="33176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5"/>
          <p:cNvSpPr/>
          <p:nvPr/>
        </p:nvSpPr>
        <p:spPr>
          <a:xfrm rot="5400000">
            <a:off x="6893767" y="50070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5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73123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4860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5574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2656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4913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58119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0502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714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3856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1688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109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508000" y="3175000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3797400" y="39310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 Medium"/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2" hasCustomPrompt="1"/>
          </p:nvPr>
        </p:nvSpPr>
        <p:spPr>
          <a:xfrm>
            <a:off x="5227600" y="20454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7"/>
          <p:cNvSpPr/>
          <p:nvPr/>
        </p:nvSpPr>
        <p:spPr>
          <a:xfrm rot="10800000">
            <a:off x="945680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/>
          <p:nvPr/>
        </p:nvSpPr>
        <p:spPr>
          <a:xfrm rot="5400000">
            <a:off x="11104400" y="190833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16225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7495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2717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9958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97014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2306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3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6800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1997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3556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4515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362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1847000" y="4233767"/>
            <a:ext cx="53372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467" b="0">
                <a:solidFill>
                  <a:schemeClr val="accent4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 idx="2"/>
          </p:nvPr>
        </p:nvSpPr>
        <p:spPr>
          <a:xfrm>
            <a:off x="1847000" y="1528400"/>
            <a:ext cx="5657200" cy="2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067" b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0800000">
            <a:off x="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rot="5400000">
            <a:off x="9581200" y="1645441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72870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18372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60190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5975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2110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1075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97052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354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6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90016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7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4192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8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013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F499F8-7819-2B4E-AC96-27D27B08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5" y="2190306"/>
            <a:ext cx="10515600" cy="4114801"/>
          </a:xfrm>
        </p:spPr>
        <p:txBody>
          <a:bodyPr>
            <a:normAutofit/>
          </a:bodyPr>
          <a:lstStyle>
            <a:lvl1pPr>
              <a:defRPr sz="2000">
                <a:latin typeface="Futura Book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281773E-62B0-4BFD-A89D-696670C3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1273635"/>
            <a:ext cx="10515600" cy="73724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7E6687-F4C2-4D91-84A0-E9910D71B1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C238-2B67-41DD-8367-9B6864BA94D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9200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5458800" y="4211500"/>
            <a:ext cx="5337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2"/>
          </p:nvPr>
        </p:nvSpPr>
        <p:spPr>
          <a:xfrm>
            <a:off x="5025800" y="1998900"/>
            <a:ext cx="62032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067" b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9453200" y="-159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-5400000">
            <a:off x="-1645600" y="4250633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68522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9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4483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0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01115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1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5261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2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2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2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2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5364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61829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5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1565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6816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94522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6460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9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377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/>
          <p:nvPr/>
        </p:nvSpPr>
        <p:spPr>
          <a:xfrm>
            <a:off x="0" y="1727200"/>
            <a:ext cx="5029200" cy="43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965300" y="2129600"/>
            <a:ext cx="3048000" cy="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939900" y="2967800"/>
            <a:ext cx="3606800" cy="1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/>
          <p:nvPr/>
        </p:nvSpPr>
        <p:spPr>
          <a:xfrm rot="5400000">
            <a:off x="3657300" y="50070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0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739164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6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68526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1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08279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6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18511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6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3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8180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6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4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79970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6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5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5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65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65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5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1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subTitle" idx="1"/>
          </p:nvPr>
        </p:nvSpPr>
        <p:spPr>
          <a:xfrm>
            <a:off x="1019751" y="3428933"/>
            <a:ext cx="5446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025051" y="2173067"/>
            <a:ext cx="5446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/>
          <p:nvPr/>
        </p:nvSpPr>
        <p:spPr>
          <a:xfrm rot="10800000">
            <a:off x="-18300" y="6388800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2203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7162800" y="724000"/>
            <a:ext cx="5029200" cy="43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8153400" y="1524000"/>
            <a:ext cx="3048000" cy="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7620000" y="2362200"/>
            <a:ext cx="3606800" cy="1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/>
          <p:nvPr/>
        </p:nvSpPr>
        <p:spPr>
          <a:xfrm rot="10800000">
            <a:off x="5755900" y="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2"/>
          <p:cNvSpPr/>
          <p:nvPr/>
        </p:nvSpPr>
        <p:spPr>
          <a:xfrm rot="5400000">
            <a:off x="-1142233" y="5255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6251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subTitle" idx="1"/>
          </p:nvPr>
        </p:nvSpPr>
        <p:spPr>
          <a:xfrm>
            <a:off x="1836051" y="3221600"/>
            <a:ext cx="54464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1841351" y="2502400"/>
            <a:ext cx="54464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/>
          <p:nvPr/>
        </p:nvSpPr>
        <p:spPr>
          <a:xfrm>
            <a:off x="3535000" y="-167"/>
            <a:ext cx="8656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3"/>
          <p:cNvSpPr/>
          <p:nvPr/>
        </p:nvSpPr>
        <p:spPr>
          <a:xfrm>
            <a:off x="0" y="5896400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1533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subTitle" idx="1"/>
          </p:nvPr>
        </p:nvSpPr>
        <p:spPr>
          <a:xfrm>
            <a:off x="1454633" y="2522617"/>
            <a:ext cx="4896000" cy="2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1459383" y="1803417"/>
            <a:ext cx="4896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813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2"/>
          </p:nvPr>
        </p:nvSpPr>
        <p:spPr>
          <a:xfrm>
            <a:off x="983200" y="1377700"/>
            <a:ext cx="51128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25"/>
          <p:cNvSpPr/>
          <p:nvPr/>
        </p:nvSpPr>
        <p:spPr>
          <a:xfrm rot="5400000">
            <a:off x="10337400" y="8894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5"/>
          <p:cNvSpPr/>
          <p:nvPr/>
        </p:nvSpPr>
        <p:spPr>
          <a:xfrm rot="10800000">
            <a:off x="-16" y="63888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475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subTitle" idx="1"/>
          </p:nvPr>
        </p:nvSpPr>
        <p:spPr>
          <a:xfrm>
            <a:off x="1085900" y="2950600"/>
            <a:ext cx="5446400" cy="17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1085900" y="2188600"/>
            <a:ext cx="54464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42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678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02616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 idx="2" hasCustomPrompt="1"/>
          </p:nvPr>
        </p:nvSpPr>
        <p:spPr>
          <a:xfrm>
            <a:off x="1041551" y="1590151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 idx="3"/>
          </p:nvPr>
        </p:nvSpPr>
        <p:spPr>
          <a:xfrm>
            <a:off x="1041551" y="2260551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title" idx="4"/>
          </p:nvPr>
        </p:nvSpPr>
        <p:spPr>
          <a:xfrm>
            <a:off x="1041551" y="2773817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title" idx="5" hasCustomPrompt="1"/>
          </p:nvPr>
        </p:nvSpPr>
        <p:spPr>
          <a:xfrm>
            <a:off x="4461000" y="1590151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7" name="Google Shape;177;p30"/>
          <p:cNvSpPr txBox="1">
            <a:spLocks noGrp="1"/>
          </p:cNvSpPr>
          <p:nvPr>
            <p:ph type="title" idx="6"/>
          </p:nvPr>
        </p:nvSpPr>
        <p:spPr>
          <a:xfrm>
            <a:off x="4461000" y="2260551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title" idx="7"/>
          </p:nvPr>
        </p:nvSpPr>
        <p:spPr>
          <a:xfrm>
            <a:off x="4461000" y="2773817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title" idx="8" hasCustomPrompt="1"/>
          </p:nvPr>
        </p:nvSpPr>
        <p:spPr>
          <a:xfrm>
            <a:off x="7880451" y="1590167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" name="Google Shape;180;p30"/>
          <p:cNvSpPr txBox="1">
            <a:spLocks noGrp="1"/>
          </p:cNvSpPr>
          <p:nvPr>
            <p:ph type="title" idx="9"/>
          </p:nvPr>
        </p:nvSpPr>
        <p:spPr>
          <a:xfrm>
            <a:off x="7880451" y="2260567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title" idx="13"/>
          </p:nvPr>
        </p:nvSpPr>
        <p:spPr>
          <a:xfrm>
            <a:off x="7880451" y="2773833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 idx="14" hasCustomPrompt="1"/>
          </p:nvPr>
        </p:nvSpPr>
        <p:spPr>
          <a:xfrm>
            <a:off x="1041551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15"/>
          </p:nvPr>
        </p:nvSpPr>
        <p:spPr>
          <a:xfrm>
            <a:off x="1041551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title" idx="16"/>
          </p:nvPr>
        </p:nvSpPr>
        <p:spPr>
          <a:xfrm>
            <a:off x="1041551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title" idx="17" hasCustomPrompt="1"/>
          </p:nvPr>
        </p:nvSpPr>
        <p:spPr>
          <a:xfrm>
            <a:off x="4461000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 idx="18"/>
          </p:nvPr>
        </p:nvSpPr>
        <p:spPr>
          <a:xfrm>
            <a:off x="4461000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title" idx="19"/>
          </p:nvPr>
        </p:nvSpPr>
        <p:spPr>
          <a:xfrm>
            <a:off x="4461000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title" idx="20" hasCustomPrompt="1"/>
          </p:nvPr>
        </p:nvSpPr>
        <p:spPr>
          <a:xfrm>
            <a:off x="7880433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 idx="21"/>
          </p:nvPr>
        </p:nvSpPr>
        <p:spPr>
          <a:xfrm>
            <a:off x="7880432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title" idx="22"/>
          </p:nvPr>
        </p:nvSpPr>
        <p:spPr>
          <a:xfrm>
            <a:off x="7880433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/>
          <p:nvPr/>
        </p:nvSpPr>
        <p:spPr>
          <a:xfrm rot="10800000">
            <a:off x="7880433" y="0"/>
            <a:ext cx="2740400" cy="5148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0"/>
          <p:cNvSpPr/>
          <p:nvPr/>
        </p:nvSpPr>
        <p:spPr>
          <a:xfrm rot="5400000">
            <a:off x="-1142233" y="5255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0309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/>
          <p:nvPr/>
        </p:nvSpPr>
        <p:spPr>
          <a:xfrm>
            <a:off x="-67" y="1828800"/>
            <a:ext cx="12192000" cy="342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965200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2"/>
          </p:nvPr>
        </p:nvSpPr>
        <p:spPr>
          <a:xfrm>
            <a:off x="4572995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3"/>
          </p:nvPr>
        </p:nvSpPr>
        <p:spPr>
          <a:xfrm>
            <a:off x="1337876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title" idx="4"/>
          </p:nvPr>
        </p:nvSpPr>
        <p:spPr>
          <a:xfrm>
            <a:off x="4945653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5"/>
          </p:nvPr>
        </p:nvSpPr>
        <p:spPr>
          <a:xfrm>
            <a:off x="8180811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title" idx="6"/>
          </p:nvPr>
        </p:nvSpPr>
        <p:spPr>
          <a:xfrm>
            <a:off x="8553469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1"/>
          <p:cNvSpPr/>
          <p:nvPr/>
        </p:nvSpPr>
        <p:spPr>
          <a:xfrm rot="10800000">
            <a:off x="-17867" y="4790267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1"/>
          <p:cNvSpPr/>
          <p:nvPr/>
        </p:nvSpPr>
        <p:spPr>
          <a:xfrm rot="5400000">
            <a:off x="11279384" y="1167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40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CA676-B642-A049-8543-AD443A71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1275906"/>
            <a:ext cx="10515600" cy="734422"/>
          </a:xfrm>
        </p:spPr>
        <p:txBody>
          <a:bodyPr/>
          <a:lstStyle>
            <a:lvl1pPr>
              <a:defRPr b="1">
                <a:latin typeface="Futura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25159A-707A-1B48-85A7-6F234DDD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3025" y="2190307"/>
            <a:ext cx="5181600" cy="4114251"/>
          </a:xfrm>
        </p:spPr>
        <p:txBody>
          <a:bodyPr>
            <a:normAutofit/>
          </a:bodyPr>
          <a:lstStyle>
            <a:lvl1pPr>
              <a:defRPr sz="2000">
                <a:latin typeface="Futura Book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225BEA-5957-2C4C-8553-4739E460E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7025" y="2190307"/>
            <a:ext cx="5181600" cy="4114251"/>
          </a:xfrm>
        </p:spPr>
        <p:txBody>
          <a:bodyPr>
            <a:normAutofit/>
          </a:bodyPr>
          <a:lstStyle>
            <a:lvl1pPr>
              <a:defRPr sz="2000">
                <a:latin typeface="Futura Book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EA46D00-3052-49BF-8A6D-86888765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C238-2B67-41DD-8367-9B6864BA94D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14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685015" y="1690684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 idx="3"/>
          </p:nvPr>
        </p:nvSpPr>
        <p:spPr>
          <a:xfrm>
            <a:off x="965000" y="2203967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 idx="4"/>
          </p:nvPr>
        </p:nvSpPr>
        <p:spPr>
          <a:xfrm>
            <a:off x="2685015" y="48506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5"/>
          </p:nvPr>
        </p:nvSpPr>
        <p:spPr>
          <a:xfrm>
            <a:off x="965000" y="5363867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title" idx="6"/>
          </p:nvPr>
        </p:nvSpPr>
        <p:spPr>
          <a:xfrm>
            <a:off x="6276196" y="32706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 idx="7"/>
          </p:nvPr>
        </p:nvSpPr>
        <p:spPr>
          <a:xfrm>
            <a:off x="6276200" y="3783900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3" name="Google Shape;213;p32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1378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title" idx="2"/>
          </p:nvPr>
        </p:nvSpPr>
        <p:spPr>
          <a:xfrm>
            <a:off x="1066900" y="4455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title" idx="3"/>
          </p:nvPr>
        </p:nvSpPr>
        <p:spPr>
          <a:xfrm>
            <a:off x="1066900" y="49690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title" idx="4"/>
          </p:nvPr>
        </p:nvSpPr>
        <p:spPr>
          <a:xfrm>
            <a:off x="4493297" y="30875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title" idx="5"/>
          </p:nvPr>
        </p:nvSpPr>
        <p:spPr>
          <a:xfrm>
            <a:off x="4493297" y="36008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title" idx="6"/>
          </p:nvPr>
        </p:nvSpPr>
        <p:spPr>
          <a:xfrm>
            <a:off x="7919696" y="4455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title" idx="7"/>
          </p:nvPr>
        </p:nvSpPr>
        <p:spPr>
          <a:xfrm>
            <a:off x="7919696" y="49690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2" name="Google Shape;222;p33"/>
          <p:cNvSpPr/>
          <p:nvPr/>
        </p:nvSpPr>
        <p:spPr>
          <a:xfrm rot="10800000">
            <a:off x="8680000" y="0"/>
            <a:ext cx="3512000" cy="71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3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7910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body" idx="1"/>
          </p:nvPr>
        </p:nvSpPr>
        <p:spPr>
          <a:xfrm>
            <a:off x="965300" y="3883751"/>
            <a:ext cx="2277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title" idx="2"/>
          </p:nvPr>
        </p:nvSpPr>
        <p:spPr>
          <a:xfrm>
            <a:off x="941687" y="3185117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body" idx="3"/>
          </p:nvPr>
        </p:nvSpPr>
        <p:spPr>
          <a:xfrm>
            <a:off x="8925600" y="3883751"/>
            <a:ext cx="2277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title" idx="4"/>
          </p:nvPr>
        </p:nvSpPr>
        <p:spPr>
          <a:xfrm>
            <a:off x="8925587" y="3185117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909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title" idx="2"/>
          </p:nvPr>
        </p:nvSpPr>
        <p:spPr>
          <a:xfrm>
            <a:off x="3925667" y="1832951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3"/>
          </p:nvPr>
        </p:nvSpPr>
        <p:spPr>
          <a:xfrm>
            <a:off x="3925667" y="2346217"/>
            <a:ext cx="32308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 idx="4"/>
          </p:nvPr>
        </p:nvSpPr>
        <p:spPr>
          <a:xfrm>
            <a:off x="5035581" y="3487784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title" idx="5"/>
          </p:nvPr>
        </p:nvSpPr>
        <p:spPr>
          <a:xfrm>
            <a:off x="5035581" y="4001051"/>
            <a:ext cx="32308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411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title" idx="2"/>
          </p:nvPr>
        </p:nvSpPr>
        <p:spPr>
          <a:xfrm>
            <a:off x="7106351" y="2598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title" idx="3"/>
          </p:nvPr>
        </p:nvSpPr>
        <p:spPr>
          <a:xfrm>
            <a:off x="7106367" y="3135200"/>
            <a:ext cx="38664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 idx="4"/>
          </p:nvPr>
        </p:nvSpPr>
        <p:spPr>
          <a:xfrm>
            <a:off x="7106351" y="44177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5"/>
          </p:nvPr>
        </p:nvSpPr>
        <p:spPr>
          <a:xfrm>
            <a:off x="7106367" y="4954133"/>
            <a:ext cx="38664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2459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title" idx="2"/>
          </p:nvPr>
        </p:nvSpPr>
        <p:spPr>
          <a:xfrm>
            <a:off x="6196676" y="1377700"/>
            <a:ext cx="50040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6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title" idx="3"/>
          </p:nvPr>
        </p:nvSpPr>
        <p:spPr>
          <a:xfrm>
            <a:off x="974929" y="1377700"/>
            <a:ext cx="50028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6" name="Google Shape;246;p37"/>
          <p:cNvSpPr/>
          <p:nvPr/>
        </p:nvSpPr>
        <p:spPr>
          <a:xfrm rot="10800000">
            <a:off x="8680000" y="-10000"/>
            <a:ext cx="3512000" cy="72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7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039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>
            <a:spLocks noGrp="1"/>
          </p:cNvSpPr>
          <p:nvPr>
            <p:ph type="body" idx="1"/>
          </p:nvPr>
        </p:nvSpPr>
        <p:spPr>
          <a:xfrm>
            <a:off x="995500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965300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title" idx="2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body" idx="3"/>
          </p:nvPr>
        </p:nvSpPr>
        <p:spPr>
          <a:xfrm>
            <a:off x="4692624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title" idx="4"/>
          </p:nvPr>
        </p:nvSpPr>
        <p:spPr>
          <a:xfrm>
            <a:off x="4662424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5"/>
          </p:nvPr>
        </p:nvSpPr>
        <p:spPr>
          <a:xfrm>
            <a:off x="8313611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title" idx="6"/>
          </p:nvPr>
        </p:nvSpPr>
        <p:spPr>
          <a:xfrm>
            <a:off x="8283411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7"/>
          </p:nvPr>
        </p:nvSpPr>
        <p:spPr>
          <a:xfrm>
            <a:off x="995500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8"/>
          </p:nvPr>
        </p:nvSpPr>
        <p:spPr>
          <a:xfrm>
            <a:off x="965300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body" idx="9"/>
          </p:nvPr>
        </p:nvSpPr>
        <p:spPr>
          <a:xfrm>
            <a:off x="4692624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title" idx="13"/>
          </p:nvPr>
        </p:nvSpPr>
        <p:spPr>
          <a:xfrm>
            <a:off x="4662424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14"/>
          </p:nvPr>
        </p:nvSpPr>
        <p:spPr>
          <a:xfrm>
            <a:off x="8313611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title" idx="15"/>
          </p:nvPr>
        </p:nvSpPr>
        <p:spPr>
          <a:xfrm>
            <a:off x="8283411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38"/>
          <p:cNvSpPr/>
          <p:nvPr/>
        </p:nvSpPr>
        <p:spPr>
          <a:xfrm rot="5400000">
            <a:off x="-1133016" y="52560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8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&lt;</a:t>
            </a:r>
            <a:endParaRPr sz="2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59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title" idx="2"/>
          </p:nvPr>
        </p:nvSpPr>
        <p:spPr>
          <a:xfrm>
            <a:off x="1066900" y="15602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39"/>
          <p:cNvSpPr txBox="1">
            <a:spLocks noGrp="1"/>
          </p:cNvSpPr>
          <p:nvPr>
            <p:ph type="title" idx="3"/>
          </p:nvPr>
        </p:nvSpPr>
        <p:spPr>
          <a:xfrm>
            <a:off x="1066900" y="20734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title" idx="4"/>
          </p:nvPr>
        </p:nvSpPr>
        <p:spPr>
          <a:xfrm>
            <a:off x="1066915" y="30433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 idx="5"/>
          </p:nvPr>
        </p:nvSpPr>
        <p:spPr>
          <a:xfrm>
            <a:off x="1066915" y="3556600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6"/>
          </p:nvPr>
        </p:nvSpPr>
        <p:spPr>
          <a:xfrm>
            <a:off x="7894296" y="15602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title" idx="7"/>
          </p:nvPr>
        </p:nvSpPr>
        <p:spPr>
          <a:xfrm>
            <a:off x="7894296" y="20734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2" name="Google Shape;272;p39"/>
          <p:cNvSpPr/>
          <p:nvPr/>
        </p:nvSpPr>
        <p:spPr>
          <a:xfrm rot="10800000">
            <a:off x="8680000" y="0"/>
            <a:ext cx="3512000" cy="71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39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39"/>
          <p:cNvSpPr txBox="1">
            <a:spLocks noGrp="1"/>
          </p:cNvSpPr>
          <p:nvPr>
            <p:ph type="title" idx="8"/>
          </p:nvPr>
        </p:nvSpPr>
        <p:spPr>
          <a:xfrm>
            <a:off x="1066900" y="45264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 idx="9"/>
          </p:nvPr>
        </p:nvSpPr>
        <p:spPr>
          <a:xfrm>
            <a:off x="1066900" y="50397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title" idx="13"/>
          </p:nvPr>
        </p:nvSpPr>
        <p:spPr>
          <a:xfrm>
            <a:off x="7894315" y="30433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title" idx="14"/>
          </p:nvPr>
        </p:nvSpPr>
        <p:spPr>
          <a:xfrm>
            <a:off x="7894315" y="3556600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title" idx="15"/>
          </p:nvPr>
        </p:nvSpPr>
        <p:spPr>
          <a:xfrm>
            <a:off x="7894296" y="45264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39"/>
          <p:cNvSpPr txBox="1">
            <a:spLocks noGrp="1"/>
          </p:cNvSpPr>
          <p:nvPr>
            <p:ph type="title" idx="16"/>
          </p:nvPr>
        </p:nvSpPr>
        <p:spPr>
          <a:xfrm>
            <a:off x="7894296" y="50397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311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>
            <a:spLocks noGrp="1"/>
          </p:cNvSpPr>
          <p:nvPr>
            <p:ph type="subTitle" idx="1"/>
          </p:nvPr>
        </p:nvSpPr>
        <p:spPr>
          <a:xfrm>
            <a:off x="6741591" y="2969533"/>
            <a:ext cx="4485200" cy="2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5"/>
          <p:cNvSpPr txBox="1">
            <a:spLocks noGrp="1"/>
          </p:cNvSpPr>
          <p:nvPr>
            <p:ph type="title"/>
          </p:nvPr>
        </p:nvSpPr>
        <p:spPr>
          <a:xfrm>
            <a:off x="6726800" y="2205933"/>
            <a:ext cx="448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45"/>
          <p:cNvSpPr/>
          <p:nvPr/>
        </p:nvSpPr>
        <p:spPr>
          <a:xfrm rot="5400000">
            <a:off x="-443416" y="59454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5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8545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46"/>
          <p:cNvSpPr txBox="1">
            <a:spLocks noGrp="1"/>
          </p:cNvSpPr>
          <p:nvPr>
            <p:ph type="title" idx="2"/>
          </p:nvPr>
        </p:nvSpPr>
        <p:spPr>
          <a:xfrm>
            <a:off x="965200" y="3020700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46"/>
          <p:cNvSpPr txBox="1">
            <a:spLocks noGrp="1"/>
          </p:cNvSpPr>
          <p:nvPr>
            <p:ph type="title" idx="3"/>
          </p:nvPr>
        </p:nvSpPr>
        <p:spPr>
          <a:xfrm>
            <a:off x="965200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 idx="4" hasCustomPrompt="1"/>
          </p:nvPr>
        </p:nvSpPr>
        <p:spPr>
          <a:xfrm>
            <a:off x="965200" y="2445700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46"/>
          <p:cNvSpPr txBox="1">
            <a:spLocks noGrp="1"/>
          </p:cNvSpPr>
          <p:nvPr>
            <p:ph type="title" idx="5"/>
          </p:nvPr>
        </p:nvSpPr>
        <p:spPr>
          <a:xfrm>
            <a:off x="4480515" y="24687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title" idx="6"/>
          </p:nvPr>
        </p:nvSpPr>
        <p:spPr>
          <a:xfrm>
            <a:off x="4480515" y="2982033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title" idx="7" hasCustomPrompt="1"/>
          </p:nvPr>
        </p:nvSpPr>
        <p:spPr>
          <a:xfrm>
            <a:off x="4480515" y="1893767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3" name="Google Shape;313;p46"/>
          <p:cNvSpPr txBox="1">
            <a:spLocks noGrp="1"/>
          </p:cNvSpPr>
          <p:nvPr>
            <p:ph type="title" idx="8"/>
          </p:nvPr>
        </p:nvSpPr>
        <p:spPr>
          <a:xfrm>
            <a:off x="7995829" y="2011233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6"/>
          <p:cNvSpPr txBox="1">
            <a:spLocks noGrp="1"/>
          </p:cNvSpPr>
          <p:nvPr>
            <p:ph type="title" idx="9"/>
          </p:nvPr>
        </p:nvSpPr>
        <p:spPr>
          <a:xfrm>
            <a:off x="7995829" y="2524500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5" name="Google Shape;315;p46"/>
          <p:cNvSpPr txBox="1">
            <a:spLocks noGrp="1"/>
          </p:cNvSpPr>
          <p:nvPr>
            <p:ph type="title" idx="13" hasCustomPrompt="1"/>
          </p:nvPr>
        </p:nvSpPr>
        <p:spPr>
          <a:xfrm>
            <a:off x="7995829" y="14362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9160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DF2CA-2F96-1647-BA05-BDC4F1F5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613" y="1275907"/>
            <a:ext cx="10515600" cy="733645"/>
          </a:xfrm>
        </p:spPr>
        <p:txBody>
          <a:bodyPr/>
          <a:lstStyle>
            <a:lvl1pPr>
              <a:defRPr b="1">
                <a:latin typeface="Futura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56B00F-1F74-644C-B69E-48F8C5B5E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4613" y="2254140"/>
            <a:ext cx="5157787" cy="504825"/>
          </a:xfrm>
        </p:spPr>
        <p:txBody>
          <a:bodyPr anchor="b"/>
          <a:lstStyle>
            <a:lvl1pPr marL="0" indent="0" algn="ctr">
              <a:buNone/>
              <a:defRPr sz="2000" b="1">
                <a:latin typeface="Futur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8C6EA2-BF00-D540-97E0-D9CEC6EF3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4613" y="2945218"/>
            <a:ext cx="5157787" cy="3361403"/>
          </a:xfrm>
        </p:spPr>
        <p:txBody>
          <a:bodyPr>
            <a:normAutofit/>
          </a:bodyPr>
          <a:lstStyle>
            <a:lvl1pPr>
              <a:defRPr sz="1800">
                <a:latin typeface="Futura Book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C73EE7-C854-164E-8BD4-7308432EF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7025" y="2254139"/>
            <a:ext cx="5183188" cy="504825"/>
          </a:xfrm>
        </p:spPr>
        <p:txBody>
          <a:bodyPr anchor="b"/>
          <a:lstStyle>
            <a:lvl1pPr marL="0" indent="0" algn="ctr">
              <a:buNone/>
              <a:defRPr sz="2000" b="1">
                <a:latin typeface="Futur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A1DDDB-2288-0F4E-8C3D-B45CC6CC5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77025" y="2945218"/>
            <a:ext cx="5183188" cy="3361403"/>
          </a:xfrm>
        </p:spPr>
        <p:txBody>
          <a:bodyPr>
            <a:normAutofit/>
          </a:bodyPr>
          <a:lstStyle>
            <a:lvl1pPr>
              <a:defRPr sz="1800">
                <a:latin typeface="Futura Book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BB0606-CE31-8845-BD9F-EB90F1A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013" y="6492875"/>
            <a:ext cx="2743200" cy="365125"/>
          </a:xfrm>
        </p:spPr>
        <p:txBody>
          <a:bodyPr/>
          <a:lstStyle/>
          <a:p>
            <a:fld id="{D8DCC238-2B67-41DD-8367-9B6864BA94D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6693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47"/>
          <p:cNvSpPr txBox="1">
            <a:spLocks noGrp="1"/>
          </p:cNvSpPr>
          <p:nvPr>
            <p:ph type="title" idx="2"/>
          </p:nvPr>
        </p:nvSpPr>
        <p:spPr>
          <a:xfrm>
            <a:off x="1217299" y="20313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47"/>
          <p:cNvSpPr txBox="1">
            <a:spLocks noGrp="1"/>
          </p:cNvSpPr>
          <p:nvPr>
            <p:ph type="title" idx="3"/>
          </p:nvPr>
        </p:nvSpPr>
        <p:spPr>
          <a:xfrm>
            <a:off x="729699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0" name="Google Shape;320;p47"/>
          <p:cNvSpPr txBox="1">
            <a:spLocks noGrp="1"/>
          </p:cNvSpPr>
          <p:nvPr>
            <p:ph type="title" idx="4" hasCustomPrompt="1"/>
          </p:nvPr>
        </p:nvSpPr>
        <p:spPr>
          <a:xfrm>
            <a:off x="729699" y="26080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1" name="Google Shape;321;p47"/>
          <p:cNvSpPr txBox="1">
            <a:spLocks noGrp="1"/>
          </p:cNvSpPr>
          <p:nvPr>
            <p:ph type="title" idx="5"/>
          </p:nvPr>
        </p:nvSpPr>
        <p:spPr>
          <a:xfrm>
            <a:off x="4976431" y="33855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title" idx="6"/>
          </p:nvPr>
        </p:nvSpPr>
        <p:spPr>
          <a:xfrm>
            <a:off x="4488805" y="48881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title" idx="7" hasCustomPrompt="1"/>
          </p:nvPr>
        </p:nvSpPr>
        <p:spPr>
          <a:xfrm>
            <a:off x="4488831" y="39622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 idx="8"/>
          </p:nvPr>
        </p:nvSpPr>
        <p:spPr>
          <a:xfrm>
            <a:off x="8735512" y="20313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47"/>
          <p:cNvSpPr txBox="1">
            <a:spLocks noGrp="1"/>
          </p:cNvSpPr>
          <p:nvPr>
            <p:ph type="title" idx="9"/>
          </p:nvPr>
        </p:nvSpPr>
        <p:spPr>
          <a:xfrm>
            <a:off x="8247912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6" name="Google Shape;326;p47"/>
          <p:cNvSpPr txBox="1">
            <a:spLocks noGrp="1"/>
          </p:cNvSpPr>
          <p:nvPr>
            <p:ph type="title" idx="13" hasCustomPrompt="1"/>
          </p:nvPr>
        </p:nvSpPr>
        <p:spPr>
          <a:xfrm>
            <a:off x="8247912" y="26080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7" name="Google Shape;327;p47"/>
          <p:cNvSpPr/>
          <p:nvPr/>
        </p:nvSpPr>
        <p:spPr>
          <a:xfrm>
            <a:off x="7939200" y="-18559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47"/>
          <p:cNvSpPr/>
          <p:nvPr/>
        </p:nvSpPr>
        <p:spPr>
          <a:xfrm rot="10800000">
            <a:off x="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3183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title" idx="2"/>
          </p:nvPr>
        </p:nvSpPr>
        <p:spPr>
          <a:xfrm>
            <a:off x="8141617" y="4611384"/>
            <a:ext cx="2962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title" idx="3"/>
          </p:nvPr>
        </p:nvSpPr>
        <p:spPr>
          <a:xfrm>
            <a:off x="8141600" y="5022351"/>
            <a:ext cx="2962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3" name="Google Shape;333;p48"/>
          <p:cNvSpPr txBox="1">
            <a:spLocks noGrp="1"/>
          </p:cNvSpPr>
          <p:nvPr>
            <p:ph type="title" idx="4" hasCustomPrompt="1"/>
          </p:nvPr>
        </p:nvSpPr>
        <p:spPr>
          <a:xfrm>
            <a:off x="8141600" y="3962784"/>
            <a:ext cx="2182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4" name="Google Shape;334;p48"/>
          <p:cNvSpPr txBox="1">
            <a:spLocks noGrp="1"/>
          </p:cNvSpPr>
          <p:nvPr>
            <p:ph type="title" idx="5"/>
          </p:nvPr>
        </p:nvSpPr>
        <p:spPr>
          <a:xfrm>
            <a:off x="3072383" y="2332467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48"/>
          <p:cNvSpPr txBox="1">
            <a:spLocks noGrp="1"/>
          </p:cNvSpPr>
          <p:nvPr>
            <p:ph type="title" idx="6"/>
          </p:nvPr>
        </p:nvSpPr>
        <p:spPr>
          <a:xfrm>
            <a:off x="3072383" y="2746884"/>
            <a:ext cx="29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title" idx="7" hasCustomPrompt="1"/>
          </p:nvPr>
        </p:nvSpPr>
        <p:spPr>
          <a:xfrm>
            <a:off x="3072383" y="1681233"/>
            <a:ext cx="21792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8"/>
          </p:nvPr>
        </p:nvSpPr>
        <p:spPr>
          <a:xfrm>
            <a:off x="3072383" y="4609751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 idx="9"/>
          </p:nvPr>
        </p:nvSpPr>
        <p:spPr>
          <a:xfrm>
            <a:off x="3072383" y="5024151"/>
            <a:ext cx="2962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title" idx="13" hasCustomPrompt="1"/>
          </p:nvPr>
        </p:nvSpPr>
        <p:spPr>
          <a:xfrm>
            <a:off x="3072383" y="3960984"/>
            <a:ext cx="2182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0" name="Google Shape;340;p48"/>
          <p:cNvSpPr/>
          <p:nvPr/>
        </p:nvSpPr>
        <p:spPr>
          <a:xfrm>
            <a:off x="0" y="6418275"/>
            <a:ext cx="2735200" cy="46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48"/>
          <p:cNvSpPr txBox="1">
            <a:spLocks noGrp="1"/>
          </p:cNvSpPr>
          <p:nvPr>
            <p:ph type="title" idx="14"/>
          </p:nvPr>
        </p:nvSpPr>
        <p:spPr>
          <a:xfrm>
            <a:off x="8142616" y="2332467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title" idx="15"/>
          </p:nvPr>
        </p:nvSpPr>
        <p:spPr>
          <a:xfrm>
            <a:off x="8142616" y="2746884"/>
            <a:ext cx="29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3" name="Google Shape;343;p48"/>
          <p:cNvSpPr txBox="1">
            <a:spLocks noGrp="1"/>
          </p:cNvSpPr>
          <p:nvPr>
            <p:ph type="title" idx="16" hasCustomPrompt="1"/>
          </p:nvPr>
        </p:nvSpPr>
        <p:spPr>
          <a:xfrm>
            <a:off x="8142616" y="1681233"/>
            <a:ext cx="21792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4" name="Google Shape;344;p48"/>
          <p:cNvSpPr/>
          <p:nvPr/>
        </p:nvSpPr>
        <p:spPr>
          <a:xfrm>
            <a:off x="9456800" y="8"/>
            <a:ext cx="2735200" cy="46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2833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>
            <a:spLocks noGrp="1"/>
          </p:cNvSpPr>
          <p:nvPr>
            <p:ph type="title" hasCustomPrompt="1"/>
          </p:nvPr>
        </p:nvSpPr>
        <p:spPr>
          <a:xfrm>
            <a:off x="1155800" y="868917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7" name="Google Shape;347;p49"/>
          <p:cNvSpPr txBox="1">
            <a:spLocks noGrp="1"/>
          </p:cNvSpPr>
          <p:nvPr>
            <p:ph type="subTitle" idx="1"/>
          </p:nvPr>
        </p:nvSpPr>
        <p:spPr>
          <a:xfrm>
            <a:off x="1155800" y="1974769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49"/>
          <p:cNvSpPr txBox="1">
            <a:spLocks noGrp="1"/>
          </p:cNvSpPr>
          <p:nvPr>
            <p:ph type="title" idx="2" hasCustomPrompt="1"/>
          </p:nvPr>
        </p:nvSpPr>
        <p:spPr>
          <a:xfrm>
            <a:off x="1155800" y="2639724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9" name="Google Shape;349;p49"/>
          <p:cNvSpPr txBox="1">
            <a:spLocks noGrp="1"/>
          </p:cNvSpPr>
          <p:nvPr>
            <p:ph type="subTitle" idx="3"/>
          </p:nvPr>
        </p:nvSpPr>
        <p:spPr>
          <a:xfrm>
            <a:off x="1155800" y="3744127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title" idx="4" hasCustomPrompt="1"/>
          </p:nvPr>
        </p:nvSpPr>
        <p:spPr>
          <a:xfrm>
            <a:off x="1155800" y="4409080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5"/>
          </p:nvPr>
        </p:nvSpPr>
        <p:spPr>
          <a:xfrm>
            <a:off x="1155800" y="5513483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517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0"/>
          <p:cNvSpPr txBox="1">
            <a:spLocks noGrp="1"/>
          </p:cNvSpPr>
          <p:nvPr>
            <p:ph type="title" idx="2"/>
          </p:nvPr>
        </p:nvSpPr>
        <p:spPr>
          <a:xfrm>
            <a:off x="2626084" y="2034581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title" idx="3"/>
          </p:nvPr>
        </p:nvSpPr>
        <p:spPr>
          <a:xfrm>
            <a:off x="2626083" y="24730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6" name="Google Shape;356;p50"/>
          <p:cNvSpPr txBox="1">
            <a:spLocks noGrp="1"/>
          </p:cNvSpPr>
          <p:nvPr>
            <p:ph type="title" idx="4"/>
          </p:nvPr>
        </p:nvSpPr>
        <p:spPr>
          <a:xfrm>
            <a:off x="2626085" y="4400649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7" name="Google Shape;357;p50"/>
          <p:cNvSpPr txBox="1">
            <a:spLocks noGrp="1"/>
          </p:cNvSpPr>
          <p:nvPr>
            <p:ph type="title" idx="5"/>
          </p:nvPr>
        </p:nvSpPr>
        <p:spPr>
          <a:xfrm>
            <a:off x="2626084" y="48281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8" name="Google Shape;358;p50"/>
          <p:cNvSpPr txBox="1">
            <a:spLocks noGrp="1"/>
          </p:cNvSpPr>
          <p:nvPr>
            <p:ph type="title" idx="6"/>
          </p:nvPr>
        </p:nvSpPr>
        <p:spPr>
          <a:xfrm>
            <a:off x="7729217" y="2034568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title" idx="7"/>
          </p:nvPr>
        </p:nvSpPr>
        <p:spPr>
          <a:xfrm>
            <a:off x="7729219" y="2472984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title" idx="8"/>
          </p:nvPr>
        </p:nvSpPr>
        <p:spPr>
          <a:xfrm>
            <a:off x="7805415" y="4400649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50"/>
          <p:cNvSpPr txBox="1">
            <a:spLocks noGrp="1"/>
          </p:cNvSpPr>
          <p:nvPr>
            <p:ph type="title" idx="9"/>
          </p:nvPr>
        </p:nvSpPr>
        <p:spPr>
          <a:xfrm>
            <a:off x="7805416" y="48281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2" name="Google Shape;362;p50"/>
          <p:cNvSpPr/>
          <p:nvPr/>
        </p:nvSpPr>
        <p:spPr>
          <a:xfrm rot="10800000">
            <a:off x="0" y="6388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0"/>
          <p:cNvSpPr/>
          <p:nvPr/>
        </p:nvSpPr>
        <p:spPr>
          <a:xfrm rot="5400000">
            <a:off x="9581200" y="164560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5648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title" idx="2"/>
          </p:nvPr>
        </p:nvSpPr>
        <p:spPr>
          <a:xfrm>
            <a:off x="965317" y="2002395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7" name="Google Shape;367;p51"/>
          <p:cNvSpPr txBox="1">
            <a:spLocks noGrp="1"/>
          </p:cNvSpPr>
          <p:nvPr>
            <p:ph type="title" idx="3"/>
          </p:nvPr>
        </p:nvSpPr>
        <p:spPr>
          <a:xfrm>
            <a:off x="965267" y="2514381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8" name="Google Shape;368;p51"/>
          <p:cNvSpPr txBox="1">
            <a:spLocks noGrp="1"/>
          </p:cNvSpPr>
          <p:nvPr>
            <p:ph type="title" idx="4"/>
          </p:nvPr>
        </p:nvSpPr>
        <p:spPr>
          <a:xfrm>
            <a:off x="965319" y="4185399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title" idx="5"/>
          </p:nvPr>
        </p:nvSpPr>
        <p:spPr>
          <a:xfrm>
            <a:off x="965317" y="4697384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0" name="Google Shape;370;p51"/>
          <p:cNvSpPr txBox="1">
            <a:spLocks noGrp="1"/>
          </p:cNvSpPr>
          <p:nvPr>
            <p:ph type="title" idx="6"/>
          </p:nvPr>
        </p:nvSpPr>
        <p:spPr>
          <a:xfrm>
            <a:off x="8279984" y="2002384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51"/>
          <p:cNvSpPr txBox="1">
            <a:spLocks noGrp="1"/>
          </p:cNvSpPr>
          <p:nvPr>
            <p:ph type="title" idx="7"/>
          </p:nvPr>
        </p:nvSpPr>
        <p:spPr>
          <a:xfrm>
            <a:off x="8279933" y="2514367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2" name="Google Shape;372;p51"/>
          <p:cNvSpPr txBox="1">
            <a:spLocks noGrp="1"/>
          </p:cNvSpPr>
          <p:nvPr>
            <p:ph type="title" idx="8"/>
          </p:nvPr>
        </p:nvSpPr>
        <p:spPr>
          <a:xfrm>
            <a:off x="8279984" y="4185399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title" idx="9"/>
          </p:nvPr>
        </p:nvSpPr>
        <p:spPr>
          <a:xfrm>
            <a:off x="8279984" y="4697384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85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wo columns">
  <p:cSld name="text and two columns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54"/>
          <p:cNvSpPr txBox="1">
            <a:spLocks noGrp="1"/>
          </p:cNvSpPr>
          <p:nvPr>
            <p:ph type="body" idx="1"/>
          </p:nvPr>
        </p:nvSpPr>
        <p:spPr>
          <a:xfrm>
            <a:off x="965300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54"/>
          <p:cNvSpPr txBox="1">
            <a:spLocks noGrp="1"/>
          </p:cNvSpPr>
          <p:nvPr>
            <p:ph type="body" idx="2"/>
          </p:nvPr>
        </p:nvSpPr>
        <p:spPr>
          <a:xfrm>
            <a:off x="6241567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54"/>
          <p:cNvSpPr/>
          <p:nvPr/>
        </p:nvSpPr>
        <p:spPr>
          <a:xfrm rot="5400000">
            <a:off x="11035784" y="93400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4"/>
          <p:cNvSpPr/>
          <p:nvPr/>
        </p:nvSpPr>
        <p:spPr>
          <a:xfrm rot="10800000">
            <a:off x="7947184" y="6388800"/>
            <a:ext cx="4244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8389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5"/>
          <p:cNvSpPr/>
          <p:nvPr/>
        </p:nvSpPr>
        <p:spPr>
          <a:xfrm rot="5400000">
            <a:off x="11279400" y="443233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5"/>
          <p:cNvSpPr/>
          <p:nvPr/>
        </p:nvSpPr>
        <p:spPr>
          <a:xfrm rot="5400000">
            <a:off x="-198000" y="5698400"/>
            <a:ext cx="1343600" cy="975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864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/>
          <p:nvPr/>
        </p:nvSpPr>
        <p:spPr>
          <a:xfrm>
            <a:off x="0" y="-167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56"/>
          <p:cNvSpPr/>
          <p:nvPr/>
        </p:nvSpPr>
        <p:spPr>
          <a:xfrm>
            <a:off x="0" y="6388633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5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56"/>
          <p:cNvSpPr/>
          <p:nvPr/>
        </p:nvSpPr>
        <p:spPr>
          <a:xfrm rot="-5400000">
            <a:off x="9581200" y="4250641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56"/>
          <p:cNvSpPr txBox="1">
            <a:spLocks noGrp="1"/>
          </p:cNvSpPr>
          <p:nvPr>
            <p:ph type="body" idx="1"/>
          </p:nvPr>
        </p:nvSpPr>
        <p:spPr>
          <a:xfrm>
            <a:off x="965300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56"/>
          <p:cNvSpPr txBox="1">
            <a:spLocks noGrp="1"/>
          </p:cNvSpPr>
          <p:nvPr>
            <p:ph type="body" idx="2"/>
          </p:nvPr>
        </p:nvSpPr>
        <p:spPr>
          <a:xfrm>
            <a:off x="6241567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190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4009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8"/>
          <p:cNvSpPr/>
          <p:nvPr/>
        </p:nvSpPr>
        <p:spPr>
          <a:xfrm rot="5400000">
            <a:off x="-443400" y="59454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58"/>
          <p:cNvSpPr/>
          <p:nvPr/>
        </p:nvSpPr>
        <p:spPr>
          <a:xfrm>
            <a:off x="10848400" y="5896233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758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3F67F8-883E-2E4E-A1B9-EDB3B462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5424" y="6492875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Book"/>
              </a:defRPr>
            </a:lvl1pPr>
          </a:lstStyle>
          <a:p>
            <a:fld id="{D8DCC238-2B67-41DD-8367-9B6864BA94D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77508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/>
          <p:nvPr/>
        </p:nvSpPr>
        <p:spPr>
          <a:xfrm rot="10800000">
            <a:off x="-16" y="6388633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59"/>
          <p:cNvSpPr/>
          <p:nvPr/>
        </p:nvSpPr>
        <p:spPr>
          <a:xfrm rot="5400000">
            <a:off x="11035800" y="190833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17287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0"/>
          <p:cNvSpPr/>
          <p:nvPr/>
        </p:nvSpPr>
        <p:spPr>
          <a:xfrm rot="10800000">
            <a:off x="9451600" y="-167"/>
            <a:ext cx="27404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60"/>
          <p:cNvSpPr/>
          <p:nvPr/>
        </p:nvSpPr>
        <p:spPr>
          <a:xfrm rot="5400000">
            <a:off x="10589800" y="5255800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2539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/>
          <p:nvPr/>
        </p:nvSpPr>
        <p:spPr>
          <a:xfrm rot="10800000">
            <a:off x="0" y="5896241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61"/>
          <p:cNvSpPr/>
          <p:nvPr/>
        </p:nvSpPr>
        <p:spPr>
          <a:xfrm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31418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5127"/>
            <a:ext cx="9591675" cy="516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4278"/>
            <a:ext cx="10515600" cy="4992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AC1A419-2251-8F8D-5C34-C24DCBB45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3579">
            <a:off x="-1236228" y="-1366909"/>
            <a:ext cx="3081968" cy="41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85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00" y="1499600"/>
            <a:ext cx="12192000" cy="385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562000" y="2022633"/>
            <a:ext cx="9068000" cy="1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Playfair Display"/>
              <a:buNone/>
              <a:defRPr sz="5733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854200" y="3942967"/>
            <a:ext cx="848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 Medium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Google Shape;14;p2"/>
          <p:cNvSpPr/>
          <p:nvPr/>
        </p:nvSpPr>
        <p:spPr>
          <a:xfrm rot="5400000">
            <a:off x="-889600" y="5006984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" name="Google Shape;15;p2"/>
          <p:cNvSpPr/>
          <p:nvPr/>
        </p:nvSpPr>
        <p:spPr>
          <a:xfrm rot="10800000">
            <a:off x="9456800" y="12638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056189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3073400"/>
            <a:ext cx="6908800" cy="325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5300" y="3809200"/>
            <a:ext cx="594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965300" y="4683600"/>
            <a:ext cx="3763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Medium"/>
              <a:buNone/>
              <a:defRPr sz="2133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 rot="10800000">
            <a:off x="5162451" y="5896384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2" name="Google Shape;22;p3"/>
          <p:cNvSpPr/>
          <p:nvPr/>
        </p:nvSpPr>
        <p:spPr>
          <a:xfrm rot="5400000">
            <a:off x="111056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896270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65200" y="482600"/>
            <a:ext cx="859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65200" y="1271700"/>
            <a:ext cx="10261600" cy="48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467">
                <a:solidFill>
                  <a:srgbClr val="000000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lphaLcPeriod"/>
              <a:defRPr>
                <a:solidFill>
                  <a:srgbClr val="000000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romanLcPeriod"/>
              <a:defRPr>
                <a:solidFill>
                  <a:srgbClr val="000000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  <a:defRPr>
                <a:solidFill>
                  <a:srgbClr val="000000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lphaLcPeriod"/>
              <a:defRPr>
                <a:solidFill>
                  <a:srgbClr val="000000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romanLcPeriod"/>
              <a:defRPr>
                <a:solidFill>
                  <a:srgbClr val="000000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  <a:defRPr>
                <a:solidFill>
                  <a:srgbClr val="000000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lphaLcPeriod"/>
              <a:defRPr>
                <a:solidFill>
                  <a:srgbClr val="000000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AutoNum type="romanLcPeriod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1173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2045200" y="1828800"/>
            <a:ext cx="3949200" cy="34288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" name="Google Shape;29;p5"/>
          <p:cNvSpPr/>
          <p:nvPr/>
        </p:nvSpPr>
        <p:spPr>
          <a:xfrm>
            <a:off x="6221333" y="1828800"/>
            <a:ext cx="3949200" cy="342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138051" y="3390833"/>
            <a:ext cx="371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337937" y="3390833"/>
            <a:ext cx="371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2592667" y="2692200"/>
            <a:ext cx="28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6792533" y="2692200"/>
            <a:ext cx="28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rot="5400000">
            <a:off x="11279400" y="443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" name="Google Shape;37;p5"/>
          <p:cNvSpPr/>
          <p:nvPr/>
        </p:nvSpPr>
        <p:spPr>
          <a:xfrm rot="5400000">
            <a:off x="-1645600" y="4250808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51904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13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1" name="Google Shape;41;p6"/>
          <p:cNvSpPr/>
          <p:nvPr/>
        </p:nvSpPr>
        <p:spPr>
          <a:xfrm rot="10800000">
            <a:off x="10836000" y="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2" name="Google Shape;42;p6"/>
          <p:cNvSpPr/>
          <p:nvPr/>
        </p:nvSpPr>
        <p:spPr>
          <a:xfrm rot="5400000">
            <a:off x="11035800" y="5705400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96407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5334000" y="1775233"/>
            <a:ext cx="5892800" cy="9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7226300" y="2835633"/>
            <a:ext cx="4000400" cy="27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821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AED570E2-7EC2-43ED-9CB3-2567502418F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FECBF7E-29F9-4FB2-AEFC-95959340C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A50CD27-F682-4F48-BAB3-DA99BC22C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7185" y="5929689"/>
              <a:ext cx="3853006" cy="810838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82329BC0-A57B-4641-B42D-465DF85F9B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606" y="5923824"/>
            <a:ext cx="1018466" cy="83809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0245CD0-073F-472F-A931-CB5FA4A950B0}"/>
              </a:ext>
            </a:extLst>
          </p:cNvPr>
          <p:cNvSpPr txBox="1"/>
          <p:nvPr userDrawn="1"/>
        </p:nvSpPr>
        <p:spPr>
          <a:xfrm>
            <a:off x="331809" y="6050483"/>
            <a:ext cx="437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FEADER – PSN 2023-2027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BC4BD1-8DC9-486A-937A-CC4A82DBAC35}"/>
              </a:ext>
            </a:extLst>
          </p:cNvPr>
          <p:cNvSpPr txBox="1"/>
          <p:nvPr userDrawn="1"/>
        </p:nvSpPr>
        <p:spPr>
          <a:xfrm>
            <a:off x="1545482" y="2517410"/>
            <a:ext cx="9101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latin typeface="+mj-lt"/>
              </a:rPr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739037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5400000">
            <a:off x="3248167" y="-1049500"/>
            <a:ext cx="5492000" cy="7564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2481800" y="1205533"/>
            <a:ext cx="722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1" name="Google Shape;51;p8"/>
          <p:cNvSpPr/>
          <p:nvPr/>
        </p:nvSpPr>
        <p:spPr>
          <a:xfrm rot="10800000">
            <a:off x="0" y="5242533"/>
            <a:ext cx="4244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220370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965300" y="1434433"/>
            <a:ext cx="539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965300" y="2198267"/>
            <a:ext cx="5116000" cy="41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13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279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558800" y="0"/>
            <a:ext cx="4673600" cy="5257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58367" y="0"/>
            <a:ext cx="4355200" cy="48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1" name="Google Shape;61;p10"/>
          <p:cNvSpPr/>
          <p:nvPr/>
        </p:nvSpPr>
        <p:spPr>
          <a:xfrm rot="5400000">
            <a:off x="-889400" y="5006900"/>
            <a:ext cx="27404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" name="Google Shape;62;p10"/>
          <p:cNvSpPr/>
          <p:nvPr/>
        </p:nvSpPr>
        <p:spPr>
          <a:xfrm rot="5400000">
            <a:off x="11279384" y="443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249890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0"/>
              <a:buNone/>
              <a:defRPr sz="14266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6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415600" y="4092833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9521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 sz="3067"/>
            </a:lvl1pPr>
            <a:lvl2pPr marL="1219170" lvl="1" indent="-465655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2pPr>
            <a:lvl3pPr marL="1828754" lvl="2" indent="-465655" algn="ctr">
              <a:spcBef>
                <a:spcPts val="2133"/>
              </a:spcBef>
              <a:spcAft>
                <a:spcPts val="0"/>
              </a:spcAft>
              <a:buSzPts val="1900"/>
              <a:buChar char="■"/>
              <a:defRPr sz="2533"/>
            </a:lvl3pPr>
            <a:lvl4pPr marL="2438339" lvl="3" indent="-465655" algn="ctr">
              <a:spcBef>
                <a:spcPts val="2133"/>
              </a:spcBef>
              <a:spcAft>
                <a:spcPts val="0"/>
              </a:spcAft>
              <a:buSzPts val="1900"/>
              <a:buChar char="●"/>
              <a:defRPr sz="2533"/>
            </a:lvl4pPr>
            <a:lvl5pPr marL="3047924" lvl="4" indent="-465655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5pPr>
            <a:lvl6pPr marL="3657509" lvl="5" indent="-465655" algn="ctr">
              <a:spcBef>
                <a:spcPts val="2133"/>
              </a:spcBef>
              <a:spcAft>
                <a:spcPts val="0"/>
              </a:spcAft>
              <a:buSzPts val="1900"/>
              <a:buChar char="■"/>
              <a:defRPr sz="2533"/>
            </a:lvl6pPr>
            <a:lvl7pPr marL="4267093" lvl="6" indent="-465655" algn="ctr">
              <a:spcBef>
                <a:spcPts val="2133"/>
              </a:spcBef>
              <a:spcAft>
                <a:spcPts val="0"/>
              </a:spcAft>
              <a:buSzPts val="1900"/>
              <a:buChar char="●"/>
              <a:defRPr sz="2533"/>
            </a:lvl7pPr>
            <a:lvl8pPr marL="4876678" lvl="7" indent="-465655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8pPr>
            <a:lvl9pPr marL="5486263" lvl="8" indent="-465655" algn="ctr">
              <a:spcBef>
                <a:spcPts val="2133"/>
              </a:spcBef>
              <a:spcAft>
                <a:spcPts val="2133"/>
              </a:spcAft>
              <a:buSzPts val="1900"/>
              <a:buChar char="■"/>
              <a:defRPr sz="2533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7" name="Google Shape;67;p11"/>
          <p:cNvSpPr/>
          <p:nvPr/>
        </p:nvSpPr>
        <p:spPr>
          <a:xfrm rot="5400000">
            <a:off x="11107600" y="5746367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" name="Google Shape;80;p14">
            <a:extLst>
              <a:ext uri="{FF2B5EF4-FFF2-40B4-BE49-F238E27FC236}">
                <a16:creationId xmlns:a16="http://schemas.microsoft.com/office/drawing/2014/main" id="{4E549D4F-1B51-B294-013B-197501EEE6BC}"/>
              </a:ext>
            </a:extLst>
          </p:cNvPr>
          <p:cNvSpPr/>
          <p:nvPr userDrawn="1"/>
        </p:nvSpPr>
        <p:spPr>
          <a:xfrm rot="10800000">
            <a:off x="0" y="6132233"/>
            <a:ext cx="4255200" cy="725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441735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6019800" y="3175000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None/>
              <a:defRPr sz="48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6309200" y="39310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 Medium"/>
              <a:buNone/>
              <a:defRPr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/>
          <p:nvPr/>
        </p:nvSpPr>
        <p:spPr>
          <a:xfrm rot="5400000">
            <a:off x="-1910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2" hasCustomPrompt="1"/>
          </p:nvPr>
        </p:nvSpPr>
        <p:spPr>
          <a:xfrm>
            <a:off x="7739400" y="20454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/>
          <p:nvPr/>
        </p:nvSpPr>
        <p:spPr>
          <a:xfrm>
            <a:off x="0" y="6100400"/>
            <a:ext cx="5111496" cy="757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5891767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6403200" y="2148467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48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6403200" y="2904467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Medium"/>
              <a:buNone/>
              <a:defRPr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 hasCustomPrompt="1"/>
          </p:nvPr>
        </p:nvSpPr>
        <p:spPr>
          <a:xfrm>
            <a:off x="6403200" y="1018867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/>
          <p:nvPr/>
        </p:nvSpPr>
        <p:spPr>
          <a:xfrm rot="10800000">
            <a:off x="0" y="6132233"/>
            <a:ext cx="4255200" cy="725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1" name="Google Shape;81;p14"/>
          <p:cNvSpPr/>
          <p:nvPr/>
        </p:nvSpPr>
        <p:spPr>
          <a:xfrm rot="-5400000">
            <a:off x="9722800" y="1786000"/>
            <a:ext cx="4255200" cy="683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877047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965300" y="4447200"/>
            <a:ext cx="4597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965300" y="52032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 Medium"/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 idx="2" hasCustomPrompt="1"/>
          </p:nvPr>
        </p:nvSpPr>
        <p:spPr>
          <a:xfrm>
            <a:off x="965300" y="33176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5"/>
          <p:cNvSpPr/>
          <p:nvPr/>
        </p:nvSpPr>
        <p:spPr>
          <a:xfrm rot="5400000">
            <a:off x="6893767" y="50070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" name="Google Shape;87;p15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878556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6395100" y="3966233"/>
            <a:ext cx="4597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48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1"/>
          </p:nvPr>
        </p:nvSpPr>
        <p:spPr>
          <a:xfrm>
            <a:off x="6395100" y="4722233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Medium"/>
              <a:buNone/>
              <a:defRPr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 idx="2" hasCustomPrompt="1"/>
          </p:nvPr>
        </p:nvSpPr>
        <p:spPr>
          <a:xfrm>
            <a:off x="9255500" y="2836633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6"/>
          <p:cNvSpPr/>
          <p:nvPr/>
        </p:nvSpPr>
        <p:spPr>
          <a:xfrm rot="10800000">
            <a:off x="8680000" y="-1"/>
            <a:ext cx="3512000" cy="341523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" name="Google Shape;93;p16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89755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508000" y="3175000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3797400" y="39310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 Medium"/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2" hasCustomPrompt="1"/>
          </p:nvPr>
        </p:nvSpPr>
        <p:spPr>
          <a:xfrm>
            <a:off x="5227600" y="20454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7"/>
          <p:cNvSpPr/>
          <p:nvPr/>
        </p:nvSpPr>
        <p:spPr>
          <a:xfrm rot="10800000">
            <a:off x="945680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9" name="Google Shape;99;p17"/>
          <p:cNvSpPr/>
          <p:nvPr/>
        </p:nvSpPr>
        <p:spPr>
          <a:xfrm rot="5400000">
            <a:off x="11104400" y="190833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25265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1847000" y="4233767"/>
            <a:ext cx="53372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467" b="0">
                <a:solidFill>
                  <a:schemeClr val="accent4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 idx="2"/>
          </p:nvPr>
        </p:nvSpPr>
        <p:spPr>
          <a:xfrm>
            <a:off x="1847000" y="1528400"/>
            <a:ext cx="5657200" cy="2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067" b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0800000">
            <a:off x="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5" name="Google Shape;105;p18"/>
          <p:cNvSpPr/>
          <p:nvPr/>
        </p:nvSpPr>
        <p:spPr>
          <a:xfrm rot="5400000">
            <a:off x="9581200" y="1645441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72583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3073400"/>
            <a:ext cx="6908800" cy="325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5300" y="3809200"/>
            <a:ext cx="594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965300" y="4683600"/>
            <a:ext cx="3763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Medium"/>
              <a:buNone/>
              <a:defRPr sz="2133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 rot="10800000">
            <a:off x="5162451" y="5896384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 rot="5400000">
            <a:off x="111056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7580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5458800" y="4211500"/>
            <a:ext cx="5337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2"/>
          </p:nvPr>
        </p:nvSpPr>
        <p:spPr>
          <a:xfrm>
            <a:off x="5025800" y="1998900"/>
            <a:ext cx="62032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067" b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9453200" y="-159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0" name="Google Shape;110;p19"/>
          <p:cNvSpPr/>
          <p:nvPr/>
        </p:nvSpPr>
        <p:spPr>
          <a:xfrm rot="-5400000">
            <a:off x="-1645600" y="4250633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5385585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/>
          <p:nvPr/>
        </p:nvSpPr>
        <p:spPr>
          <a:xfrm>
            <a:off x="0" y="1727200"/>
            <a:ext cx="5029200" cy="43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965300" y="2129600"/>
            <a:ext cx="3048000" cy="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939900" y="2967800"/>
            <a:ext cx="3606800" cy="1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/>
          <p:nvPr/>
        </p:nvSpPr>
        <p:spPr>
          <a:xfrm rot="5400000">
            <a:off x="3657300" y="50070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6" name="Google Shape;116;p20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5904837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subTitle" idx="1"/>
          </p:nvPr>
        </p:nvSpPr>
        <p:spPr>
          <a:xfrm>
            <a:off x="1019751" y="3428933"/>
            <a:ext cx="5446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025051" y="2173067"/>
            <a:ext cx="5446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/>
          <p:nvPr/>
        </p:nvSpPr>
        <p:spPr>
          <a:xfrm rot="10800000">
            <a:off x="-18300" y="6388800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8790725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7162800" y="724000"/>
            <a:ext cx="5029200" cy="43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8153400" y="1524000"/>
            <a:ext cx="3048000" cy="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7620000" y="2362200"/>
            <a:ext cx="3606800" cy="1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/>
          <p:nvPr/>
        </p:nvSpPr>
        <p:spPr>
          <a:xfrm rot="10800000">
            <a:off x="5755900" y="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6" name="Google Shape;126;p22"/>
          <p:cNvSpPr/>
          <p:nvPr/>
        </p:nvSpPr>
        <p:spPr>
          <a:xfrm rot="5400000">
            <a:off x="-1142233" y="5255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4122500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subTitle" idx="1"/>
          </p:nvPr>
        </p:nvSpPr>
        <p:spPr>
          <a:xfrm>
            <a:off x="1836051" y="3221600"/>
            <a:ext cx="54464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1841351" y="2502400"/>
            <a:ext cx="54464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/>
          <p:nvPr/>
        </p:nvSpPr>
        <p:spPr>
          <a:xfrm>
            <a:off x="3535000" y="-167"/>
            <a:ext cx="8656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1" name="Google Shape;131;p23"/>
          <p:cNvSpPr/>
          <p:nvPr/>
        </p:nvSpPr>
        <p:spPr>
          <a:xfrm>
            <a:off x="0" y="5896400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7869205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subTitle" idx="1"/>
          </p:nvPr>
        </p:nvSpPr>
        <p:spPr>
          <a:xfrm>
            <a:off x="1454633" y="2522617"/>
            <a:ext cx="4896000" cy="2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1459383" y="1803417"/>
            <a:ext cx="4896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7343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2"/>
          </p:nvPr>
        </p:nvSpPr>
        <p:spPr>
          <a:xfrm>
            <a:off x="983200" y="1377700"/>
            <a:ext cx="51128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25"/>
          <p:cNvSpPr/>
          <p:nvPr/>
        </p:nvSpPr>
        <p:spPr>
          <a:xfrm rot="5400000">
            <a:off x="10337400" y="8894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9" name="Google Shape;139;p25"/>
          <p:cNvSpPr/>
          <p:nvPr/>
        </p:nvSpPr>
        <p:spPr>
          <a:xfrm rot="10800000">
            <a:off x="-16" y="63888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604389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subTitle" idx="1"/>
          </p:nvPr>
        </p:nvSpPr>
        <p:spPr>
          <a:xfrm>
            <a:off x="1085900" y="2950600"/>
            <a:ext cx="5446400" cy="17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1085900" y="2188600"/>
            <a:ext cx="54464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42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0287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ubTitle" idx="1"/>
          </p:nvPr>
        </p:nvSpPr>
        <p:spPr>
          <a:xfrm>
            <a:off x="2115000" y="4474733"/>
            <a:ext cx="79620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3372800" y="3712733"/>
            <a:ext cx="54464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/>
          <p:nvPr/>
        </p:nvSpPr>
        <p:spPr>
          <a:xfrm rot="5400000">
            <a:off x="-1910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1675748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962600" y="2216200"/>
            <a:ext cx="5573600" cy="32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967900" y="1437000"/>
            <a:ext cx="55736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/>
          <p:nvPr/>
        </p:nvSpPr>
        <p:spPr>
          <a:xfrm rot="10800000">
            <a:off x="3009900" y="5896400"/>
            <a:ext cx="4031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349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2045200" y="1828800"/>
            <a:ext cx="3949200" cy="34288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5"/>
          <p:cNvSpPr/>
          <p:nvPr/>
        </p:nvSpPr>
        <p:spPr>
          <a:xfrm>
            <a:off x="6221333" y="1828800"/>
            <a:ext cx="3949200" cy="342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138051" y="3390833"/>
            <a:ext cx="371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337937" y="3390833"/>
            <a:ext cx="371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2592667" y="2692200"/>
            <a:ext cx="28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6792533" y="2692200"/>
            <a:ext cx="28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rot="5400000">
            <a:off x="11279400" y="443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 rot="5400000">
            <a:off x="-1645600" y="4250808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89427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13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 hasCustomPrompt="1"/>
          </p:nvPr>
        </p:nvSpPr>
        <p:spPr>
          <a:xfrm>
            <a:off x="965300" y="1961867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4" name="Google Shape;154;p29"/>
          <p:cNvSpPr txBox="1">
            <a:spLocks noGrp="1"/>
          </p:cNvSpPr>
          <p:nvPr>
            <p:ph type="title" idx="3"/>
          </p:nvPr>
        </p:nvSpPr>
        <p:spPr>
          <a:xfrm>
            <a:off x="2321800" y="1517200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title" idx="4"/>
          </p:nvPr>
        </p:nvSpPr>
        <p:spPr>
          <a:xfrm>
            <a:off x="2321800" y="2030467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 idx="5" hasCustomPrompt="1"/>
          </p:nvPr>
        </p:nvSpPr>
        <p:spPr>
          <a:xfrm>
            <a:off x="965300" y="3597833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7" name="Google Shape;157;p29"/>
          <p:cNvSpPr txBox="1">
            <a:spLocks noGrp="1"/>
          </p:cNvSpPr>
          <p:nvPr>
            <p:ph type="title" idx="6"/>
          </p:nvPr>
        </p:nvSpPr>
        <p:spPr>
          <a:xfrm>
            <a:off x="2321800" y="3153167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title" idx="7"/>
          </p:nvPr>
        </p:nvSpPr>
        <p:spPr>
          <a:xfrm>
            <a:off x="2321800" y="3666433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title" idx="8" hasCustomPrompt="1"/>
          </p:nvPr>
        </p:nvSpPr>
        <p:spPr>
          <a:xfrm>
            <a:off x="965300" y="5233800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0" name="Google Shape;160;p29"/>
          <p:cNvSpPr txBox="1">
            <a:spLocks noGrp="1"/>
          </p:cNvSpPr>
          <p:nvPr>
            <p:ph type="title" idx="9"/>
          </p:nvPr>
        </p:nvSpPr>
        <p:spPr>
          <a:xfrm>
            <a:off x="2321800" y="4789133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title" idx="13"/>
          </p:nvPr>
        </p:nvSpPr>
        <p:spPr>
          <a:xfrm>
            <a:off x="2321800" y="5302400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 idx="14" hasCustomPrompt="1"/>
          </p:nvPr>
        </p:nvSpPr>
        <p:spPr>
          <a:xfrm>
            <a:off x="6600100" y="1961867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 idx="15"/>
          </p:nvPr>
        </p:nvSpPr>
        <p:spPr>
          <a:xfrm>
            <a:off x="7956584" y="1517200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title" idx="16"/>
          </p:nvPr>
        </p:nvSpPr>
        <p:spPr>
          <a:xfrm>
            <a:off x="7956600" y="2030467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title" idx="17" hasCustomPrompt="1"/>
          </p:nvPr>
        </p:nvSpPr>
        <p:spPr>
          <a:xfrm>
            <a:off x="6600100" y="3597833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29"/>
          <p:cNvSpPr txBox="1">
            <a:spLocks noGrp="1"/>
          </p:cNvSpPr>
          <p:nvPr>
            <p:ph type="title" idx="18"/>
          </p:nvPr>
        </p:nvSpPr>
        <p:spPr>
          <a:xfrm>
            <a:off x="7956584" y="3153167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title" idx="19"/>
          </p:nvPr>
        </p:nvSpPr>
        <p:spPr>
          <a:xfrm>
            <a:off x="7956600" y="3666433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title" idx="20" hasCustomPrompt="1"/>
          </p:nvPr>
        </p:nvSpPr>
        <p:spPr>
          <a:xfrm>
            <a:off x="6600100" y="5233800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9" name="Google Shape;169;p29"/>
          <p:cNvSpPr txBox="1">
            <a:spLocks noGrp="1"/>
          </p:cNvSpPr>
          <p:nvPr>
            <p:ph type="title" idx="21"/>
          </p:nvPr>
        </p:nvSpPr>
        <p:spPr>
          <a:xfrm>
            <a:off x="7956584" y="4789133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title" idx="22"/>
          </p:nvPr>
        </p:nvSpPr>
        <p:spPr>
          <a:xfrm>
            <a:off x="7956600" y="5302400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05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02616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 idx="2" hasCustomPrompt="1"/>
          </p:nvPr>
        </p:nvSpPr>
        <p:spPr>
          <a:xfrm>
            <a:off x="1041551" y="1590151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 idx="3"/>
          </p:nvPr>
        </p:nvSpPr>
        <p:spPr>
          <a:xfrm>
            <a:off x="1041551" y="2260551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title" idx="4"/>
          </p:nvPr>
        </p:nvSpPr>
        <p:spPr>
          <a:xfrm>
            <a:off x="1041551" y="2773817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title" idx="5" hasCustomPrompt="1"/>
          </p:nvPr>
        </p:nvSpPr>
        <p:spPr>
          <a:xfrm>
            <a:off x="4461000" y="1590151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7" name="Google Shape;177;p30"/>
          <p:cNvSpPr txBox="1">
            <a:spLocks noGrp="1"/>
          </p:cNvSpPr>
          <p:nvPr>
            <p:ph type="title" idx="6"/>
          </p:nvPr>
        </p:nvSpPr>
        <p:spPr>
          <a:xfrm>
            <a:off x="4461000" y="2260551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title" idx="7"/>
          </p:nvPr>
        </p:nvSpPr>
        <p:spPr>
          <a:xfrm>
            <a:off x="4461000" y="2773817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title" idx="8" hasCustomPrompt="1"/>
          </p:nvPr>
        </p:nvSpPr>
        <p:spPr>
          <a:xfrm>
            <a:off x="7880451" y="1590167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" name="Google Shape;180;p30"/>
          <p:cNvSpPr txBox="1">
            <a:spLocks noGrp="1"/>
          </p:cNvSpPr>
          <p:nvPr>
            <p:ph type="title" idx="9"/>
          </p:nvPr>
        </p:nvSpPr>
        <p:spPr>
          <a:xfrm>
            <a:off x="7880451" y="2260567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title" idx="13"/>
          </p:nvPr>
        </p:nvSpPr>
        <p:spPr>
          <a:xfrm>
            <a:off x="7880451" y="2773833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 idx="14" hasCustomPrompt="1"/>
          </p:nvPr>
        </p:nvSpPr>
        <p:spPr>
          <a:xfrm>
            <a:off x="1041551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15"/>
          </p:nvPr>
        </p:nvSpPr>
        <p:spPr>
          <a:xfrm>
            <a:off x="1041551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title" idx="16"/>
          </p:nvPr>
        </p:nvSpPr>
        <p:spPr>
          <a:xfrm>
            <a:off x="1041551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title" idx="17" hasCustomPrompt="1"/>
          </p:nvPr>
        </p:nvSpPr>
        <p:spPr>
          <a:xfrm>
            <a:off x="4461000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 idx="18"/>
          </p:nvPr>
        </p:nvSpPr>
        <p:spPr>
          <a:xfrm>
            <a:off x="4461000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title" idx="19"/>
          </p:nvPr>
        </p:nvSpPr>
        <p:spPr>
          <a:xfrm>
            <a:off x="4461000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title" idx="20" hasCustomPrompt="1"/>
          </p:nvPr>
        </p:nvSpPr>
        <p:spPr>
          <a:xfrm>
            <a:off x="7880433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 idx="21"/>
          </p:nvPr>
        </p:nvSpPr>
        <p:spPr>
          <a:xfrm>
            <a:off x="7880432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title" idx="22"/>
          </p:nvPr>
        </p:nvSpPr>
        <p:spPr>
          <a:xfrm>
            <a:off x="7880433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/>
          <p:nvPr/>
        </p:nvSpPr>
        <p:spPr>
          <a:xfrm rot="10800000">
            <a:off x="7880433" y="0"/>
            <a:ext cx="2740400" cy="5148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2" name="Google Shape;192;p30"/>
          <p:cNvSpPr/>
          <p:nvPr/>
        </p:nvSpPr>
        <p:spPr>
          <a:xfrm rot="5400000">
            <a:off x="-1142233" y="5255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7149660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/>
          <p:nvPr/>
        </p:nvSpPr>
        <p:spPr>
          <a:xfrm>
            <a:off x="-67" y="1828800"/>
            <a:ext cx="12192000" cy="342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965200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2"/>
          </p:nvPr>
        </p:nvSpPr>
        <p:spPr>
          <a:xfrm>
            <a:off x="4572995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3"/>
          </p:nvPr>
        </p:nvSpPr>
        <p:spPr>
          <a:xfrm>
            <a:off x="1337876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title" idx="4"/>
          </p:nvPr>
        </p:nvSpPr>
        <p:spPr>
          <a:xfrm>
            <a:off x="4945653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5"/>
          </p:nvPr>
        </p:nvSpPr>
        <p:spPr>
          <a:xfrm>
            <a:off x="8180811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title" idx="6"/>
          </p:nvPr>
        </p:nvSpPr>
        <p:spPr>
          <a:xfrm>
            <a:off x="8553469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1"/>
          <p:cNvSpPr/>
          <p:nvPr/>
        </p:nvSpPr>
        <p:spPr>
          <a:xfrm rot="10800000">
            <a:off x="-17867" y="4790267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4" name="Google Shape;204;p31"/>
          <p:cNvSpPr/>
          <p:nvPr/>
        </p:nvSpPr>
        <p:spPr>
          <a:xfrm rot="5400000">
            <a:off x="11279384" y="1167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4304400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685015" y="1690684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 idx="3"/>
          </p:nvPr>
        </p:nvSpPr>
        <p:spPr>
          <a:xfrm>
            <a:off x="965000" y="2203967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 idx="4"/>
          </p:nvPr>
        </p:nvSpPr>
        <p:spPr>
          <a:xfrm>
            <a:off x="2685015" y="48506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5"/>
          </p:nvPr>
        </p:nvSpPr>
        <p:spPr>
          <a:xfrm>
            <a:off x="965000" y="5363867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title" idx="6"/>
          </p:nvPr>
        </p:nvSpPr>
        <p:spPr>
          <a:xfrm>
            <a:off x="6276196" y="32706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 idx="7"/>
          </p:nvPr>
        </p:nvSpPr>
        <p:spPr>
          <a:xfrm>
            <a:off x="6276200" y="3783900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3" name="Google Shape;213;p32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4510214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title" idx="2"/>
          </p:nvPr>
        </p:nvSpPr>
        <p:spPr>
          <a:xfrm>
            <a:off x="1066900" y="4455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title" idx="3"/>
          </p:nvPr>
        </p:nvSpPr>
        <p:spPr>
          <a:xfrm>
            <a:off x="1066900" y="49690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title" idx="4"/>
          </p:nvPr>
        </p:nvSpPr>
        <p:spPr>
          <a:xfrm>
            <a:off x="4493297" y="30875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title" idx="5"/>
          </p:nvPr>
        </p:nvSpPr>
        <p:spPr>
          <a:xfrm>
            <a:off x="4493297" y="36008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title" idx="6"/>
          </p:nvPr>
        </p:nvSpPr>
        <p:spPr>
          <a:xfrm>
            <a:off x="7919696" y="4455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title" idx="7"/>
          </p:nvPr>
        </p:nvSpPr>
        <p:spPr>
          <a:xfrm>
            <a:off x="7919696" y="49690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2" name="Google Shape;222;p33"/>
          <p:cNvSpPr/>
          <p:nvPr/>
        </p:nvSpPr>
        <p:spPr>
          <a:xfrm rot="10800000">
            <a:off x="8680000" y="0"/>
            <a:ext cx="3512000" cy="71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23" name="Google Shape;223;p33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537936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body" idx="1"/>
          </p:nvPr>
        </p:nvSpPr>
        <p:spPr>
          <a:xfrm>
            <a:off x="965300" y="3883751"/>
            <a:ext cx="2277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title" idx="2"/>
          </p:nvPr>
        </p:nvSpPr>
        <p:spPr>
          <a:xfrm>
            <a:off x="941687" y="3185117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body" idx="3"/>
          </p:nvPr>
        </p:nvSpPr>
        <p:spPr>
          <a:xfrm>
            <a:off x="8925600" y="3883751"/>
            <a:ext cx="2277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title" idx="4"/>
          </p:nvPr>
        </p:nvSpPr>
        <p:spPr>
          <a:xfrm>
            <a:off x="8925587" y="3185117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7999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title" idx="2"/>
          </p:nvPr>
        </p:nvSpPr>
        <p:spPr>
          <a:xfrm>
            <a:off x="3925667" y="1832951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3"/>
          </p:nvPr>
        </p:nvSpPr>
        <p:spPr>
          <a:xfrm>
            <a:off x="3925667" y="2346217"/>
            <a:ext cx="32308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 idx="4"/>
          </p:nvPr>
        </p:nvSpPr>
        <p:spPr>
          <a:xfrm>
            <a:off x="5035581" y="3487784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title" idx="5"/>
          </p:nvPr>
        </p:nvSpPr>
        <p:spPr>
          <a:xfrm>
            <a:off x="5035581" y="4001051"/>
            <a:ext cx="32308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1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title" idx="2"/>
          </p:nvPr>
        </p:nvSpPr>
        <p:spPr>
          <a:xfrm>
            <a:off x="7106351" y="2598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title" idx="3"/>
          </p:nvPr>
        </p:nvSpPr>
        <p:spPr>
          <a:xfrm>
            <a:off x="7106367" y="3135200"/>
            <a:ext cx="38664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 idx="4"/>
          </p:nvPr>
        </p:nvSpPr>
        <p:spPr>
          <a:xfrm>
            <a:off x="7106351" y="44177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5"/>
          </p:nvPr>
        </p:nvSpPr>
        <p:spPr>
          <a:xfrm>
            <a:off x="7106367" y="4954133"/>
            <a:ext cx="38664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0896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title" idx="2"/>
          </p:nvPr>
        </p:nvSpPr>
        <p:spPr>
          <a:xfrm>
            <a:off x="6196676" y="1377700"/>
            <a:ext cx="50040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6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title" idx="3"/>
          </p:nvPr>
        </p:nvSpPr>
        <p:spPr>
          <a:xfrm>
            <a:off x="974929" y="1377700"/>
            <a:ext cx="50028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6" name="Google Shape;246;p37"/>
          <p:cNvSpPr/>
          <p:nvPr/>
        </p:nvSpPr>
        <p:spPr>
          <a:xfrm rot="10800000">
            <a:off x="8680000" y="-10000"/>
            <a:ext cx="3512000" cy="72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47" name="Google Shape;247;p37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36445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>
            <a:spLocks noGrp="1"/>
          </p:cNvSpPr>
          <p:nvPr>
            <p:ph type="body" idx="1"/>
          </p:nvPr>
        </p:nvSpPr>
        <p:spPr>
          <a:xfrm>
            <a:off x="995500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965300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title" idx="2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body" idx="3"/>
          </p:nvPr>
        </p:nvSpPr>
        <p:spPr>
          <a:xfrm>
            <a:off x="4692624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title" idx="4"/>
          </p:nvPr>
        </p:nvSpPr>
        <p:spPr>
          <a:xfrm>
            <a:off x="4662424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5"/>
          </p:nvPr>
        </p:nvSpPr>
        <p:spPr>
          <a:xfrm>
            <a:off x="8313611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title" idx="6"/>
          </p:nvPr>
        </p:nvSpPr>
        <p:spPr>
          <a:xfrm>
            <a:off x="8283411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7"/>
          </p:nvPr>
        </p:nvSpPr>
        <p:spPr>
          <a:xfrm>
            <a:off x="995500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8"/>
          </p:nvPr>
        </p:nvSpPr>
        <p:spPr>
          <a:xfrm>
            <a:off x="965300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body" idx="9"/>
          </p:nvPr>
        </p:nvSpPr>
        <p:spPr>
          <a:xfrm>
            <a:off x="4692624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title" idx="13"/>
          </p:nvPr>
        </p:nvSpPr>
        <p:spPr>
          <a:xfrm>
            <a:off x="4662424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14"/>
          </p:nvPr>
        </p:nvSpPr>
        <p:spPr>
          <a:xfrm>
            <a:off x="8313611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title" idx="15"/>
          </p:nvPr>
        </p:nvSpPr>
        <p:spPr>
          <a:xfrm>
            <a:off x="8283411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38"/>
          <p:cNvSpPr/>
          <p:nvPr/>
        </p:nvSpPr>
        <p:spPr>
          <a:xfrm rot="5400000">
            <a:off x="-1133016" y="52560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3" name="Google Shape;263;p38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&lt;</a:t>
            </a:r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8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5334000" y="1775233"/>
            <a:ext cx="5892800" cy="9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7226300" y="2835633"/>
            <a:ext cx="4000400" cy="27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algn="r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2743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title" idx="2"/>
          </p:nvPr>
        </p:nvSpPr>
        <p:spPr>
          <a:xfrm>
            <a:off x="1066900" y="15602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39"/>
          <p:cNvSpPr txBox="1">
            <a:spLocks noGrp="1"/>
          </p:cNvSpPr>
          <p:nvPr>
            <p:ph type="title" idx="3"/>
          </p:nvPr>
        </p:nvSpPr>
        <p:spPr>
          <a:xfrm>
            <a:off x="1066900" y="20734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title" idx="4"/>
          </p:nvPr>
        </p:nvSpPr>
        <p:spPr>
          <a:xfrm>
            <a:off x="1066915" y="30433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 idx="5"/>
          </p:nvPr>
        </p:nvSpPr>
        <p:spPr>
          <a:xfrm>
            <a:off x="1066915" y="3556600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6"/>
          </p:nvPr>
        </p:nvSpPr>
        <p:spPr>
          <a:xfrm>
            <a:off x="7894296" y="15602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title" idx="7"/>
          </p:nvPr>
        </p:nvSpPr>
        <p:spPr>
          <a:xfrm>
            <a:off x="7894296" y="20734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2" name="Google Shape;272;p39"/>
          <p:cNvSpPr/>
          <p:nvPr/>
        </p:nvSpPr>
        <p:spPr>
          <a:xfrm rot="10800000">
            <a:off x="8680000" y="0"/>
            <a:ext cx="3512000" cy="71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3" name="Google Shape;273;p39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4" name="Google Shape;274;p39"/>
          <p:cNvSpPr txBox="1">
            <a:spLocks noGrp="1"/>
          </p:cNvSpPr>
          <p:nvPr>
            <p:ph type="title" idx="8"/>
          </p:nvPr>
        </p:nvSpPr>
        <p:spPr>
          <a:xfrm>
            <a:off x="1066900" y="45264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 idx="9"/>
          </p:nvPr>
        </p:nvSpPr>
        <p:spPr>
          <a:xfrm>
            <a:off x="1066900" y="50397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title" idx="13"/>
          </p:nvPr>
        </p:nvSpPr>
        <p:spPr>
          <a:xfrm>
            <a:off x="7894315" y="30433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title" idx="14"/>
          </p:nvPr>
        </p:nvSpPr>
        <p:spPr>
          <a:xfrm>
            <a:off x="7894315" y="3556600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title" idx="15"/>
          </p:nvPr>
        </p:nvSpPr>
        <p:spPr>
          <a:xfrm>
            <a:off x="7894296" y="45264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39"/>
          <p:cNvSpPr txBox="1">
            <a:spLocks noGrp="1"/>
          </p:cNvSpPr>
          <p:nvPr>
            <p:ph type="title" idx="16"/>
          </p:nvPr>
        </p:nvSpPr>
        <p:spPr>
          <a:xfrm>
            <a:off x="7894296" y="50397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4892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40"/>
          <p:cNvSpPr/>
          <p:nvPr/>
        </p:nvSpPr>
        <p:spPr>
          <a:xfrm rot="10800000">
            <a:off x="0" y="5905833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3" name="Google Shape;283;p40"/>
          <p:cNvSpPr/>
          <p:nvPr/>
        </p:nvSpPr>
        <p:spPr>
          <a:xfrm rot="5400000">
            <a:off x="11279384" y="443233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500471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41"/>
          <p:cNvSpPr/>
          <p:nvPr/>
        </p:nvSpPr>
        <p:spPr>
          <a:xfrm rot="5400000">
            <a:off x="10337400" y="8894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7" name="Google Shape;287;p41"/>
          <p:cNvSpPr/>
          <p:nvPr/>
        </p:nvSpPr>
        <p:spPr>
          <a:xfrm rot="10800000">
            <a:off x="-16" y="63888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6986842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42"/>
          <p:cNvSpPr/>
          <p:nvPr/>
        </p:nvSpPr>
        <p:spPr>
          <a:xfrm rot="10800000">
            <a:off x="945680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1" name="Google Shape;291;p42"/>
          <p:cNvSpPr/>
          <p:nvPr/>
        </p:nvSpPr>
        <p:spPr>
          <a:xfrm rot="5400000">
            <a:off x="11104400" y="190833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6217740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43"/>
          <p:cNvSpPr/>
          <p:nvPr/>
        </p:nvSpPr>
        <p:spPr>
          <a:xfrm rot="5400000">
            <a:off x="-921800" y="4974600"/>
            <a:ext cx="2740400" cy="1026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5" name="Google Shape;295;p43"/>
          <p:cNvSpPr/>
          <p:nvPr/>
        </p:nvSpPr>
        <p:spPr>
          <a:xfrm rot="10800000">
            <a:off x="10835984" y="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8033441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>
            <a:spLocks noGrp="1"/>
          </p:cNvSpPr>
          <p:nvPr>
            <p:ph type="subTitle" idx="1"/>
          </p:nvPr>
        </p:nvSpPr>
        <p:spPr>
          <a:xfrm>
            <a:off x="6741591" y="2969533"/>
            <a:ext cx="4485200" cy="2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5"/>
          <p:cNvSpPr txBox="1">
            <a:spLocks noGrp="1"/>
          </p:cNvSpPr>
          <p:nvPr>
            <p:ph type="title"/>
          </p:nvPr>
        </p:nvSpPr>
        <p:spPr>
          <a:xfrm>
            <a:off x="6726800" y="2205933"/>
            <a:ext cx="448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45"/>
          <p:cNvSpPr/>
          <p:nvPr/>
        </p:nvSpPr>
        <p:spPr>
          <a:xfrm rot="5400000">
            <a:off x="-443416" y="59454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" name="Google Shape;304;p45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780137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46"/>
          <p:cNvSpPr txBox="1">
            <a:spLocks noGrp="1"/>
          </p:cNvSpPr>
          <p:nvPr>
            <p:ph type="title" idx="2"/>
          </p:nvPr>
        </p:nvSpPr>
        <p:spPr>
          <a:xfrm>
            <a:off x="965200" y="3020700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46"/>
          <p:cNvSpPr txBox="1">
            <a:spLocks noGrp="1"/>
          </p:cNvSpPr>
          <p:nvPr>
            <p:ph type="title" idx="3"/>
          </p:nvPr>
        </p:nvSpPr>
        <p:spPr>
          <a:xfrm>
            <a:off x="965200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 idx="4" hasCustomPrompt="1"/>
          </p:nvPr>
        </p:nvSpPr>
        <p:spPr>
          <a:xfrm>
            <a:off x="965200" y="2445700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46"/>
          <p:cNvSpPr txBox="1">
            <a:spLocks noGrp="1"/>
          </p:cNvSpPr>
          <p:nvPr>
            <p:ph type="title" idx="5"/>
          </p:nvPr>
        </p:nvSpPr>
        <p:spPr>
          <a:xfrm>
            <a:off x="4480515" y="24687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title" idx="6"/>
          </p:nvPr>
        </p:nvSpPr>
        <p:spPr>
          <a:xfrm>
            <a:off x="4480515" y="2982033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title" idx="7" hasCustomPrompt="1"/>
          </p:nvPr>
        </p:nvSpPr>
        <p:spPr>
          <a:xfrm>
            <a:off x="4480515" y="1893767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3" name="Google Shape;313;p46"/>
          <p:cNvSpPr txBox="1">
            <a:spLocks noGrp="1"/>
          </p:cNvSpPr>
          <p:nvPr>
            <p:ph type="title" idx="8"/>
          </p:nvPr>
        </p:nvSpPr>
        <p:spPr>
          <a:xfrm>
            <a:off x="7995829" y="2011233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6"/>
          <p:cNvSpPr txBox="1">
            <a:spLocks noGrp="1"/>
          </p:cNvSpPr>
          <p:nvPr>
            <p:ph type="title" idx="9"/>
          </p:nvPr>
        </p:nvSpPr>
        <p:spPr>
          <a:xfrm>
            <a:off x="7995829" y="2524500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5" name="Google Shape;315;p46"/>
          <p:cNvSpPr txBox="1">
            <a:spLocks noGrp="1"/>
          </p:cNvSpPr>
          <p:nvPr>
            <p:ph type="title" idx="13" hasCustomPrompt="1"/>
          </p:nvPr>
        </p:nvSpPr>
        <p:spPr>
          <a:xfrm>
            <a:off x="7995829" y="14362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439678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47"/>
          <p:cNvSpPr txBox="1">
            <a:spLocks noGrp="1"/>
          </p:cNvSpPr>
          <p:nvPr>
            <p:ph type="title" idx="2"/>
          </p:nvPr>
        </p:nvSpPr>
        <p:spPr>
          <a:xfrm>
            <a:off x="1217299" y="20313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47"/>
          <p:cNvSpPr txBox="1">
            <a:spLocks noGrp="1"/>
          </p:cNvSpPr>
          <p:nvPr>
            <p:ph type="title" idx="3"/>
          </p:nvPr>
        </p:nvSpPr>
        <p:spPr>
          <a:xfrm>
            <a:off x="729699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0" name="Google Shape;320;p47"/>
          <p:cNvSpPr txBox="1">
            <a:spLocks noGrp="1"/>
          </p:cNvSpPr>
          <p:nvPr>
            <p:ph type="title" idx="4" hasCustomPrompt="1"/>
          </p:nvPr>
        </p:nvSpPr>
        <p:spPr>
          <a:xfrm>
            <a:off x="729699" y="26080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1" name="Google Shape;321;p47"/>
          <p:cNvSpPr txBox="1">
            <a:spLocks noGrp="1"/>
          </p:cNvSpPr>
          <p:nvPr>
            <p:ph type="title" idx="5"/>
          </p:nvPr>
        </p:nvSpPr>
        <p:spPr>
          <a:xfrm>
            <a:off x="4976431" y="33855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title" idx="6"/>
          </p:nvPr>
        </p:nvSpPr>
        <p:spPr>
          <a:xfrm>
            <a:off x="4488805" y="48881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title" idx="7" hasCustomPrompt="1"/>
          </p:nvPr>
        </p:nvSpPr>
        <p:spPr>
          <a:xfrm>
            <a:off x="4488831" y="39622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 idx="8"/>
          </p:nvPr>
        </p:nvSpPr>
        <p:spPr>
          <a:xfrm>
            <a:off x="8735512" y="20313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47"/>
          <p:cNvSpPr txBox="1">
            <a:spLocks noGrp="1"/>
          </p:cNvSpPr>
          <p:nvPr>
            <p:ph type="title" idx="9"/>
          </p:nvPr>
        </p:nvSpPr>
        <p:spPr>
          <a:xfrm>
            <a:off x="8247912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6" name="Google Shape;326;p47"/>
          <p:cNvSpPr txBox="1">
            <a:spLocks noGrp="1"/>
          </p:cNvSpPr>
          <p:nvPr>
            <p:ph type="title" idx="13" hasCustomPrompt="1"/>
          </p:nvPr>
        </p:nvSpPr>
        <p:spPr>
          <a:xfrm>
            <a:off x="8247912" y="26080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7" name="Google Shape;327;p47"/>
          <p:cNvSpPr/>
          <p:nvPr/>
        </p:nvSpPr>
        <p:spPr>
          <a:xfrm>
            <a:off x="7939200" y="-18559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28" name="Google Shape;328;p47"/>
          <p:cNvSpPr/>
          <p:nvPr/>
        </p:nvSpPr>
        <p:spPr>
          <a:xfrm rot="10800000">
            <a:off x="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2067926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title" idx="2"/>
          </p:nvPr>
        </p:nvSpPr>
        <p:spPr>
          <a:xfrm>
            <a:off x="8141617" y="4611384"/>
            <a:ext cx="2962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title" idx="3"/>
          </p:nvPr>
        </p:nvSpPr>
        <p:spPr>
          <a:xfrm>
            <a:off x="8141600" y="5022351"/>
            <a:ext cx="2962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3" name="Google Shape;333;p48"/>
          <p:cNvSpPr txBox="1">
            <a:spLocks noGrp="1"/>
          </p:cNvSpPr>
          <p:nvPr>
            <p:ph type="title" idx="4" hasCustomPrompt="1"/>
          </p:nvPr>
        </p:nvSpPr>
        <p:spPr>
          <a:xfrm>
            <a:off x="8141600" y="3962784"/>
            <a:ext cx="2182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4" name="Google Shape;334;p48"/>
          <p:cNvSpPr txBox="1">
            <a:spLocks noGrp="1"/>
          </p:cNvSpPr>
          <p:nvPr>
            <p:ph type="title" idx="5"/>
          </p:nvPr>
        </p:nvSpPr>
        <p:spPr>
          <a:xfrm>
            <a:off x="3072383" y="2332467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48"/>
          <p:cNvSpPr txBox="1">
            <a:spLocks noGrp="1"/>
          </p:cNvSpPr>
          <p:nvPr>
            <p:ph type="title" idx="6"/>
          </p:nvPr>
        </p:nvSpPr>
        <p:spPr>
          <a:xfrm>
            <a:off x="3072383" y="2746884"/>
            <a:ext cx="29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title" idx="7" hasCustomPrompt="1"/>
          </p:nvPr>
        </p:nvSpPr>
        <p:spPr>
          <a:xfrm>
            <a:off x="3072383" y="1681233"/>
            <a:ext cx="21792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8"/>
          </p:nvPr>
        </p:nvSpPr>
        <p:spPr>
          <a:xfrm>
            <a:off x="3072383" y="4609751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 idx="9"/>
          </p:nvPr>
        </p:nvSpPr>
        <p:spPr>
          <a:xfrm>
            <a:off x="3072383" y="5024151"/>
            <a:ext cx="2962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title" idx="13" hasCustomPrompt="1"/>
          </p:nvPr>
        </p:nvSpPr>
        <p:spPr>
          <a:xfrm>
            <a:off x="3072383" y="3960984"/>
            <a:ext cx="2182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0" name="Google Shape;340;p48"/>
          <p:cNvSpPr/>
          <p:nvPr/>
        </p:nvSpPr>
        <p:spPr>
          <a:xfrm>
            <a:off x="0" y="6418275"/>
            <a:ext cx="2735200" cy="46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41" name="Google Shape;341;p48"/>
          <p:cNvSpPr txBox="1">
            <a:spLocks noGrp="1"/>
          </p:cNvSpPr>
          <p:nvPr>
            <p:ph type="title" idx="14"/>
          </p:nvPr>
        </p:nvSpPr>
        <p:spPr>
          <a:xfrm>
            <a:off x="8142616" y="2332467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title" idx="15"/>
          </p:nvPr>
        </p:nvSpPr>
        <p:spPr>
          <a:xfrm>
            <a:off x="8142616" y="2746884"/>
            <a:ext cx="29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3" name="Google Shape;343;p48"/>
          <p:cNvSpPr txBox="1">
            <a:spLocks noGrp="1"/>
          </p:cNvSpPr>
          <p:nvPr>
            <p:ph type="title" idx="16" hasCustomPrompt="1"/>
          </p:nvPr>
        </p:nvSpPr>
        <p:spPr>
          <a:xfrm>
            <a:off x="8142616" y="1681233"/>
            <a:ext cx="21792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4" name="Google Shape;344;p48"/>
          <p:cNvSpPr/>
          <p:nvPr/>
        </p:nvSpPr>
        <p:spPr>
          <a:xfrm>
            <a:off x="9456800" y="8"/>
            <a:ext cx="2735200" cy="46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461210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>
            <a:spLocks noGrp="1"/>
          </p:cNvSpPr>
          <p:nvPr>
            <p:ph type="title" hasCustomPrompt="1"/>
          </p:nvPr>
        </p:nvSpPr>
        <p:spPr>
          <a:xfrm>
            <a:off x="1155800" y="868917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7" name="Google Shape;347;p49"/>
          <p:cNvSpPr txBox="1">
            <a:spLocks noGrp="1"/>
          </p:cNvSpPr>
          <p:nvPr>
            <p:ph type="subTitle" idx="1"/>
          </p:nvPr>
        </p:nvSpPr>
        <p:spPr>
          <a:xfrm>
            <a:off x="1155800" y="1974769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49"/>
          <p:cNvSpPr txBox="1">
            <a:spLocks noGrp="1"/>
          </p:cNvSpPr>
          <p:nvPr>
            <p:ph type="title" idx="2" hasCustomPrompt="1"/>
          </p:nvPr>
        </p:nvSpPr>
        <p:spPr>
          <a:xfrm>
            <a:off x="1155800" y="2639724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9" name="Google Shape;349;p49"/>
          <p:cNvSpPr txBox="1">
            <a:spLocks noGrp="1"/>
          </p:cNvSpPr>
          <p:nvPr>
            <p:ph type="subTitle" idx="3"/>
          </p:nvPr>
        </p:nvSpPr>
        <p:spPr>
          <a:xfrm>
            <a:off x="1155800" y="3744127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title" idx="4" hasCustomPrompt="1"/>
          </p:nvPr>
        </p:nvSpPr>
        <p:spPr>
          <a:xfrm>
            <a:off x="1155800" y="4409080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5"/>
          </p:nvPr>
        </p:nvSpPr>
        <p:spPr>
          <a:xfrm>
            <a:off x="1155800" y="5513483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44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47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50" Type="http://schemas.openxmlformats.org/officeDocument/2006/relationships/slideLayout" Target="../slideLayouts/slideLayout103.xml"/><Relationship Id="rId55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59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94.xml"/><Relationship Id="rId54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3" Type="http://schemas.openxmlformats.org/officeDocument/2006/relationships/slideLayout" Target="../slideLayouts/slideLayout106.xml"/><Relationship Id="rId58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slideLayout" Target="../slideLayouts/slideLayout102.xml"/><Relationship Id="rId57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52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56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9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34" Type="http://schemas.openxmlformats.org/officeDocument/2006/relationships/slideLayout" Target="../slideLayouts/slideLayout157.xml"/><Relationship Id="rId42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slideLayout" Target="../slideLayouts/slideLayout156.xml"/><Relationship Id="rId38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41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slideLayout" Target="../slideLayouts/slideLayout155.xml"/><Relationship Id="rId37" Type="http://schemas.openxmlformats.org/officeDocument/2006/relationships/slideLayout" Target="../slideLayouts/slideLayout160.xml"/><Relationship Id="rId40" Type="http://schemas.openxmlformats.org/officeDocument/2006/relationships/slideLayout" Target="../slideLayouts/slideLayout163.xml"/><Relationship Id="rId45" Type="http://schemas.openxmlformats.org/officeDocument/2006/relationships/theme" Target="../theme/theme5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36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54.xml"/><Relationship Id="rId44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slideLayout" Target="../slideLayouts/slideLayout153.xml"/><Relationship Id="rId35" Type="http://schemas.openxmlformats.org/officeDocument/2006/relationships/slideLayout" Target="../slideLayouts/slideLayout158.xml"/><Relationship Id="rId43" Type="http://schemas.openxmlformats.org/officeDocument/2006/relationships/slideLayout" Target="../slideLayouts/slideLayout1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523F167C-2070-42C6-B73F-193540E20E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C4790A-B67F-4CCC-8853-1E2E5C198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CCA5AD0-1CAC-4710-B7C5-220E66F9B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407" y="224697"/>
              <a:ext cx="708500" cy="720067"/>
            </a:xfrm>
            <a:prstGeom prst="rect">
              <a:avLst/>
            </a:prstGeom>
          </p:spPr>
        </p:pic>
      </p:grp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404656-8276-2548-B37A-A68231F28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1305534"/>
            <a:ext cx="10515600" cy="65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086300-DDAF-864B-8317-114D94029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2250866"/>
            <a:ext cx="10515600" cy="4064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9581F-184F-564F-B164-977989E99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5425" y="64845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Futura"/>
              </a:defRPr>
            </a:lvl1pPr>
          </a:lstStyle>
          <a:p>
            <a:fld id="{D8DCC238-2B67-41DD-8367-9B6864BA94DE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11" name="Espace réservé du contenu 12">
            <a:extLst>
              <a:ext uri="{FF2B5EF4-FFF2-40B4-BE49-F238E27FC236}">
                <a16:creationId xmlns:a16="http://schemas.microsoft.com/office/drawing/2014/main" id="{BA13C332-B2E9-4422-88C1-0123927367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722" y="224697"/>
            <a:ext cx="3376193" cy="720635"/>
          </a:xfrm>
          <a:prstGeom prst="rect">
            <a:avLst/>
          </a:prstGeom>
          <a:effectLst/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46A933E0-8A5A-4D1E-8D43-03526D9917CF}"/>
              </a:ext>
            </a:extLst>
          </p:cNvPr>
          <p:cNvGrpSpPr/>
          <p:nvPr userDrawn="1"/>
        </p:nvGrpSpPr>
        <p:grpSpPr>
          <a:xfrm>
            <a:off x="5847519" y="321384"/>
            <a:ext cx="4545548" cy="580332"/>
            <a:chOff x="6391274" y="540888"/>
            <a:chExt cx="3619500" cy="580332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8D53567E-6263-434B-9D40-BBA1B9117AC5}"/>
                </a:ext>
              </a:extLst>
            </p:cNvPr>
            <p:cNvGrpSpPr/>
            <p:nvPr userDrawn="1"/>
          </p:nvGrpSpPr>
          <p:grpSpPr>
            <a:xfrm>
              <a:off x="6391274" y="540888"/>
              <a:ext cx="3619500" cy="580332"/>
              <a:chOff x="5048117" y="529185"/>
              <a:chExt cx="6810508" cy="63400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0FAAA36-3EB3-41AD-8B55-C5860A4CB3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048117" y="1096214"/>
                <a:ext cx="6809315" cy="66980"/>
              </a:xfrm>
              <a:prstGeom prst="rect">
                <a:avLst/>
              </a:prstGeom>
              <a:gradFill rotWithShape="0">
                <a:gsLst>
                  <a:gs pos="0">
                    <a:srgbClr val="99CC00">
                      <a:gamma/>
                      <a:tint val="20000"/>
                      <a:invGamma/>
                    </a:srgbClr>
                  </a:gs>
                  <a:gs pos="100000">
                    <a:srgbClr val="99CC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fr-FR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CCF748A-6A03-4FA2-9CBF-B8E33551F458}"/>
                  </a:ext>
                </a:extLst>
              </p:cNvPr>
              <p:cNvSpPr/>
              <p:nvPr userDrawn="1"/>
            </p:nvSpPr>
            <p:spPr>
              <a:xfrm>
                <a:off x="5048119" y="529185"/>
                <a:ext cx="6810506" cy="567030"/>
              </a:xfrm>
              <a:prstGeom prst="rect">
                <a:avLst/>
              </a:prstGeom>
              <a:solidFill>
                <a:srgbClr val="235F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dirty="0"/>
              </a:p>
            </p:txBody>
          </p:sp>
        </p:grp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6E4745E6-9C8F-4344-B40C-DB7794B5528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084235" y="621587"/>
              <a:ext cx="2233578" cy="353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Bef>
                  <a:spcPts val="500"/>
                </a:spcBef>
                <a:spcAft>
                  <a:spcPts val="0"/>
                </a:spcAft>
              </a:pPr>
              <a:r>
                <a:rPr lang="fr-RE" sz="2000" b="1" kern="15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Arial Narrow" panose="020B0606020202030204" pitchFamily="34" charset="0"/>
                  <a:ea typeface="SimSun" panose="02010600030101010101" pitchFamily="2" charset="-122"/>
                </a:rPr>
                <a:t>FEADER – PSN 2023-2027</a:t>
              </a:r>
              <a:endParaRPr lang="fr-FR" sz="2800" kern="150" dirty="0"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FE070684-6D5B-44C6-87C4-4971D06A358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72" y="238950"/>
            <a:ext cx="905581" cy="7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Futur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Futura Book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9675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38" r:id="rId45"/>
    <p:sldLayoutId id="2147483739" r:id="rId46"/>
    <p:sldLayoutId id="2147483799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9615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  <p:sldLayoutId id="2147483775" r:id="rId35"/>
    <p:sldLayoutId id="2147483776" r:id="rId36"/>
    <p:sldLayoutId id="2147483777" r:id="rId37"/>
    <p:sldLayoutId id="2147483778" r:id="rId38"/>
    <p:sldLayoutId id="2147483779" r:id="rId39"/>
    <p:sldLayoutId id="2147483780" r:id="rId40"/>
    <p:sldLayoutId id="2147483781" r:id="rId41"/>
    <p:sldLayoutId id="2147483782" r:id="rId42"/>
    <p:sldLayoutId id="2147483783" r:id="rId43"/>
    <p:sldLayoutId id="2147483784" r:id="rId44"/>
    <p:sldLayoutId id="2147483785" r:id="rId45"/>
    <p:sldLayoutId id="2147483786" r:id="rId46"/>
    <p:sldLayoutId id="2147483787" r:id="rId47"/>
    <p:sldLayoutId id="2147483788" r:id="rId48"/>
    <p:sldLayoutId id="2147483789" r:id="rId49"/>
    <p:sldLayoutId id="2147483790" r:id="rId50"/>
    <p:sldLayoutId id="2147483791" r:id="rId51"/>
    <p:sldLayoutId id="2147483792" r:id="rId52"/>
    <p:sldLayoutId id="2147483793" r:id="rId53"/>
    <p:sldLayoutId id="2147483794" r:id="rId54"/>
    <p:sldLayoutId id="2147483795" r:id="rId55"/>
    <p:sldLayoutId id="2147483796" r:id="rId56"/>
    <p:sldLayoutId id="2147483797" r:id="rId57"/>
    <p:sldLayoutId id="2147483798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AD1E-A3AB-4E46-94A2-8161BEF690B5}" type="datetime1">
              <a:rPr lang="fr-FR" smtClean="0"/>
              <a:t>01/07/2024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BB98B-CEA0-45C0-BBBF-2D3EB4F9F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29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1946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89" r:id="rId24"/>
    <p:sldLayoutId id="2147483890" r:id="rId25"/>
    <p:sldLayoutId id="2147483891" r:id="rId26"/>
    <p:sldLayoutId id="2147483892" r:id="rId27"/>
    <p:sldLayoutId id="2147483893" r:id="rId28"/>
    <p:sldLayoutId id="2147483894" r:id="rId29"/>
    <p:sldLayoutId id="2147483895" r:id="rId30"/>
    <p:sldLayoutId id="2147483896" r:id="rId31"/>
    <p:sldLayoutId id="2147483897" r:id="rId32"/>
    <p:sldLayoutId id="2147483898" r:id="rId33"/>
    <p:sldLayoutId id="2147483899" r:id="rId34"/>
    <p:sldLayoutId id="2147483900" r:id="rId35"/>
    <p:sldLayoutId id="2147483901" r:id="rId36"/>
    <p:sldLayoutId id="2147483902" r:id="rId37"/>
    <p:sldLayoutId id="2147483903" r:id="rId38"/>
    <p:sldLayoutId id="2147483904" r:id="rId39"/>
    <p:sldLayoutId id="2147483905" r:id="rId40"/>
    <p:sldLayoutId id="2147483906" r:id="rId41"/>
    <p:sldLayoutId id="2147483907" r:id="rId42"/>
    <p:sldLayoutId id="2147483908" r:id="rId43"/>
    <p:sldLayoutId id="2147483909" r:id="rId4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DA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 rot="10800000">
            <a:off x="720" y="6132960"/>
            <a:ext cx="4254480" cy="725040"/>
          </a:xfrm>
          <a:prstGeom prst="rect">
            <a:avLst/>
          </a:prstGeom>
          <a:solidFill>
            <a:srgbClr val="7C8C03">
              <a:alpha val="5764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 rot="-5400000">
            <a:off x="9722880" y="1786680"/>
            <a:ext cx="4254480" cy="682560"/>
          </a:xfrm>
          <a:prstGeom prst="rect">
            <a:avLst/>
          </a:prstGeom>
          <a:solidFill>
            <a:srgbClr val="7C8C03">
              <a:alpha val="5764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636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DA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11296440" y="6217560"/>
            <a:ext cx="730800" cy="52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2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680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DA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0"/>
          <p:cNvSpPr/>
          <p:nvPr/>
        </p:nvSpPr>
        <p:spPr>
          <a:xfrm rot="5400000">
            <a:off x="11108160" y="5746320"/>
            <a:ext cx="1342800" cy="960840"/>
          </a:xfrm>
          <a:prstGeom prst="rect">
            <a:avLst/>
          </a:prstGeom>
          <a:solidFill>
            <a:srgbClr val="324A00">
              <a:alpha val="7568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0"/>
          <p:cNvSpPr/>
          <p:nvPr/>
        </p:nvSpPr>
        <p:spPr>
          <a:xfrm rot="10800000">
            <a:off x="720" y="360"/>
            <a:ext cx="4251960" cy="960840"/>
          </a:xfrm>
          <a:prstGeom prst="rect">
            <a:avLst/>
          </a:prstGeom>
          <a:solidFill>
            <a:srgbClr val="7C8C03">
              <a:alpha val="5764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0"/>
          <p:cNvSpPr txBox="1">
            <a:spLocks noGrp="1"/>
          </p:cNvSpPr>
          <p:nvPr>
            <p:ph type="sldNum" idx="12"/>
          </p:nvPr>
        </p:nvSpPr>
        <p:spPr>
          <a:xfrm>
            <a:off x="11296440" y="6217560"/>
            <a:ext cx="730800" cy="52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34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4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0" name="Google Shape;170;p4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96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DA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3"/>
          <p:cNvSpPr/>
          <p:nvPr/>
        </p:nvSpPr>
        <p:spPr>
          <a:xfrm rot="10800000">
            <a:off x="9457560" y="6389640"/>
            <a:ext cx="2734560" cy="468360"/>
          </a:xfrm>
          <a:prstGeom prst="rect">
            <a:avLst/>
          </a:prstGeom>
          <a:solidFill>
            <a:srgbClr val="7C8C03">
              <a:alpha val="5764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53"/>
          <p:cNvSpPr/>
          <p:nvPr/>
        </p:nvSpPr>
        <p:spPr>
          <a:xfrm rot="5400000">
            <a:off x="11104920" y="190440"/>
            <a:ext cx="1342800" cy="960840"/>
          </a:xfrm>
          <a:prstGeom prst="rect">
            <a:avLst/>
          </a:prstGeom>
          <a:solidFill>
            <a:srgbClr val="324A00">
              <a:alpha val="7568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1361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2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1.png"/><Relationship Id="rId7" Type="http://schemas.openxmlformats.org/officeDocument/2006/relationships/image" Target="../media/image42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3" Type="http://schemas.openxmlformats.org/officeDocument/2006/relationships/image" Target="../media/image12.gif"/><Relationship Id="rId21" Type="http://schemas.openxmlformats.org/officeDocument/2006/relationships/image" Target="../media/image62.sv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5" Type="http://schemas.openxmlformats.org/officeDocument/2006/relationships/image" Target="../media/image66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52.svg"/><Relationship Id="rId24" Type="http://schemas.openxmlformats.org/officeDocument/2006/relationships/image" Target="../media/image65.png"/><Relationship Id="rId5" Type="http://schemas.openxmlformats.org/officeDocument/2006/relationships/diagramData" Target="../diagrams/data2.xml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10" Type="http://schemas.openxmlformats.org/officeDocument/2006/relationships/image" Target="../media/image51.png"/><Relationship Id="rId19" Type="http://schemas.openxmlformats.org/officeDocument/2006/relationships/image" Target="../media/image60.svg"/><Relationship Id="rId4" Type="http://schemas.openxmlformats.org/officeDocument/2006/relationships/image" Target="../media/image21.png"/><Relationship Id="rId9" Type="http://schemas.microsoft.com/office/2007/relationships/diagramDrawing" Target="../diagrams/drawing2.xml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2.gif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2.gif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7.png"/><Relationship Id="rId4" Type="http://schemas.openxmlformats.org/officeDocument/2006/relationships/image" Target="../media/image12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Relationship Id="rId9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21.png"/><Relationship Id="rId4" Type="http://schemas.openxmlformats.org/officeDocument/2006/relationships/image" Target="../media/image12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3" Type="http://schemas.openxmlformats.org/officeDocument/2006/relationships/image" Target="../media/image12.gif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31.jpeg"/><Relationship Id="rId15" Type="http://schemas.openxmlformats.org/officeDocument/2006/relationships/image" Target="../media/image103.svg"/><Relationship Id="rId10" Type="http://schemas.openxmlformats.org/officeDocument/2006/relationships/image" Target="../media/image98.png"/><Relationship Id="rId4" Type="http://schemas.openxmlformats.org/officeDocument/2006/relationships/image" Target="../media/image21.png"/><Relationship Id="rId9" Type="http://schemas.openxmlformats.org/officeDocument/2006/relationships/image" Target="../media/image97.svg"/><Relationship Id="rId1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4.png"/><Relationship Id="rId4" Type="http://schemas.openxmlformats.org/officeDocument/2006/relationships/image" Target="../media/image3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3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2.gif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jpg"/><Relationship Id="rId5" Type="http://schemas.openxmlformats.org/officeDocument/2006/relationships/image" Target="../media/image31.jpeg"/><Relationship Id="rId4" Type="http://schemas.openxmlformats.org/officeDocument/2006/relationships/image" Target="../media/image21.png"/><Relationship Id="rId9" Type="http://schemas.openxmlformats.org/officeDocument/2006/relationships/image" Target="../media/image11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1.png"/><Relationship Id="rId4" Type="http://schemas.openxmlformats.org/officeDocument/2006/relationships/image" Target="../media/image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Relationship Id="rId5" Type="http://schemas.openxmlformats.org/officeDocument/2006/relationships/chart" Target="../charts/chart1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13.jpeg"/><Relationship Id="rId4" Type="http://schemas.openxmlformats.org/officeDocument/2006/relationships/image" Target="../media/image12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13.jpeg"/><Relationship Id="rId5" Type="http://schemas.openxmlformats.org/officeDocument/2006/relationships/image" Target="../media/image115.jpg"/><Relationship Id="rId4" Type="http://schemas.microsoft.com/office/2007/relationships/hdphoto" Target="../media/hdphoto2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1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1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1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113.jpeg"/><Relationship Id="rId4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78.jpg"/><Relationship Id="rId4" Type="http://schemas.openxmlformats.org/officeDocument/2006/relationships/image" Target="../media/image12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7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7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78.jpg"/><Relationship Id="rId4" Type="http://schemas.openxmlformats.org/officeDocument/2006/relationships/image" Target="../media/image12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78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78.jpg"/><Relationship Id="rId4" Type="http://schemas.openxmlformats.org/officeDocument/2006/relationships/image" Target="../media/image12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7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2.xml"/><Relationship Id="rId5" Type="http://schemas.openxmlformats.org/officeDocument/2006/relationships/image" Target="../media/image78.jpg"/><Relationship Id="rId4" Type="http://schemas.openxmlformats.org/officeDocument/2006/relationships/image" Target="../media/image12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6.jpeg"/><Relationship Id="rId5" Type="http://schemas.openxmlformats.org/officeDocument/2006/relationships/image" Target="../media/image21.png"/><Relationship Id="rId4" Type="http://schemas.openxmlformats.org/officeDocument/2006/relationships/image" Target="../media/image12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38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38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38.emf"/><Relationship Id="rId5" Type="http://schemas.openxmlformats.org/officeDocument/2006/relationships/image" Target="../media/image141.jpeg"/><Relationship Id="rId4" Type="http://schemas.openxmlformats.org/officeDocument/2006/relationships/image" Target="../media/image140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40.jpg"/><Relationship Id="rId4" Type="http://schemas.openxmlformats.org/officeDocument/2006/relationships/image" Target="../media/image138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40.jpg"/><Relationship Id="rId4" Type="http://schemas.openxmlformats.org/officeDocument/2006/relationships/image" Target="../media/image138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40.jpg"/><Relationship Id="rId4" Type="http://schemas.openxmlformats.org/officeDocument/2006/relationships/image" Target="../media/image138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jpe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2.pn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43.jpeg"/><Relationship Id="rId5" Type="http://schemas.openxmlformats.org/officeDocument/2006/relationships/image" Target="../media/image12.gif"/><Relationship Id="rId10" Type="http://schemas.openxmlformats.org/officeDocument/2006/relationships/image" Target="../media/image147.jpeg"/><Relationship Id="rId4" Type="http://schemas.openxmlformats.org/officeDocument/2006/relationships/hyperlink" Target="mailto:alize.mansuy@ercane.re" TargetMode="External"/><Relationship Id="rId9" Type="http://schemas.openxmlformats.org/officeDocument/2006/relationships/image" Target="../media/image1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ctrTitle"/>
          </p:nvPr>
        </p:nvSpPr>
        <p:spPr>
          <a:xfrm>
            <a:off x="1562000" y="2022633"/>
            <a:ext cx="9068000" cy="192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16</a:t>
            </a:r>
            <a:r>
              <a:rPr lang="en" baseline="30000" dirty="0"/>
              <a:t>ème</a:t>
            </a:r>
            <a:r>
              <a:rPr lang="en" dirty="0"/>
              <a:t> Comité de Pilotage Régional du RITA Canne</a:t>
            </a:r>
            <a:endParaRPr dirty="0"/>
          </a:p>
        </p:txBody>
      </p:sp>
      <p:sp>
        <p:nvSpPr>
          <p:cNvPr id="438" name="Google Shape;438;p67"/>
          <p:cNvSpPr txBox="1">
            <a:spLocks noGrp="1"/>
          </p:cNvSpPr>
          <p:nvPr>
            <p:ph type="subTitle" idx="1"/>
          </p:nvPr>
        </p:nvSpPr>
        <p:spPr>
          <a:xfrm>
            <a:off x="1854200" y="3942967"/>
            <a:ext cx="84836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/>
              <a:t>“ Le Transfert ”</a:t>
            </a:r>
          </a:p>
        </p:txBody>
      </p:sp>
      <p:pic>
        <p:nvPicPr>
          <p:cNvPr id="2" name="Image 1" descr="Une image contenant signe&#10;&#10;Description générée automatiquement">
            <a:extLst>
              <a:ext uri="{FF2B5EF4-FFF2-40B4-BE49-F238E27FC236}">
                <a16:creationId xmlns:a16="http://schemas.microsoft.com/office/drawing/2014/main" id="{B700A087-39F7-8107-C27C-3B296A8270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9F41692D-5DAF-3B3C-461D-B5A6E238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0125" y="6354083"/>
            <a:ext cx="3448260" cy="389617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8C7715-36C1-4DC5-A9F8-E6590EE2D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C238-2B67-41DD-8367-9B6864BA94DE}" type="slidenum">
              <a:rPr lang="fr-FR" smtClean="0"/>
              <a:t>10</a:t>
            </a:fld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447FDA5-D323-41DD-8A57-86EFD29DF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99827"/>
              </p:ext>
            </p:extLst>
          </p:nvPr>
        </p:nvGraphicFramePr>
        <p:xfrm>
          <a:off x="1673099" y="1013236"/>
          <a:ext cx="8985836" cy="4831528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166928">
                  <a:extLst>
                    <a:ext uri="{9D8B030D-6E8A-4147-A177-3AD203B41FA5}">
                      <a16:colId xmlns:a16="http://schemas.microsoft.com/office/drawing/2014/main" val="2860247968"/>
                    </a:ext>
                  </a:extLst>
                </a:gridCol>
                <a:gridCol w="1715439">
                  <a:extLst>
                    <a:ext uri="{9D8B030D-6E8A-4147-A177-3AD203B41FA5}">
                      <a16:colId xmlns:a16="http://schemas.microsoft.com/office/drawing/2014/main" val="1532700531"/>
                    </a:ext>
                  </a:extLst>
                </a:gridCol>
                <a:gridCol w="3352736">
                  <a:extLst>
                    <a:ext uri="{9D8B030D-6E8A-4147-A177-3AD203B41FA5}">
                      <a16:colId xmlns:a16="http://schemas.microsoft.com/office/drawing/2014/main" val="3925691936"/>
                    </a:ext>
                  </a:extLst>
                </a:gridCol>
                <a:gridCol w="2750733">
                  <a:extLst>
                    <a:ext uri="{9D8B030D-6E8A-4147-A177-3AD203B41FA5}">
                      <a16:colId xmlns:a16="http://schemas.microsoft.com/office/drawing/2014/main" val="224314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77.071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78.011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39034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dirty="0"/>
                        <a:t>Canne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2049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 ETP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51,57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22,49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5632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Thématiques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Offre variétale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Itinéraires techniques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50046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dirty="0"/>
                        <a:t>Végétal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 actions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254127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 ETP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73,59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54,49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398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Thématiques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Itinéraires techniques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Lutte biologique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Offre variétale – Collection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Réduction phyto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Itinéraires techniques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58285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fr-FR" dirty="0"/>
                        <a:t>Animal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 actions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516009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 ETP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30,96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77,74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3651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Thématiques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Sanitaire et </a:t>
                      </a:r>
                      <a:r>
                        <a:rPr lang="fr-FR" sz="1800" dirty="0" err="1"/>
                        <a:t>épidémiosurveillance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Itinéraires techniques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015317"/>
                  </a:ext>
                </a:extLst>
              </a:tr>
            </a:tbl>
          </a:graphicData>
        </a:graphic>
      </p:graphicFrame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5586E582-3492-624F-52FD-823A39CFDF0F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32604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09"/>
          <p:cNvSpPr txBox="1">
            <a:spLocks noGrp="1"/>
          </p:cNvSpPr>
          <p:nvPr>
            <p:ph type="title"/>
          </p:nvPr>
        </p:nvSpPr>
        <p:spPr>
          <a:xfrm>
            <a:off x="415600" y="719823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/>
              <a:t>Discussions – 5’</a:t>
            </a:r>
            <a:endParaRPr sz="7200" dirty="0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A75AFB3C-ECA4-F28D-64AA-9FE7C841C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3076" name="Picture 4" descr="Boîte de discussion - Icônes les communications gratuites">
            <a:extLst>
              <a:ext uri="{FF2B5EF4-FFF2-40B4-BE49-F238E27FC236}">
                <a16:creationId xmlns:a16="http://schemas.microsoft.com/office/drawing/2014/main" id="{28801988-57C5-2C8D-6228-A36D7302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433" y="3520178"/>
            <a:ext cx="1879134" cy="18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4AD369E0-EEAE-4492-B59C-5241E949A4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425525DD-8A9C-D9D1-7496-FDAC25A592C5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20860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8"/>
          <p:cNvSpPr/>
          <p:nvPr/>
        </p:nvSpPr>
        <p:spPr>
          <a:xfrm rot="5400000">
            <a:off x="7119600" y="-674333"/>
            <a:ext cx="3743200" cy="6401600"/>
          </a:xfrm>
          <a:prstGeom prst="rect">
            <a:avLst/>
          </a:prstGeom>
          <a:solidFill>
            <a:schemeClr val="lt2">
              <a:alpha val="849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88"/>
          <p:cNvSpPr txBox="1">
            <a:spLocks noGrp="1"/>
          </p:cNvSpPr>
          <p:nvPr>
            <p:ph type="title"/>
          </p:nvPr>
        </p:nvSpPr>
        <p:spPr>
          <a:xfrm>
            <a:off x="6124072" y="2148467"/>
            <a:ext cx="5944313" cy="75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Actualités du RITA Canne</a:t>
            </a:r>
            <a:endParaRPr dirty="0"/>
          </a:p>
        </p:txBody>
      </p:sp>
      <p:sp>
        <p:nvSpPr>
          <p:cNvPr id="1023" name="Google Shape;1023;p88"/>
          <p:cNvSpPr txBox="1">
            <a:spLocks noGrp="1"/>
          </p:cNvSpPr>
          <p:nvPr>
            <p:ph type="subTitle" idx="1"/>
          </p:nvPr>
        </p:nvSpPr>
        <p:spPr>
          <a:xfrm>
            <a:off x="6124072" y="3475896"/>
            <a:ext cx="4597200" cy="8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/>
              <a:t>Alizé MANSUY, eRcane</a:t>
            </a:r>
            <a:endParaRPr dirty="0"/>
          </a:p>
        </p:txBody>
      </p:sp>
      <p:sp>
        <p:nvSpPr>
          <p:cNvPr id="1024" name="Google Shape;1024;p88"/>
          <p:cNvSpPr txBox="1">
            <a:spLocks noGrp="1"/>
          </p:cNvSpPr>
          <p:nvPr>
            <p:ph type="title" idx="2"/>
          </p:nvPr>
        </p:nvSpPr>
        <p:spPr>
          <a:xfrm>
            <a:off x="6124072" y="527979"/>
            <a:ext cx="1736800" cy="11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rgbClr val="8C4303"/>
                </a:solidFill>
              </a:rPr>
              <a:t>01</a:t>
            </a:r>
            <a:endParaRPr dirty="0">
              <a:solidFill>
                <a:srgbClr val="8C4303"/>
              </a:solidFill>
            </a:endParaRPr>
          </a:p>
        </p:txBody>
      </p:sp>
      <p:pic>
        <p:nvPicPr>
          <p:cNvPr id="2" name="Image 1" descr="Une image contenant signe&#10;&#10;Description générée automatiquement">
            <a:extLst>
              <a:ext uri="{FF2B5EF4-FFF2-40B4-BE49-F238E27FC236}">
                <a16:creationId xmlns:a16="http://schemas.microsoft.com/office/drawing/2014/main" id="{0E0B3522-FCD6-DCAA-5817-7E59ADC6A8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11" name="Image 10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CA834FA1-9B2D-567B-E779-8C549C5BE8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93FCA8F-8BCF-B9DB-25CF-93F4633C3A9C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3616" y="2283045"/>
            <a:ext cx="11944770" cy="4488129"/>
          </a:xfrm>
        </p:spPr>
        <p:txBody>
          <a:bodyPr/>
          <a:lstStyle/>
          <a:p>
            <a:pPr marL="186262" indent="0">
              <a:buNone/>
            </a:pPr>
            <a:r>
              <a:rPr lang="fr-FR" sz="1700" dirty="0"/>
              <a:t>Plan lancé au Printemps 2023 dans le cadre de la nouvelle stratégie </a:t>
            </a:r>
            <a:r>
              <a:rPr lang="fr-FR" sz="1700" b="1" dirty="0"/>
              <a:t>Ecophyto 2030</a:t>
            </a:r>
            <a:r>
              <a:rPr lang="fr-FR" sz="1700" dirty="0"/>
              <a:t>.</a:t>
            </a:r>
          </a:p>
          <a:p>
            <a:pPr marL="186262" indent="0">
              <a:buNone/>
            </a:pPr>
            <a:r>
              <a:rPr lang="fr-FR" sz="1700" dirty="0"/>
              <a:t>1 comité inter-filière (MASA) </a:t>
            </a:r>
            <a:r>
              <a:rPr lang="fr-FR" sz="1700" dirty="0">
                <a:sym typeface="Wingdings" panose="05000000000000000000" pitchFamily="2" charset="2"/>
              </a:rPr>
              <a:t> </a:t>
            </a:r>
            <a:r>
              <a:rPr lang="fr-FR" sz="1700" dirty="0"/>
              <a:t>7 filières identifiées =&gt; 14 plans d’action </a:t>
            </a:r>
            <a:r>
              <a:rPr lang="fr-FR" sz="1700" dirty="0">
                <a:sym typeface="Wingdings" panose="05000000000000000000" pitchFamily="2" charset="2"/>
              </a:rPr>
              <a:t> 1 CST (INRAe ACTA)</a:t>
            </a:r>
            <a:endParaRPr lang="fr-FR" sz="1700" dirty="0"/>
          </a:p>
          <a:p>
            <a:pPr marL="186262" indent="0">
              <a:buNone/>
            </a:pPr>
            <a:endParaRPr lang="fr-FR" sz="1700" dirty="0"/>
          </a:p>
          <a:p>
            <a:pPr marL="186262" indent="0">
              <a:buNone/>
            </a:pPr>
            <a:r>
              <a:rPr lang="fr-FR" sz="1700" dirty="0"/>
              <a:t>1 animateur par filière et 3 pour la filière « </a:t>
            </a:r>
            <a:r>
              <a:rPr lang="fr-FR" sz="1700" b="1" dirty="0"/>
              <a:t>Cultures ultra-marines </a:t>
            </a:r>
            <a:r>
              <a:rPr lang="fr-FR" sz="1700" dirty="0"/>
              <a:t>». </a:t>
            </a:r>
          </a:p>
          <a:p>
            <a:pPr marL="186262" indent="0">
              <a:buNone/>
            </a:pPr>
            <a:r>
              <a:rPr lang="fr-FR" sz="1700" dirty="0"/>
              <a:t>CTCS Guadeloupe =&gt; animateur filière Canne à sucre (F. </a:t>
            </a:r>
            <a:r>
              <a:rPr lang="fr-FR" sz="1700" dirty="0" err="1"/>
              <a:t>Grossard</a:t>
            </a:r>
            <a:r>
              <a:rPr lang="fr-FR" sz="1700" dirty="0"/>
              <a:t>)</a:t>
            </a:r>
          </a:p>
          <a:p>
            <a:pPr marL="186262" indent="0">
              <a:buNone/>
            </a:pPr>
            <a:r>
              <a:rPr lang="fr-FR" sz="1700" b="1" dirty="0"/>
              <a:t>Plan </a:t>
            </a:r>
            <a:r>
              <a:rPr lang="fr-FR" sz="1700" b="1" i="1" dirty="0"/>
              <a:t>Canne à sucre </a:t>
            </a:r>
            <a:r>
              <a:rPr lang="fr-FR" sz="1700" dirty="0"/>
              <a:t>=&gt; vague 1 sur le </a:t>
            </a:r>
            <a:r>
              <a:rPr lang="fr-FR" sz="1700" b="1" dirty="0"/>
              <a:t>désherbage</a:t>
            </a:r>
            <a:r>
              <a:rPr lang="fr-FR" sz="1700" dirty="0"/>
              <a:t> (graminées, lianes, gestion du rang de canne)</a:t>
            </a:r>
          </a:p>
          <a:p>
            <a:pPr marL="186262" indent="0">
              <a:buNone/>
            </a:pPr>
            <a:endParaRPr lang="fr-FR" sz="1700" dirty="0"/>
          </a:p>
          <a:p>
            <a:pPr marL="186262" indent="0">
              <a:buNone/>
            </a:pPr>
            <a:r>
              <a:rPr lang="fr-FR" sz="1700" u="sng" dirty="0"/>
              <a:t>Plans : 4 axes communs à toutes les filières</a:t>
            </a:r>
          </a:p>
          <a:p>
            <a:pPr marL="186262" indent="0">
              <a:buNone/>
            </a:pPr>
            <a:r>
              <a:rPr lang="fr-FR" sz="1700" dirty="0"/>
              <a:t>1 – Connaissance des </a:t>
            </a:r>
            <a:r>
              <a:rPr lang="fr-FR" sz="1700" i="1" dirty="0"/>
              <a:t>adventices</a:t>
            </a:r>
            <a:r>
              <a:rPr lang="fr-FR" sz="1700" dirty="0"/>
              <a:t> / 2 – solutions à l’échelle de la plante / 3 – Solutions à l’échelle de la parcelle et du paysage / 4 – Transfert et déploiement auprès des agriculteurs</a:t>
            </a:r>
          </a:p>
          <a:p>
            <a:pPr marL="186262" indent="0">
              <a:buNone/>
            </a:pPr>
            <a:endParaRPr lang="fr-FR" sz="1700" dirty="0"/>
          </a:p>
          <a:p>
            <a:pPr marL="186262" indent="0">
              <a:buNone/>
            </a:pPr>
            <a:r>
              <a:rPr lang="fr-FR" sz="1700" b="1" dirty="0"/>
              <a:t>1 projet </a:t>
            </a:r>
            <a:r>
              <a:rPr lang="fr-FR" sz="1700" b="1" i="1" dirty="0"/>
              <a:t>ciblé</a:t>
            </a:r>
            <a:r>
              <a:rPr lang="fr-FR" sz="1700" b="1" dirty="0"/>
              <a:t> par filière</a:t>
            </a:r>
          </a:p>
          <a:p>
            <a:pPr marL="186262" indent="0">
              <a:buNone/>
            </a:pPr>
            <a:r>
              <a:rPr lang="fr-FR" sz="1700" b="1" dirty="0"/>
              <a:t>Projet IDECAS </a:t>
            </a:r>
            <a:r>
              <a:rPr lang="fr-FR" sz="1700" dirty="0"/>
              <a:t>(</a:t>
            </a:r>
            <a:r>
              <a:rPr lang="fr-FR" sz="1700" b="1" dirty="0"/>
              <a:t>I</a:t>
            </a:r>
            <a:r>
              <a:rPr lang="fr-FR" sz="1700" dirty="0"/>
              <a:t>nnovations et connaissances pour le </a:t>
            </a:r>
            <a:r>
              <a:rPr lang="fr-FR" sz="1700" b="1" dirty="0" err="1"/>
              <a:t>DE</a:t>
            </a:r>
            <a:r>
              <a:rPr lang="fr-FR" sz="1700" dirty="0" err="1"/>
              <a:t>sherbage</a:t>
            </a:r>
            <a:r>
              <a:rPr lang="fr-FR" sz="1700" dirty="0"/>
              <a:t> de la </a:t>
            </a:r>
            <a:r>
              <a:rPr lang="fr-FR" sz="1700" b="1" dirty="0"/>
              <a:t>C</a:t>
            </a:r>
            <a:r>
              <a:rPr lang="fr-FR" sz="1700" dirty="0"/>
              <a:t>anne </a:t>
            </a:r>
            <a:r>
              <a:rPr lang="fr-FR" sz="1700" b="1" dirty="0"/>
              <a:t>A</a:t>
            </a:r>
            <a:r>
              <a:rPr lang="fr-FR" sz="1700" dirty="0"/>
              <a:t> </a:t>
            </a:r>
            <a:r>
              <a:rPr lang="fr-FR" sz="1700" b="1" dirty="0"/>
              <a:t>S</a:t>
            </a:r>
            <a:r>
              <a:rPr lang="fr-FR" sz="1700" dirty="0"/>
              <a:t>ucre), projet ciblé </a:t>
            </a:r>
            <a:r>
              <a:rPr lang="fr-FR" sz="1700" i="1" dirty="0"/>
              <a:t>déposé</a:t>
            </a:r>
            <a:r>
              <a:rPr lang="fr-FR" sz="1700" dirty="0"/>
              <a:t> fin mai. 4M€ - eRcane (porteur) &amp; Cirad &amp; CTCS Guadeloupe &amp; CTCS Martinique. Mi 2024 – fin 2028</a:t>
            </a:r>
          </a:p>
          <a:p>
            <a:pPr marL="186262" indent="0">
              <a:buNone/>
            </a:pPr>
            <a:r>
              <a:rPr lang="fr-FR" sz="1700" dirty="0"/>
              <a:t>Suite : ouverture de l’AAP en avril 2024 – Dépôt jusqu’au 31/12/24 d’autres projets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546931"/>
            <a:ext cx="11360800" cy="779200"/>
          </a:xfrm>
        </p:spPr>
        <p:txBody>
          <a:bodyPr/>
          <a:lstStyle/>
          <a:p>
            <a:pPr algn="ctr"/>
            <a:r>
              <a:rPr lang="fr-FR" u="sng" dirty="0">
                <a:solidFill>
                  <a:srgbClr val="8C4303"/>
                </a:solidFill>
              </a:rPr>
              <a:t>Projet IDECAS – Plan PARSADA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300" y="1127466"/>
            <a:ext cx="10261400" cy="1047288"/>
          </a:xfrm>
        </p:spPr>
        <p:txBody>
          <a:bodyPr/>
          <a:lstStyle/>
          <a:p>
            <a:pPr algn="ctr"/>
            <a:r>
              <a:rPr lang="fr-FR" sz="2000" i="1" dirty="0">
                <a:solidFill>
                  <a:schemeClr val="accent3"/>
                </a:solidFill>
              </a:rPr>
              <a:t>Plan d’action stratégique pour l’anticipation du potentiel retrait européen des substances actives et le développement de techniques alternatives pour la protection des cultures (PARSADA)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3E2B04-DA83-DDA7-8FFA-7D8FDFC35A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77" y="2316213"/>
            <a:ext cx="946570" cy="5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0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20445" y="2159201"/>
            <a:ext cx="10276910" cy="4480586"/>
          </a:xfrm>
        </p:spPr>
        <p:txBody>
          <a:bodyPr anchor="t"/>
          <a:lstStyle/>
          <a:p>
            <a:pPr marL="186262" indent="0">
              <a:buNone/>
            </a:pPr>
            <a:r>
              <a:rPr lang="fr-FR" sz="2000" dirty="0">
                <a:solidFill>
                  <a:srgbClr val="324A00"/>
                </a:solidFill>
                <a:latin typeface="Montserrat Medium" panose="00000600000000000000" pitchFamily="2" charset="0"/>
              </a:rPr>
              <a:t>R&amp;D : eRcane - </a:t>
            </a:r>
            <a:r>
              <a:rPr lang="fr-FR" sz="2000" b="1" dirty="0">
                <a:solidFill>
                  <a:srgbClr val="324A00"/>
                </a:solidFill>
                <a:latin typeface="Montserrat Medium" panose="00000600000000000000" pitchFamily="2" charset="0"/>
              </a:rPr>
              <a:t>Parcelles de démonstration</a:t>
            </a:r>
          </a:p>
          <a:p>
            <a:pPr marL="186262" indent="0">
              <a:buNone/>
            </a:pPr>
            <a:r>
              <a:rPr lang="fr-FR" sz="2000" dirty="0"/>
              <a:t>Renforcement du dispositif par embauche de 3 techniciens à temps complet sur ce volet acquisition références/transfert/diffusion</a:t>
            </a:r>
          </a:p>
          <a:p>
            <a:pPr marL="186262" indent="0">
              <a:buNone/>
            </a:pPr>
            <a:endParaRPr lang="fr-FR" sz="2000" b="1" dirty="0">
              <a:solidFill>
                <a:schemeClr val="accent3"/>
              </a:solidFill>
            </a:endParaRPr>
          </a:p>
          <a:p>
            <a:pPr marL="186262" indent="0">
              <a:buNone/>
            </a:pPr>
            <a:r>
              <a:rPr lang="fr-FR" sz="2000" b="1" dirty="0" err="1">
                <a:solidFill>
                  <a:schemeClr val="accent3"/>
                </a:solidFill>
              </a:rPr>
              <a:t>Ferti</a:t>
            </a:r>
            <a:r>
              <a:rPr lang="fr-FR" sz="2000" b="1" dirty="0">
                <a:solidFill>
                  <a:schemeClr val="accent3"/>
                </a:solidFill>
              </a:rPr>
              <a:t>-Dom </a:t>
            </a:r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i="1" dirty="0">
                <a:sym typeface="Wingdings" panose="05000000000000000000" pitchFamily="2" charset="2"/>
              </a:rPr>
              <a:t>voir suite présentation</a:t>
            </a:r>
            <a:endParaRPr lang="fr-FR" sz="2000" i="1" dirty="0"/>
          </a:p>
          <a:p>
            <a:endParaRPr lang="fr-FR" sz="2000" dirty="0"/>
          </a:p>
          <a:p>
            <a:pPr marL="186262" indent="0">
              <a:buNone/>
            </a:pPr>
            <a:r>
              <a:rPr lang="fr-FR" sz="2000" dirty="0">
                <a:solidFill>
                  <a:srgbClr val="324A00"/>
                </a:solidFill>
                <a:latin typeface="Montserrat Medium" panose="00000600000000000000" pitchFamily="2" charset="0"/>
              </a:rPr>
              <a:t>Animation de réseaux de transfert de connaissances : eRcane - </a:t>
            </a:r>
            <a:r>
              <a:rPr lang="fr-FR" sz="2000" b="1" dirty="0">
                <a:solidFill>
                  <a:srgbClr val="324A00"/>
                </a:solidFill>
                <a:latin typeface="Montserrat Medium" panose="00000600000000000000" pitchFamily="2" charset="0"/>
              </a:rPr>
              <a:t>Agrofert’îles pro Canne</a:t>
            </a:r>
          </a:p>
          <a:p>
            <a:pPr marL="186262" indent="0">
              <a:buNone/>
            </a:pPr>
            <a:endParaRPr lang="fr-FR" sz="2000" dirty="0"/>
          </a:p>
          <a:p>
            <a:pPr marL="186262" indent="0">
              <a:buNone/>
            </a:pPr>
            <a:endParaRPr lang="fr-FR" sz="2000" dirty="0">
              <a:solidFill>
                <a:srgbClr val="324A00"/>
              </a:solidFill>
              <a:latin typeface="Montserrat Medium" panose="00000600000000000000" pitchFamily="2" charset="0"/>
            </a:endParaRPr>
          </a:p>
          <a:p>
            <a:pPr marL="186262" indent="0">
              <a:buNone/>
            </a:pPr>
            <a:r>
              <a:rPr lang="fr-FR" sz="2000" dirty="0">
                <a:solidFill>
                  <a:srgbClr val="324A00"/>
                </a:solidFill>
                <a:latin typeface="Montserrat Medium" panose="00000600000000000000" pitchFamily="2" charset="0"/>
              </a:rPr>
              <a:t>Investissement : CTICS - mise en place de prototypes industriels pour </a:t>
            </a:r>
            <a:r>
              <a:rPr lang="fr-FR" sz="2000" b="1" dirty="0">
                <a:solidFill>
                  <a:srgbClr val="324A00"/>
                </a:solidFill>
                <a:latin typeface="Montserrat Medium" panose="00000600000000000000" pitchFamily="2" charset="0"/>
              </a:rPr>
              <a:t>l’automatisation de la mesure de la richesse en sucre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u="sng" dirty="0">
                <a:solidFill>
                  <a:srgbClr val="8C4303"/>
                </a:solidFill>
              </a:rPr>
              <a:t>Projets ODEADOM 2024 – Filière canne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0D9CA2-F163-6682-91F6-00A3ADD00287}"/>
              </a:ext>
            </a:extLst>
          </p:cNvPr>
          <p:cNvSpPr>
            <a:spLocks/>
          </p:cNvSpPr>
          <p:nvPr/>
        </p:nvSpPr>
        <p:spPr>
          <a:xfrm>
            <a:off x="694645" y="2190148"/>
            <a:ext cx="540000" cy="5400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7979" t="-37841" r="-37702" b="-3784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EA5A6-4245-AFDF-15E6-36F7D9B777AE}"/>
              </a:ext>
            </a:extLst>
          </p:cNvPr>
          <p:cNvSpPr>
            <a:spLocks/>
          </p:cNvSpPr>
          <p:nvPr/>
        </p:nvSpPr>
        <p:spPr>
          <a:xfrm>
            <a:off x="694645" y="3587853"/>
            <a:ext cx="540000" cy="5400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7979" t="-37841" r="-37702" b="-3784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4468E-D244-4FD0-203F-89C95A1739B6}"/>
              </a:ext>
            </a:extLst>
          </p:cNvPr>
          <p:cNvSpPr>
            <a:spLocks/>
          </p:cNvSpPr>
          <p:nvPr/>
        </p:nvSpPr>
        <p:spPr>
          <a:xfrm>
            <a:off x="694645" y="4260503"/>
            <a:ext cx="540000" cy="5400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7979" t="-37841" r="-37702" b="-3784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Graphique, graphisme, illustration, clipart&#10;&#10;Description générée automatiquement">
            <a:extLst>
              <a:ext uri="{FF2B5EF4-FFF2-40B4-BE49-F238E27FC236}">
                <a16:creationId xmlns:a16="http://schemas.microsoft.com/office/drawing/2014/main" id="{DA445B86-5CBB-E4BD-7843-FA394D176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398" y="1532306"/>
            <a:ext cx="986374" cy="581139"/>
          </a:xfrm>
          <a:prstGeom prst="rect">
            <a:avLst/>
          </a:prstGeom>
        </p:spPr>
      </p:pic>
      <p:pic>
        <p:nvPicPr>
          <p:cNvPr id="13" name="Image 12" descr="Une image contenant Police, Graphique&#10;&#10;Description générée automatiquement">
            <a:extLst>
              <a:ext uri="{FF2B5EF4-FFF2-40B4-BE49-F238E27FC236}">
                <a16:creationId xmlns:a16="http://schemas.microsoft.com/office/drawing/2014/main" id="{95DB1602-AA22-B592-A313-0F6CE3BBF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996" y="1596826"/>
            <a:ext cx="994926" cy="3970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461205-DBB9-3973-BB02-97DA8FB61EB6}"/>
              </a:ext>
            </a:extLst>
          </p:cNvPr>
          <p:cNvSpPr>
            <a:spLocks/>
          </p:cNvSpPr>
          <p:nvPr/>
        </p:nvSpPr>
        <p:spPr>
          <a:xfrm>
            <a:off x="694645" y="5710761"/>
            <a:ext cx="540000" cy="5400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7979" t="-37841" r="-37702" b="-3784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944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A75AFB3C-ECA4-F28D-64AA-9FE7C841C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17922EB5-7F3D-5947-E646-AB73F1F05997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58E1B8-715D-4985-8F04-1063775B4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38" y="200025"/>
            <a:ext cx="12146714" cy="653040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ED4E35-C594-1E75-B14E-DEA579B4C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79" y="372190"/>
            <a:ext cx="971786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63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0E57D4-AE3B-4175-88B8-F596C330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 FEDER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9F5F8C9-61F5-42BF-B766-D5B47840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4279"/>
            <a:ext cx="10457570" cy="4992684"/>
          </a:xfrm>
        </p:spPr>
        <p:txBody>
          <a:bodyPr/>
          <a:lstStyle/>
          <a:p>
            <a:r>
              <a:rPr lang="fr-FR" sz="2400" dirty="0"/>
              <a:t>Caractérisation </a:t>
            </a:r>
            <a:r>
              <a:rPr lang="fr-FR" sz="2400" dirty="0" err="1"/>
              <a:t>agri-environnementale</a:t>
            </a:r>
            <a:r>
              <a:rPr lang="fr-FR" sz="2400" dirty="0"/>
              <a:t> des espaces agricoles et forestiers (WP1)</a:t>
            </a:r>
          </a:p>
          <a:p>
            <a:r>
              <a:rPr lang="fr-FR" sz="2400" dirty="0"/>
              <a:t>Etudes des interactions environnement, biodiversité et pratiques agricoles (WP1)</a:t>
            </a:r>
          </a:p>
          <a:p>
            <a:r>
              <a:rPr lang="fr-FR" sz="2400" dirty="0"/>
              <a:t>Transformation et valorisation </a:t>
            </a:r>
          </a:p>
          <a:p>
            <a:pPr marL="114300" indent="0">
              <a:buNone/>
            </a:pPr>
            <a:r>
              <a:rPr lang="fr-FR" sz="2400" dirty="0"/>
              <a:t>agronomique des matières </a:t>
            </a:r>
          </a:p>
          <a:p>
            <a:pPr marL="114300" indent="0">
              <a:buNone/>
            </a:pPr>
            <a:r>
              <a:rPr lang="fr-FR" sz="2400" dirty="0"/>
              <a:t>fertilisantes d'origine résiduaire </a:t>
            </a:r>
          </a:p>
          <a:p>
            <a:pPr marL="114300" indent="0">
              <a:buNone/>
            </a:pPr>
            <a:r>
              <a:rPr lang="fr-FR" sz="2400" dirty="0"/>
              <a:t>(WP2)</a:t>
            </a:r>
          </a:p>
          <a:p>
            <a:r>
              <a:rPr lang="fr-FR" sz="2400" dirty="0"/>
              <a:t>Gestion de l’enherbement </a:t>
            </a:r>
          </a:p>
          <a:p>
            <a:pPr marL="114300" indent="0">
              <a:buNone/>
            </a:pPr>
            <a:r>
              <a:rPr lang="fr-FR" sz="2400" dirty="0"/>
              <a:t>spontané dans les systèmes de </a:t>
            </a:r>
          </a:p>
          <a:p>
            <a:pPr marL="114300" indent="0">
              <a:buNone/>
            </a:pPr>
            <a:r>
              <a:rPr lang="fr-FR" sz="2400" dirty="0"/>
              <a:t>culture (WP2)</a:t>
            </a:r>
          </a:p>
          <a:p>
            <a:r>
              <a:rPr lang="fr-FR" sz="2400" dirty="0"/>
              <a:t>Mobilisation de la diversité </a:t>
            </a:r>
          </a:p>
          <a:p>
            <a:r>
              <a:rPr lang="fr-FR" sz="2400" dirty="0"/>
              <a:t>cultivée (WP2)</a:t>
            </a:r>
          </a:p>
          <a:p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DBF954-9AD7-4DB8-8B2E-99894FDF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0748" y="6176962"/>
            <a:ext cx="477130" cy="538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E7FF1A-8526-43D3-9C7A-7838A8C53E21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6E753B-96F8-4E7D-8C4C-DC9605C23BF1}"/>
              </a:ext>
            </a:extLst>
          </p:cNvPr>
          <p:cNvPicPr/>
          <p:nvPr/>
        </p:nvPicPr>
        <p:blipFill rotWithShape="1">
          <a:blip r:embed="rId2"/>
          <a:srcRect l="8767" t="10531" r="9737" b="17436"/>
          <a:stretch/>
        </p:blipFill>
        <p:spPr bwMode="auto">
          <a:xfrm>
            <a:off x="6498771" y="3102429"/>
            <a:ext cx="5274129" cy="3596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05D65608-0AE8-59EE-0EFD-964CE2EC9F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470" y="159351"/>
            <a:ext cx="1787730" cy="5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14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00899" y="1785158"/>
            <a:ext cx="11267639" cy="4436740"/>
          </a:xfrm>
        </p:spPr>
        <p:txBody>
          <a:bodyPr anchor="t"/>
          <a:lstStyle/>
          <a:p>
            <a:r>
              <a:rPr lang="fr-FR" sz="1700" dirty="0" err="1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Co-développer</a:t>
            </a:r>
            <a:r>
              <a:rPr lang="fr-FR" sz="17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un outil d’aide à la fertilisation</a:t>
            </a:r>
          </a:p>
          <a:p>
            <a:r>
              <a:rPr lang="fr-FR" sz="17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M</a:t>
            </a:r>
            <a:r>
              <a:rPr lang="fr-FR" sz="17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ulti-filière : canne, maraîchage et fourrage</a:t>
            </a:r>
          </a:p>
          <a:p>
            <a:r>
              <a:rPr lang="fr-FR" sz="17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I</a:t>
            </a:r>
            <a:r>
              <a:rPr lang="fr-FR" sz="17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nter-DOM : La Réunion, Martinique, Guadeloupe</a:t>
            </a:r>
          </a:p>
          <a:p>
            <a:r>
              <a:rPr lang="fr-FR" sz="17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Coordonné par le Cirad</a:t>
            </a:r>
          </a:p>
          <a:p>
            <a:r>
              <a:rPr lang="fr-FR" sz="17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Ateliers de</a:t>
            </a:r>
            <a:r>
              <a:rPr lang="fr-FR" sz="17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co-conception et de développement informatique du nouvel outil (2024)</a:t>
            </a:r>
          </a:p>
          <a:p>
            <a:endParaRPr lang="fr-FR" sz="1700" dirty="0">
              <a:solidFill>
                <a:schemeClr val="tx1"/>
              </a:solidFill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70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Livrable attendu : </a:t>
            </a:r>
            <a:r>
              <a:rPr lang="fr-FR" sz="17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un nouvel outil d’aide à la fertilisation répondant aux attentes des bénéficiaires (agriculteurs et techniciens agricoles), disponible gratuitement en ligne et garantissant la confidentialité des données utilisateurs.</a:t>
            </a:r>
          </a:p>
          <a:p>
            <a:pPr marL="186262" indent="0">
              <a:buNone/>
            </a:pPr>
            <a:endParaRPr lang="fr-FR" sz="17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438996"/>
            <a:ext cx="11360800" cy="779200"/>
          </a:xfrm>
        </p:spPr>
        <p:txBody>
          <a:bodyPr/>
          <a:lstStyle/>
          <a:p>
            <a:pPr algn="ctr"/>
            <a:r>
              <a:rPr lang="fr-FR" u="sng" dirty="0" err="1">
                <a:solidFill>
                  <a:srgbClr val="8C4303"/>
                </a:solidFill>
              </a:rPr>
              <a:t>FertiDom</a:t>
            </a:r>
            <a:r>
              <a:rPr lang="fr-FR" u="sng" dirty="0">
                <a:solidFill>
                  <a:srgbClr val="8C4303"/>
                </a:solidFill>
              </a:rPr>
              <a:t> &amp; Serdaf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442" y="1198435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Projet </a:t>
            </a:r>
            <a:r>
              <a:rPr lang="fr-FR" dirty="0" err="1">
                <a:solidFill>
                  <a:schemeClr val="accent3"/>
                </a:solidFill>
              </a:rPr>
              <a:t>FertiDOM</a:t>
            </a:r>
            <a:endParaRPr lang="fr-FR" dirty="0">
              <a:solidFill>
                <a:schemeClr val="accent3"/>
              </a:solidFill>
            </a:endParaRP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171B00-105F-E842-DE05-D8A615D7A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5036" y="1191465"/>
            <a:ext cx="2464926" cy="1649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ous-titre 3">
            <a:extLst>
              <a:ext uri="{FF2B5EF4-FFF2-40B4-BE49-F238E27FC236}">
                <a16:creationId xmlns:a16="http://schemas.microsoft.com/office/drawing/2014/main" id="{DC52CD0C-D550-8428-3544-6A7B01344A04}"/>
              </a:ext>
            </a:extLst>
          </p:cNvPr>
          <p:cNvSpPr txBox="1">
            <a:spLocks/>
          </p:cNvSpPr>
          <p:nvPr/>
        </p:nvSpPr>
        <p:spPr>
          <a:xfrm>
            <a:off x="904442" y="4791373"/>
            <a:ext cx="5393600" cy="90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213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 kern="0" dirty="0">
                <a:solidFill>
                  <a:schemeClr val="accent3"/>
                </a:solidFill>
              </a:rPr>
              <a:t>Et Serdaf ?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BF18E3D1-319A-D86C-D899-33A082C0A5F0}"/>
              </a:ext>
            </a:extLst>
          </p:cNvPr>
          <p:cNvSpPr txBox="1">
            <a:spLocks/>
          </p:cNvSpPr>
          <p:nvPr/>
        </p:nvSpPr>
        <p:spPr>
          <a:xfrm>
            <a:off x="318052" y="5231591"/>
            <a:ext cx="11433333" cy="99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r-FR" sz="1700" kern="0" dirty="0">
                <a:solidFill>
                  <a:schemeClr val="tx1"/>
                </a:solidFill>
                <a:latin typeface="Montserrat" panose="00000500000000000000" pitchFamily="2" charset="0"/>
              </a:rPr>
              <a:t>Un seul et unique outil pour la canne : intégration de Serdaf dans l’outil du projet </a:t>
            </a:r>
            <a:r>
              <a:rPr lang="fr-FR" sz="1700" kern="0" dirty="0" err="1">
                <a:solidFill>
                  <a:schemeClr val="tx1"/>
                </a:solidFill>
                <a:latin typeface="Montserrat" panose="00000500000000000000" pitchFamily="2" charset="0"/>
              </a:rPr>
              <a:t>FertiDOM</a:t>
            </a:r>
            <a:endParaRPr lang="fr-FR" sz="1700" kern="0" dirty="0">
              <a:solidFill>
                <a:schemeClr val="tx1"/>
              </a:solidFill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r>
              <a:rPr lang="fr-FR" sz="1700" kern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Appui de Marion RAMOS (eRcane) sur l’amélioration de l’outil Serdaf et donc futur outil (travaux de thèse en application) : améliorer </a:t>
            </a:r>
            <a:r>
              <a:rPr lang="fr-FR" sz="1700" b="1" kern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l’estimation</a:t>
            </a:r>
            <a:r>
              <a:rPr lang="fr-FR" sz="1700" kern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de la fourniture azotée du sol et </a:t>
            </a:r>
            <a:r>
              <a:rPr lang="fr-FR" sz="1700" b="1" kern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l’efficience</a:t>
            </a:r>
            <a:r>
              <a:rPr lang="fr-FR" sz="1700" kern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d’utilisation de </a:t>
            </a:r>
            <a:r>
              <a:rPr lang="fr-FR" sz="1700" b="1" kern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l’azote</a:t>
            </a:r>
            <a:r>
              <a:rPr lang="fr-FR" sz="1700" kern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issu de la </a:t>
            </a:r>
            <a:r>
              <a:rPr lang="fr-FR" sz="1700" kern="0" dirty="0" err="1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ferti</a:t>
            </a:r>
            <a:r>
              <a:rPr lang="fr-FR" sz="1700" kern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.</a:t>
            </a:r>
          </a:p>
          <a:p>
            <a:endParaRPr lang="fr-FR" sz="1700" kern="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FA9803-9868-0FCE-8E1C-619FD670FA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003" y="4412501"/>
            <a:ext cx="4737652" cy="504255"/>
          </a:xfrm>
          <a:prstGeom prst="rect">
            <a:avLst/>
          </a:prstGeom>
        </p:spPr>
      </p:pic>
      <p:pic>
        <p:nvPicPr>
          <p:cNvPr id="11" name="Image 10" descr="Une image contenant Graphique, graphisme, illustration, clipart&#10;&#10;Description générée automatiquement">
            <a:extLst>
              <a:ext uri="{FF2B5EF4-FFF2-40B4-BE49-F238E27FC236}">
                <a16:creationId xmlns:a16="http://schemas.microsoft.com/office/drawing/2014/main" id="{1965D751-2A20-8C27-7DA6-9833B8F08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92" y="4558030"/>
            <a:ext cx="986374" cy="581139"/>
          </a:xfrm>
          <a:prstGeom prst="rect">
            <a:avLst/>
          </a:prstGeom>
        </p:spPr>
      </p:pic>
      <p:pic>
        <p:nvPicPr>
          <p:cNvPr id="13" name="Image 12" descr="Une image contenant Police, Graphique&#10;&#10;Description générée automatiquement">
            <a:extLst>
              <a:ext uri="{FF2B5EF4-FFF2-40B4-BE49-F238E27FC236}">
                <a16:creationId xmlns:a16="http://schemas.microsoft.com/office/drawing/2014/main" id="{4C93E7A4-76AC-6A8A-D600-C0DCEB6E34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90" y="4622550"/>
            <a:ext cx="994926" cy="3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37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00900" y="1850400"/>
            <a:ext cx="11188126" cy="4893299"/>
          </a:xfrm>
        </p:spPr>
        <p:txBody>
          <a:bodyPr anchor="t"/>
          <a:lstStyle/>
          <a:p>
            <a:pPr marL="186262" indent="0">
              <a:buNone/>
            </a:pPr>
            <a:r>
              <a:rPr lang="fr-FR" dirty="0"/>
              <a:t>Le 20 juin à Sainte-Marie</a:t>
            </a:r>
          </a:p>
          <a:p>
            <a:pPr marL="186262" indent="0">
              <a:buNone/>
            </a:pPr>
            <a:r>
              <a:rPr lang="fr-FR" b="1" dirty="0"/>
              <a:t>31 partenaires </a:t>
            </a:r>
            <a:r>
              <a:rPr lang="fr-FR" dirty="0"/>
              <a:t>techniques, institutionnels et financiers impliqués</a:t>
            </a:r>
          </a:p>
          <a:p>
            <a:pPr marL="186262" indent="0">
              <a:buNone/>
            </a:pPr>
            <a:r>
              <a:rPr lang="fr-FR" b="1" dirty="0"/>
              <a:t>30 ateliers </a:t>
            </a:r>
            <a:r>
              <a:rPr lang="fr-FR" dirty="0"/>
              <a:t>sous 10 villages avec animations et démonstrations</a:t>
            </a:r>
          </a:p>
          <a:p>
            <a:pPr marL="186262" indent="0">
              <a:buNone/>
            </a:pPr>
            <a:r>
              <a:rPr lang="fr-FR" dirty="0"/>
              <a:t>Un « Espace Entreprises » avec </a:t>
            </a:r>
            <a:r>
              <a:rPr lang="fr-FR" b="1" dirty="0"/>
              <a:t>17 sociétés privées </a:t>
            </a:r>
          </a:p>
          <a:p>
            <a:pPr marL="186262" indent="0">
              <a:buNone/>
            </a:pPr>
            <a:r>
              <a:rPr lang="fr-FR" b="1" dirty="0"/>
              <a:t>+160 intervenants / exposants</a:t>
            </a:r>
          </a:p>
          <a:p>
            <a:pPr marL="186262" indent="0">
              <a:buNone/>
            </a:pPr>
            <a:r>
              <a:rPr lang="fr-FR" dirty="0"/>
              <a:t>1 table ronde organisée par la région « Agriculture, Data &amp; IA »</a:t>
            </a:r>
          </a:p>
          <a:p>
            <a:pPr marL="186262" indent="0">
              <a:buNone/>
            </a:pPr>
            <a:endParaRPr lang="fr-FR" dirty="0"/>
          </a:p>
          <a:p>
            <a:pPr marL="186262" indent="0">
              <a:buNone/>
            </a:pPr>
            <a:r>
              <a:rPr lang="fr-FR" b="1" dirty="0"/>
              <a:t>40 000 € dépensés </a:t>
            </a:r>
            <a:r>
              <a:rPr lang="fr-FR" dirty="0"/>
              <a:t>(chapiteaux, repas, électricité, communication, prestataires, bus, toilettes, entretien site, location tracteurs, divers) – Financé par l’ODEADOM/Etat (35 k€), eRcane, Tereos, le Cirad, l’ARTAS, fond FEADER (Europe, Etat, Département), le SSR.</a:t>
            </a:r>
          </a:p>
          <a:p>
            <a:pPr marL="186262" indent="0">
              <a:buNone/>
            </a:pPr>
            <a:r>
              <a:rPr lang="fr-FR" dirty="0"/>
              <a:t>Porté par eRcane.</a:t>
            </a:r>
          </a:p>
          <a:p>
            <a:pPr marL="186262" indent="0">
              <a:buNone/>
            </a:pPr>
            <a:endParaRPr lang="fr-FR" dirty="0"/>
          </a:p>
          <a:p>
            <a:pPr marL="186262" indent="0">
              <a:buNone/>
            </a:pPr>
            <a:r>
              <a:rPr lang="fr-FR" b="1" dirty="0"/>
              <a:t>420 visiteurs dont 250 agriculteurs, 60 apprenants</a:t>
            </a:r>
          </a:p>
          <a:p>
            <a:pPr marL="186262" indent="0">
              <a:buNone/>
            </a:pPr>
            <a:r>
              <a:rPr lang="fr-FR" b="1" dirty="0"/>
              <a:t>et 110 autres pro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u="sng" dirty="0">
                <a:solidFill>
                  <a:srgbClr val="8C4303"/>
                </a:solidFill>
              </a:rPr>
              <a:t>Bilan Agrofert’îles Canne à sucre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300" y="1407154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1</a:t>
            </a:r>
            <a:r>
              <a:rPr lang="fr-FR" baseline="30000" dirty="0">
                <a:solidFill>
                  <a:schemeClr val="accent3"/>
                </a:solidFill>
              </a:rPr>
              <a:t>ère</a:t>
            </a:r>
            <a:r>
              <a:rPr lang="fr-FR" dirty="0">
                <a:solidFill>
                  <a:schemeClr val="accent3"/>
                </a:solidFill>
              </a:rPr>
              <a:t> édition en canne à sucre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39C000-698C-C7F2-8845-FEBA54EE29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172" y="1560330"/>
            <a:ext cx="5837583" cy="4944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0614BFB-D9AD-B6D4-FBC9-6863C522B8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633" y="2283242"/>
            <a:ext cx="2560867" cy="779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A47C170-882B-6462-BC5C-EC5609F353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6807" y="3062442"/>
            <a:ext cx="4051578" cy="8339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5B76240-6C95-558D-FDE9-0DA8E54AA1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26" y="5491166"/>
            <a:ext cx="5009859" cy="8339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1F0793-34C4-0FC8-8942-894ADDA65D78}"/>
              </a:ext>
            </a:extLst>
          </p:cNvPr>
          <p:cNvSpPr/>
          <p:nvPr/>
        </p:nvSpPr>
        <p:spPr>
          <a:xfrm>
            <a:off x="11336391" y="5123785"/>
            <a:ext cx="710109" cy="370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 descr="Une image contenant texte, logo, Police, conception&#10;&#10;Description générée automatiquement">
            <a:extLst>
              <a:ext uri="{FF2B5EF4-FFF2-40B4-BE49-F238E27FC236}">
                <a16:creationId xmlns:a16="http://schemas.microsoft.com/office/drawing/2014/main" id="{EE5EE24B-9BE9-ECD7-2762-02D6D105BE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360" y="5219152"/>
            <a:ext cx="479359" cy="31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4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u="sng" dirty="0">
                <a:solidFill>
                  <a:srgbClr val="8C4303"/>
                </a:solidFill>
              </a:rPr>
              <a:t>Bilan Agrofert’îles Canne à sucre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21" name="Image 20" descr="Une image contenant plein air, ciel, herbe, tente&#10;&#10;Description générée automatiquement">
            <a:extLst>
              <a:ext uri="{FF2B5EF4-FFF2-40B4-BE49-F238E27FC236}">
                <a16:creationId xmlns:a16="http://schemas.microsoft.com/office/drawing/2014/main" id="{763B8134-8AC8-651D-C5C6-C429937474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58" y="4256865"/>
            <a:ext cx="3786300" cy="2520000"/>
          </a:xfrm>
          <a:prstGeom prst="rect">
            <a:avLst/>
          </a:prstGeom>
        </p:spPr>
      </p:pic>
      <p:pic>
        <p:nvPicPr>
          <p:cNvPr id="23" name="Image 22" descr="Une image contenant plein air, ciel, habits, homme&#10;&#10;Description générée automatiquement">
            <a:extLst>
              <a:ext uri="{FF2B5EF4-FFF2-40B4-BE49-F238E27FC236}">
                <a16:creationId xmlns:a16="http://schemas.microsoft.com/office/drawing/2014/main" id="{EC8F3A48-867D-A49F-24DC-1E2E7AD7F3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869" y="4256865"/>
            <a:ext cx="3788400" cy="2520000"/>
          </a:xfrm>
          <a:prstGeom prst="rect">
            <a:avLst/>
          </a:prstGeom>
        </p:spPr>
      </p:pic>
      <p:pic>
        <p:nvPicPr>
          <p:cNvPr id="25" name="Image 24" descr="Une image contenant plein air, herbe, ciel, plante&#10;&#10;Description générée automatiquement">
            <a:extLst>
              <a:ext uri="{FF2B5EF4-FFF2-40B4-BE49-F238E27FC236}">
                <a16:creationId xmlns:a16="http://schemas.microsoft.com/office/drawing/2014/main" id="{92FF2B6B-0492-14B8-A516-251BAC3C88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869" y="1558637"/>
            <a:ext cx="3786300" cy="2520000"/>
          </a:xfrm>
          <a:prstGeom prst="rect">
            <a:avLst/>
          </a:prstGeom>
        </p:spPr>
      </p:pic>
      <p:pic>
        <p:nvPicPr>
          <p:cNvPr id="27" name="Image 26" descr="Une image contenant plein air, ciel, herbe, personne&#10;&#10;Description générée automatiquement">
            <a:extLst>
              <a:ext uri="{FF2B5EF4-FFF2-40B4-BE49-F238E27FC236}">
                <a16:creationId xmlns:a16="http://schemas.microsoft.com/office/drawing/2014/main" id="{489F461F-2ECD-3C07-6F6C-5C4FE596C2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59" y="1578425"/>
            <a:ext cx="3788400" cy="2520000"/>
          </a:xfrm>
          <a:prstGeom prst="rect">
            <a:avLst/>
          </a:prstGeom>
        </p:spPr>
      </p:pic>
      <p:pic>
        <p:nvPicPr>
          <p:cNvPr id="29" name="Image 28" descr="Une image contenant habits, personne, homme, chaise&#10;&#10;Description générée automatiquement">
            <a:extLst>
              <a:ext uri="{FF2B5EF4-FFF2-40B4-BE49-F238E27FC236}">
                <a16:creationId xmlns:a16="http://schemas.microsoft.com/office/drawing/2014/main" id="{B787AB76-85FD-90D2-39FF-AA7839D040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610" y="1574956"/>
            <a:ext cx="3788399" cy="2520000"/>
          </a:xfrm>
          <a:prstGeom prst="rect">
            <a:avLst/>
          </a:prstGeom>
        </p:spPr>
      </p:pic>
      <p:pic>
        <p:nvPicPr>
          <p:cNvPr id="31" name="Image 30" descr="Une image contenant habits, homme, personne, personnes&#10;&#10;Description générée automatiquement">
            <a:extLst>
              <a:ext uri="{FF2B5EF4-FFF2-40B4-BE49-F238E27FC236}">
                <a16:creationId xmlns:a16="http://schemas.microsoft.com/office/drawing/2014/main" id="{0F1F1E16-A670-34CA-7B00-09AE1A8A121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610" y="4221395"/>
            <a:ext cx="4032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6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9"/>
          <p:cNvSpPr txBox="1">
            <a:spLocks noGrp="1"/>
          </p:cNvSpPr>
          <p:nvPr>
            <p:ph type="title"/>
          </p:nvPr>
        </p:nvSpPr>
        <p:spPr>
          <a:xfrm>
            <a:off x="965300" y="755314"/>
            <a:ext cx="11360800" cy="77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Programme</a:t>
            </a:r>
            <a:endParaRPr dirty="0"/>
          </a:p>
        </p:txBody>
      </p:sp>
      <p:pic>
        <p:nvPicPr>
          <p:cNvPr id="474" name="Image 473" descr="Une image contenant signe&#10;&#10;Description générée automatiquement">
            <a:extLst>
              <a:ext uri="{FF2B5EF4-FFF2-40B4-BE49-F238E27FC236}">
                <a16:creationId xmlns:a16="http://schemas.microsoft.com/office/drawing/2014/main" id="{F40BAD0E-8552-16E5-F3B8-65EF9A6A35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29F0EF4-54CE-A8F4-D841-A9E8773AE3FC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r-FR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16</a:t>
            </a:r>
            <a:r>
              <a:rPr lang="fr-FR" sz="1200" baseline="30000" dirty="0">
                <a:solidFill>
                  <a:schemeClr val="tx1"/>
                </a:solidFill>
                <a:latin typeface="Montserrat Medium" panose="00000600000000000000" pitchFamily="2" charset="0"/>
              </a:rPr>
              <a:t>ème</a:t>
            </a:r>
            <a:r>
              <a:rPr lang="fr-FR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 CPR Rita Canne – 26 juin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7CCCF8-097F-1788-F7F4-A4C7933BC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187" y="1425382"/>
            <a:ext cx="9508106" cy="499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u="sng" dirty="0">
                <a:solidFill>
                  <a:srgbClr val="8C4303"/>
                </a:solidFill>
              </a:rPr>
              <a:t>Point herbicides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935" y="1526501"/>
            <a:ext cx="10613787" cy="4672057"/>
          </a:xfrm>
        </p:spPr>
        <p:txBody>
          <a:bodyPr/>
          <a:lstStyle/>
          <a:p>
            <a:r>
              <a:rPr lang="fr-FR" sz="2200" dirty="0">
                <a:solidFill>
                  <a:schemeClr val="accent3"/>
                </a:solidFill>
              </a:rPr>
              <a:t>Dernières actualités disponibles sous le site internet Carocanne.re</a:t>
            </a:r>
          </a:p>
          <a:p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</a:rPr>
              <a:t>Produits autorisés en ce moment &amp; Périodes dérogatoires &amp; tableaux efficacité</a:t>
            </a:r>
          </a:p>
          <a:p>
            <a:endParaRPr lang="fr-FR" dirty="0">
              <a:solidFill>
                <a:schemeClr val="accent3"/>
              </a:solidFill>
            </a:endParaRPr>
          </a:p>
          <a:p>
            <a:r>
              <a:rPr lang="fr-FR" sz="2200" dirty="0">
                <a:solidFill>
                  <a:schemeClr val="accent3"/>
                </a:solidFill>
              </a:rPr>
              <a:t>5 dossiers d’AMM 120j (bientôt) déposé par les Antilles à la </a:t>
            </a:r>
            <a:r>
              <a:rPr lang="fr-FR" sz="2200" b="1" dirty="0">
                <a:solidFill>
                  <a:schemeClr val="accent3"/>
                </a:solidFill>
              </a:rPr>
              <a:t>DGAL</a:t>
            </a:r>
          </a:p>
          <a:p>
            <a:r>
              <a:rPr lang="fr-FR" sz="1800" dirty="0" err="1">
                <a:solidFill>
                  <a:schemeClr val="tx1"/>
                </a:solidFill>
                <a:latin typeface="Montserrat "/>
              </a:rPr>
              <a:t>Loyant</a:t>
            </a:r>
            <a:r>
              <a:rPr lang="fr-FR" sz="1800" dirty="0">
                <a:solidFill>
                  <a:schemeClr val="tx1"/>
                </a:solidFill>
                <a:latin typeface="Montserrat "/>
              </a:rPr>
              <a:t> (prélevée - déposé), Merlin Flexx (prélevée - finalisation), Callisto (postlevée – </a:t>
            </a:r>
          </a:p>
          <a:p>
            <a:r>
              <a:rPr lang="fr-FR" sz="1800" dirty="0">
                <a:solidFill>
                  <a:schemeClr val="tx1"/>
                </a:solidFill>
                <a:latin typeface="Montserrat "/>
              </a:rPr>
              <a:t>finalisation), Onyx (postlevée – discussions firme), Centurion R (postlevée anti-</a:t>
            </a:r>
          </a:p>
          <a:p>
            <a:r>
              <a:rPr lang="fr-FR" sz="1800" dirty="0">
                <a:solidFill>
                  <a:schemeClr val="tx1"/>
                </a:solidFill>
                <a:latin typeface="Montserrat "/>
              </a:rPr>
              <a:t>graminée non sélectif - déposé)</a:t>
            </a:r>
          </a:p>
          <a:p>
            <a:endParaRPr lang="fr-FR" sz="1800" dirty="0">
              <a:solidFill>
                <a:schemeClr val="tx1"/>
              </a:solidFill>
              <a:latin typeface="Montserrat "/>
            </a:endParaRPr>
          </a:p>
          <a:p>
            <a:r>
              <a:rPr lang="fr-FR" sz="2200" dirty="0">
                <a:solidFill>
                  <a:srgbClr val="324A00"/>
                </a:solidFill>
                <a:latin typeface="Montserrat Medium" panose="00000600000000000000" pitchFamily="2" charset="0"/>
              </a:rPr>
              <a:t>4 dossiers d’extension d’usage déposés à </a:t>
            </a:r>
            <a:r>
              <a:rPr lang="fr-FR" sz="2200" b="1" dirty="0">
                <a:solidFill>
                  <a:srgbClr val="324A00"/>
                </a:solidFill>
                <a:latin typeface="Montserrat Medium" panose="00000600000000000000" pitchFamily="2" charset="0"/>
              </a:rPr>
              <a:t>l’ANSES</a:t>
            </a:r>
          </a:p>
          <a:p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</a:rPr>
              <a:t>Callisto (à 1,5 l/ha) </a:t>
            </a:r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fr-FR" sz="1800" dirty="0" err="1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déc</a:t>
            </a:r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 2023 par CTCS Martinique</a:t>
            </a:r>
            <a:endParaRPr lang="fr-FR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</a:rPr>
              <a:t>Callisto Plus (</a:t>
            </a:r>
            <a:r>
              <a:rPr lang="fr-FR" sz="1800" i="1" dirty="0">
                <a:solidFill>
                  <a:schemeClr val="tx1"/>
                </a:solidFill>
                <a:latin typeface="Montserrat" panose="00000500000000000000" pitchFamily="2" charset="0"/>
              </a:rPr>
              <a:t>mésotrione + dicamba</a:t>
            </a:r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</a:rPr>
              <a:t>) </a:t>
            </a:r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mars 2024 par eRcane</a:t>
            </a:r>
            <a:endParaRPr lang="fr-FR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</a:rPr>
              <a:t>Onyx </a:t>
            </a:r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firme fin 2023</a:t>
            </a:r>
            <a:endParaRPr lang="fr-FR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Extensions d’usage mineur (déjà autorisé sur maïs  réponse 6 mois-1 an)</a:t>
            </a:r>
            <a:endParaRPr lang="fr-FR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r>
              <a:rPr lang="fr-FR" sz="1800" dirty="0" err="1">
                <a:solidFill>
                  <a:schemeClr val="tx1"/>
                </a:solidFill>
                <a:latin typeface="Montserrat" panose="00000500000000000000" pitchFamily="2" charset="0"/>
              </a:rPr>
              <a:t>Loyant</a:t>
            </a:r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firme début 2024</a:t>
            </a:r>
            <a:endParaRPr lang="fr-FR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r>
              <a:rPr lang="fr-FR" sz="1800" dirty="0">
                <a:solidFill>
                  <a:schemeClr val="tx1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Extension d’usage majeur (riz)  réponse dans au moins 2 ans</a:t>
            </a:r>
            <a:endParaRPr lang="fr-FR" sz="1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C08F01-7877-3C56-0E3E-3FFA3A9814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743" y="1145762"/>
            <a:ext cx="1026008" cy="10036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81D05A-3115-E98F-B221-280307AF29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748" y="2243332"/>
            <a:ext cx="1533999" cy="42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4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136523" y="2170904"/>
            <a:ext cx="6240056" cy="4170800"/>
          </a:xfrm>
        </p:spPr>
        <p:txBody>
          <a:bodyPr anchor="t"/>
          <a:lstStyle/>
          <a:p>
            <a:r>
              <a:rPr lang="fr-FR" dirty="0"/>
              <a:t>Le mercredi 27 mars publication dans la </a:t>
            </a:r>
          </a:p>
          <a:p>
            <a:pPr marL="186262" indent="0">
              <a:buNone/>
            </a:pPr>
            <a:r>
              <a:rPr lang="fr-FR" dirty="0"/>
              <a:t>prestigieuse revue scientifique </a:t>
            </a:r>
            <a:r>
              <a:rPr lang="fr-FR" i="1" dirty="0"/>
              <a:t>Nature</a:t>
            </a:r>
            <a:endParaRPr lang="fr-FR" dirty="0"/>
          </a:p>
          <a:p>
            <a:r>
              <a:rPr lang="fr-FR" dirty="0"/>
              <a:t>Article co-écrit par un consortium de 35 </a:t>
            </a:r>
          </a:p>
          <a:p>
            <a:pPr marL="186262" indent="0">
              <a:buNone/>
            </a:pPr>
            <a:r>
              <a:rPr lang="fr-FR" dirty="0"/>
              <a:t>chercheurs dont les équipes du Cirad et </a:t>
            </a:r>
          </a:p>
          <a:p>
            <a:pPr marL="186262" indent="0">
              <a:buNone/>
            </a:pPr>
            <a:r>
              <a:rPr lang="fr-FR" dirty="0"/>
              <a:t>d’eRcane</a:t>
            </a:r>
          </a:p>
          <a:p>
            <a:r>
              <a:rPr lang="fr-FR" dirty="0"/>
              <a:t>Séquence complète du génome de la </a:t>
            </a:r>
          </a:p>
          <a:p>
            <a:pPr marL="186262" indent="0">
              <a:buNone/>
            </a:pPr>
            <a:r>
              <a:rPr lang="fr-FR" dirty="0"/>
              <a:t>Canne, variété R570</a:t>
            </a:r>
          </a:p>
          <a:p>
            <a:r>
              <a:rPr lang="fr-FR" dirty="0"/>
              <a:t>Avancée majeure sur le plan de la sélection </a:t>
            </a:r>
          </a:p>
          <a:p>
            <a:pPr marL="186262" indent="0">
              <a:buNone/>
            </a:pPr>
            <a:r>
              <a:rPr lang="fr-FR" dirty="0"/>
              <a:t>variétale : la visualisation complète et détaillée</a:t>
            </a:r>
          </a:p>
          <a:p>
            <a:pPr marL="186262" indent="0">
              <a:buNone/>
            </a:pPr>
            <a:r>
              <a:rPr lang="fr-FR" dirty="0"/>
              <a:t>de l’ADN permettra d’identifier les gènes </a:t>
            </a:r>
          </a:p>
          <a:p>
            <a:pPr marL="186262" indent="0">
              <a:buNone/>
            </a:pPr>
            <a:r>
              <a:rPr lang="fr-FR" dirty="0"/>
              <a:t>d’intérêts agronomiques et créer des variétés </a:t>
            </a:r>
          </a:p>
          <a:p>
            <a:pPr marL="186262" indent="0">
              <a:buNone/>
            </a:pPr>
            <a:r>
              <a:rPr lang="fr-FR" dirty="0"/>
              <a:t>encore plus adaptées, résistantes et performantes.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u="sng" dirty="0">
                <a:solidFill>
                  <a:srgbClr val="8C4303"/>
                </a:solidFill>
              </a:rPr>
              <a:t>Article </a:t>
            </a:r>
            <a:r>
              <a:rPr lang="fr-FR" i="1" u="sng" dirty="0">
                <a:solidFill>
                  <a:srgbClr val="8C4303"/>
                </a:solidFill>
              </a:rPr>
              <a:t>Nature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0483" y="1592268"/>
            <a:ext cx="6970187" cy="563447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Le génome de la canne à sucre enfin déchiffré !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9" name="Image 8" descr="Une image contenant vert, plante, légume, plein air&#10;&#10;Description générée automatiquement">
            <a:extLst>
              <a:ext uri="{FF2B5EF4-FFF2-40B4-BE49-F238E27FC236}">
                <a16:creationId xmlns:a16="http://schemas.microsoft.com/office/drawing/2014/main" id="{3ED43DCE-0B23-A958-FD3D-21BD0F4318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00" y="1486551"/>
            <a:ext cx="3735622" cy="510789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CF8AB9-6A82-F86A-DC46-2F670C69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6796" y="2121840"/>
            <a:ext cx="1518215" cy="201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883E44-5914-D238-E24D-F391DCB480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579" y="4341809"/>
            <a:ext cx="1569396" cy="21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92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09"/>
          <p:cNvSpPr txBox="1">
            <a:spLocks noGrp="1"/>
          </p:cNvSpPr>
          <p:nvPr>
            <p:ph type="title"/>
          </p:nvPr>
        </p:nvSpPr>
        <p:spPr>
          <a:xfrm>
            <a:off x="415600" y="719823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/>
              <a:t>Discussions – 5’</a:t>
            </a:r>
            <a:endParaRPr sz="7200" dirty="0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A75AFB3C-ECA4-F28D-64AA-9FE7C841C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3076" name="Picture 4" descr="Boîte de discussion - Icônes les communications gratuites">
            <a:extLst>
              <a:ext uri="{FF2B5EF4-FFF2-40B4-BE49-F238E27FC236}">
                <a16:creationId xmlns:a16="http://schemas.microsoft.com/office/drawing/2014/main" id="{28801988-57C5-2C8D-6228-A36D7302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433" y="3520178"/>
            <a:ext cx="1879134" cy="18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4AD369E0-EEAE-4492-B59C-5241E949A4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425525DD-8A9C-D9D1-7496-FDAC25A592C5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40604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94"/>
          <p:cNvSpPr/>
          <p:nvPr/>
        </p:nvSpPr>
        <p:spPr>
          <a:xfrm rot="10800000">
            <a:off x="446200" y="2542400"/>
            <a:ext cx="6503240" cy="4317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7" name="Google Shape;1317;p94"/>
          <p:cNvSpPr txBox="1">
            <a:spLocks noGrp="1"/>
          </p:cNvSpPr>
          <p:nvPr>
            <p:ph type="title"/>
          </p:nvPr>
        </p:nvSpPr>
        <p:spPr>
          <a:xfrm>
            <a:off x="840175" y="4447200"/>
            <a:ext cx="5914452" cy="75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TRANSFERT,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Quel Bilan 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18" name="Google Shape;1318;p94"/>
          <p:cNvSpPr txBox="1">
            <a:spLocks noGrp="1"/>
          </p:cNvSpPr>
          <p:nvPr>
            <p:ph type="subTitle" idx="1"/>
          </p:nvPr>
        </p:nvSpPr>
        <p:spPr>
          <a:xfrm>
            <a:off x="840175" y="5732589"/>
            <a:ext cx="4597200" cy="8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>
                <a:solidFill>
                  <a:schemeClr val="lt1"/>
                </a:solidFill>
              </a:rPr>
              <a:t>Alizé MANSUY, eRcane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19" name="Google Shape;1319;p94"/>
          <p:cNvSpPr txBox="1">
            <a:spLocks noGrp="1"/>
          </p:cNvSpPr>
          <p:nvPr>
            <p:ph type="title" idx="2"/>
          </p:nvPr>
        </p:nvSpPr>
        <p:spPr>
          <a:xfrm>
            <a:off x="840175" y="2542400"/>
            <a:ext cx="1736800" cy="11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2"/>
                </a:solidFill>
              </a:rPr>
              <a:t>02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2" name="Image 1" descr="Une image contenant signe&#10;&#10;Description générée automatiquement">
            <a:extLst>
              <a:ext uri="{FF2B5EF4-FFF2-40B4-BE49-F238E27FC236}">
                <a16:creationId xmlns:a16="http://schemas.microsoft.com/office/drawing/2014/main" id="{193C975C-F36F-2B25-5D16-881BCB3354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B52E6861-999D-5B17-FBD7-4037BEF6A5CD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r-FR" sz="1200" dirty="0">
                <a:latin typeface="Montserrat" panose="00000500000000000000" pitchFamily="2" charset="0"/>
              </a:rPr>
              <a:t>16</a:t>
            </a:r>
            <a:r>
              <a:rPr lang="fr-FR" sz="1200" baseline="30000" dirty="0">
                <a:latin typeface="Montserrat" panose="00000500000000000000" pitchFamily="2" charset="0"/>
              </a:rPr>
              <a:t>ème</a:t>
            </a:r>
            <a:r>
              <a:rPr lang="fr-FR" sz="1200" dirty="0">
                <a:latin typeface="Montserrat" panose="00000500000000000000" pitchFamily="2" charset="0"/>
              </a:rPr>
              <a:t> CPR Rita Canne – 26 juin 2024</a:t>
            </a:r>
          </a:p>
        </p:txBody>
      </p:sp>
      <p:pic>
        <p:nvPicPr>
          <p:cNvPr id="4" name="Image 3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28C215CE-AEA0-96BB-E713-A747016BE7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46153" y="3055190"/>
            <a:ext cx="11115547" cy="4170800"/>
          </a:xfrm>
        </p:spPr>
        <p:txBody>
          <a:bodyPr anchor="t"/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000" dirty="0"/>
              <a:t>On transfère quoi ? </a:t>
            </a:r>
            <a:r>
              <a:rPr lang="fr-FR" sz="2000" dirty="0">
                <a:sym typeface="Wingdings" panose="05000000000000000000" pitchFamily="2" charset="2"/>
              </a:rPr>
              <a:t> connaissances (savoirs), compétences (</a:t>
            </a:r>
            <a:r>
              <a:rPr lang="fr-FR" sz="2000" dirty="0" err="1">
                <a:sym typeface="Wingdings" panose="05000000000000000000" pitchFamily="2" charset="2"/>
              </a:rPr>
              <a:t>savoirs-faire</a:t>
            </a:r>
            <a:r>
              <a:rPr lang="fr-FR" sz="2000" dirty="0">
                <a:sym typeface="Wingdings" panose="05000000000000000000" pitchFamily="2" charset="2"/>
              </a:rPr>
              <a:t>), expériences. Réussites ou échecs !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sz="2000" dirty="0">
                <a:sym typeface="Wingdings" panose="05000000000000000000" pitchFamily="2" charset="2"/>
              </a:rPr>
              <a:t>Objectif ?  </a:t>
            </a:r>
            <a:r>
              <a:rPr lang="fr-FR" sz="2000" dirty="0"/>
              <a:t>Veiller à ce que les savoirs, </a:t>
            </a:r>
            <a:r>
              <a:rPr lang="fr-FR" sz="2000" dirty="0" err="1"/>
              <a:t>savoirs-faire</a:t>
            </a:r>
            <a:r>
              <a:rPr lang="fr-FR" sz="2000" dirty="0"/>
              <a:t>, soient efficacement </a:t>
            </a:r>
            <a:r>
              <a:rPr lang="fr-FR" sz="2000" b="1" dirty="0"/>
              <a:t>transmis, conservés et utilisés</a:t>
            </a:r>
            <a:r>
              <a:rPr lang="fr-FR" sz="2000" dirty="0"/>
              <a:t> au sein d’une communauté pour une meilleure prise de décision et une amélioration des performances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Le transfert ?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99" y="1407154"/>
            <a:ext cx="9739871" cy="1101870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5"/>
                </a:solidFill>
              </a:rPr>
              <a:t>Définition (Transfert de connaissances/compétences) : </a:t>
            </a:r>
          </a:p>
          <a:p>
            <a:pPr algn="ctr"/>
            <a:r>
              <a:rPr lang="fr-FR" i="1" dirty="0">
                <a:solidFill>
                  <a:schemeClr val="accent3"/>
                </a:solidFill>
              </a:rPr>
              <a:t>« Processus de partage et de diffusion d’informations entre les individus au sein d’une même communauté »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2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198267"/>
            <a:ext cx="10261400" cy="4170800"/>
          </a:xfrm>
        </p:spPr>
        <p:txBody>
          <a:bodyPr anchor="t"/>
          <a:lstStyle/>
          <a:p>
            <a:pPr marL="186262" indent="0">
              <a:buNone/>
            </a:pPr>
            <a:r>
              <a:rPr lang="fr-FR" dirty="0"/>
              <a:t>Un consensus se dégage des écrits scientifiques à l’effet que les </a:t>
            </a:r>
            <a:r>
              <a:rPr lang="fr-FR" b="1" dirty="0"/>
              <a:t>efforts</a:t>
            </a:r>
            <a:r>
              <a:rPr lang="fr-FR" dirty="0"/>
              <a:t> généralement </a:t>
            </a:r>
            <a:r>
              <a:rPr lang="fr-FR" b="1" dirty="0"/>
              <a:t>déployés</a:t>
            </a:r>
            <a:r>
              <a:rPr lang="fr-FR" dirty="0"/>
              <a:t> pour rendre </a:t>
            </a:r>
            <a:r>
              <a:rPr lang="fr-FR" b="1" dirty="0"/>
              <a:t>disponibles</a:t>
            </a:r>
            <a:r>
              <a:rPr lang="fr-FR" dirty="0"/>
              <a:t> les connaissances scientifiques représentent une </a:t>
            </a:r>
            <a:r>
              <a:rPr lang="fr-FR" b="1" dirty="0"/>
              <a:t>condition nécessaire mais non suffisante </a:t>
            </a:r>
            <a:r>
              <a:rPr lang="fr-FR" dirty="0"/>
              <a:t>de leur réelle </a:t>
            </a:r>
            <a:r>
              <a:rPr lang="fr-FR" b="1" dirty="0"/>
              <a:t>utilisation</a:t>
            </a:r>
            <a:r>
              <a:rPr lang="fr-FR" dirty="0"/>
              <a:t> dans la pratique (BERO et al. 1998).</a:t>
            </a:r>
          </a:p>
          <a:p>
            <a:pPr marL="186262" indent="0">
              <a:buNone/>
            </a:pPr>
            <a:endParaRPr lang="fr-FR" dirty="0"/>
          </a:p>
          <a:p>
            <a:pPr marL="186262" indent="0">
              <a:buNone/>
            </a:pPr>
            <a:r>
              <a:rPr lang="fr-FR" dirty="0"/>
              <a:t> Trois catégories de conditions doivent être respectées :</a:t>
            </a:r>
          </a:p>
          <a:p>
            <a:pPr marL="186262" indent="0">
              <a:buNone/>
            </a:pPr>
            <a:r>
              <a:rPr lang="fr-FR" dirty="0"/>
              <a:t>-(1) Prendre en compte les </a:t>
            </a:r>
            <a:r>
              <a:rPr lang="fr-FR" b="1" dirty="0"/>
              <a:t>ressources</a:t>
            </a:r>
            <a:r>
              <a:rPr lang="fr-FR" dirty="0"/>
              <a:t>, les </a:t>
            </a:r>
            <a:r>
              <a:rPr lang="fr-FR" b="1" dirty="0"/>
              <a:t>besoins</a:t>
            </a:r>
            <a:r>
              <a:rPr lang="fr-FR" dirty="0"/>
              <a:t>, la </a:t>
            </a:r>
            <a:r>
              <a:rPr lang="fr-FR" b="1" dirty="0"/>
              <a:t>faisabilité</a:t>
            </a:r>
            <a:r>
              <a:rPr lang="fr-FR" dirty="0"/>
              <a:t> et le degré de réceptivité ;</a:t>
            </a:r>
          </a:p>
          <a:p>
            <a:pPr marL="186262" indent="0">
              <a:buNone/>
            </a:pPr>
            <a:r>
              <a:rPr lang="fr-FR" dirty="0"/>
              <a:t>-(2) Faire un effort vers la </a:t>
            </a:r>
            <a:r>
              <a:rPr lang="fr-FR" b="1" dirty="0"/>
              <a:t>pratique</a:t>
            </a:r>
            <a:r>
              <a:rPr lang="fr-FR" dirty="0"/>
              <a:t> et les informations doivent être </a:t>
            </a:r>
            <a:r>
              <a:rPr lang="fr-FR" b="1" dirty="0"/>
              <a:t>transformées</a:t>
            </a:r>
            <a:r>
              <a:rPr lang="fr-FR" dirty="0"/>
              <a:t> pour prendre en compte les </a:t>
            </a:r>
            <a:r>
              <a:rPr lang="fr-FR" b="1" dirty="0"/>
              <a:t>particularités</a:t>
            </a:r>
            <a:r>
              <a:rPr lang="fr-FR" dirty="0"/>
              <a:t> du milieu. </a:t>
            </a:r>
            <a:r>
              <a:rPr lang="fr-FR" b="1" dirty="0">
                <a:latin typeface="Montserrat" panose="00000500000000000000" pitchFamily="2" charset="0"/>
              </a:rPr>
              <a:t>Disponible </a:t>
            </a:r>
            <a:r>
              <a:rPr lang="fr-FR" b="1" dirty="0">
                <a:latin typeface="Montserrat" panose="00000500000000000000" pitchFamily="2" charset="0"/>
                <a:cs typeface="Courier New" panose="02070309020205020404" pitchFamily="49" charset="0"/>
              </a:rPr>
              <a:t>≠ Accessible</a:t>
            </a:r>
            <a:r>
              <a:rPr lang="fr-FR" dirty="0">
                <a:latin typeface="Montserrat" panose="00000500000000000000" pitchFamily="2" charset="0"/>
                <a:cs typeface="Courier New" panose="02070309020205020404" pitchFamily="49" charset="0"/>
              </a:rPr>
              <a:t>.</a:t>
            </a:r>
            <a:endParaRPr lang="fr-FR" dirty="0">
              <a:latin typeface="Montserrat" panose="00000500000000000000" pitchFamily="2" charset="0"/>
            </a:endParaRPr>
          </a:p>
          <a:p>
            <a:pPr marL="186262" indent="0">
              <a:buNone/>
            </a:pPr>
            <a:r>
              <a:rPr lang="fr-FR" dirty="0"/>
              <a:t>-(3) Créer un processus </a:t>
            </a:r>
            <a:r>
              <a:rPr lang="fr-FR" b="1" dirty="0"/>
              <a:t>interactif</a:t>
            </a:r>
            <a:r>
              <a:rPr lang="fr-FR" dirty="0"/>
              <a:t> entre les diffuseurs et les utilisateurs </a:t>
            </a:r>
            <a:r>
              <a:rPr lang="fr-FR" dirty="0">
                <a:sym typeface="Wingdings" panose="05000000000000000000" pitchFamily="2" charset="2"/>
              </a:rPr>
              <a:t> la </a:t>
            </a:r>
            <a:r>
              <a:rPr lang="fr-FR" b="1" dirty="0">
                <a:sym typeface="Wingdings" panose="05000000000000000000" pitchFamily="2" charset="2"/>
              </a:rPr>
              <a:t>source</a:t>
            </a:r>
            <a:r>
              <a:rPr lang="fr-FR" dirty="0">
                <a:sym typeface="Wingdings" panose="05000000000000000000" pitchFamily="2" charset="2"/>
              </a:rPr>
              <a:t> de </a:t>
            </a:r>
            <a:r>
              <a:rPr lang="fr-FR" b="1" dirty="0">
                <a:sym typeface="Wingdings" panose="05000000000000000000" pitchFamily="2" charset="2"/>
              </a:rPr>
              <a:t>l’information</a:t>
            </a:r>
            <a:r>
              <a:rPr lang="fr-FR" dirty="0">
                <a:sym typeface="Wingdings" panose="05000000000000000000" pitchFamily="2" charset="2"/>
              </a:rPr>
              <a:t> compte parfois plus que le message lui-même</a:t>
            </a:r>
            <a:endParaRPr lang="fr-FR" dirty="0"/>
          </a:p>
          <a:p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300" y="1407154"/>
            <a:ext cx="7498476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Comment évaluer sa réussite ? (C. Dagenais, 2006)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88F3C35-D775-ED92-2212-7F376EA6353B}"/>
              </a:ext>
            </a:extLst>
          </p:cNvPr>
          <p:cNvSpPr txBox="1">
            <a:spLocks/>
          </p:cNvSpPr>
          <p:nvPr/>
        </p:nvSpPr>
        <p:spPr>
          <a:xfrm>
            <a:off x="400900" y="70735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u="sng" kern="0" dirty="0">
                <a:solidFill>
                  <a:srgbClr val="8C4303"/>
                </a:solidFill>
              </a:rPr>
              <a:t>Quelles conditions au transfert ?</a:t>
            </a:r>
          </a:p>
        </p:txBody>
      </p:sp>
    </p:spTree>
    <p:extLst>
      <p:ext uri="{BB962C8B-B14F-4D97-AF65-F5344CB8AC3E}">
        <p14:creationId xmlns:p14="http://schemas.microsoft.com/office/powerpoint/2010/main" val="125074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B6A536F9-60C5-3329-8481-FC8837CA41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513162"/>
              </p:ext>
            </p:extLst>
          </p:nvPr>
        </p:nvGraphicFramePr>
        <p:xfrm>
          <a:off x="2140801" y="1795346"/>
          <a:ext cx="8458783" cy="4792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9573" y="1714548"/>
            <a:ext cx="2558000" cy="1147099"/>
          </a:xfrm>
        </p:spPr>
        <p:txBody>
          <a:bodyPr anchor="t"/>
          <a:lstStyle/>
          <a:p>
            <a:pPr marL="186262" indent="0" algn="ctr">
              <a:buNone/>
            </a:pP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</a:rPr>
              <a:t>Savoirs</a:t>
            </a:r>
          </a:p>
          <a:p>
            <a:pPr marL="186262" indent="0" algn="ctr">
              <a:buNone/>
            </a:pPr>
            <a:r>
              <a:rPr lang="fr-FR" sz="1800" i="1" dirty="0" err="1">
                <a:solidFill>
                  <a:schemeClr val="accent1">
                    <a:lumMod val="75000"/>
                  </a:schemeClr>
                </a:solidFill>
              </a:rPr>
              <a:t>Savoirs-faire</a:t>
            </a:r>
            <a:endParaRPr lang="fr-FR" sz="18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186262" indent="0" algn="ctr">
              <a:buNone/>
            </a:pPr>
            <a:r>
              <a:rPr lang="fr-FR" sz="1800" i="1" dirty="0">
                <a:solidFill>
                  <a:schemeClr val="accent1">
                    <a:lumMod val="75000"/>
                  </a:schemeClr>
                </a:solidFill>
              </a:rPr>
              <a:t>Expériences</a:t>
            </a:r>
          </a:p>
          <a:p>
            <a:pPr algn="ctr"/>
            <a:endParaRPr lang="fr-FR" sz="1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72EDF8A-267B-6CE4-FE95-E3A1368237C7}"/>
              </a:ext>
            </a:extLst>
          </p:cNvPr>
          <p:cNvSpPr txBox="1">
            <a:spLocks/>
          </p:cNvSpPr>
          <p:nvPr/>
        </p:nvSpPr>
        <p:spPr>
          <a:xfrm>
            <a:off x="400900" y="70735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u="sng" kern="0" dirty="0">
                <a:solidFill>
                  <a:srgbClr val="8C4303"/>
                </a:solidFill>
              </a:rPr>
              <a:t>Le processus du transfert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E8F57619-9DB0-F827-8C37-FD7A2BF37613}"/>
              </a:ext>
            </a:extLst>
          </p:cNvPr>
          <p:cNvSpPr txBox="1">
            <a:spLocks/>
          </p:cNvSpPr>
          <p:nvPr/>
        </p:nvSpPr>
        <p:spPr>
          <a:xfrm>
            <a:off x="9399791" y="4078409"/>
            <a:ext cx="2558000" cy="114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 algn="ctr">
              <a:buFont typeface="Montserrat"/>
              <a:buNone/>
            </a:pPr>
            <a:r>
              <a:rPr lang="fr-FR" sz="1800" i="1" kern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Vulgarisation</a:t>
            </a:r>
          </a:p>
          <a:p>
            <a:pPr marL="186262" indent="0" algn="ctr">
              <a:buFont typeface="Montserrat"/>
              <a:buNone/>
            </a:pPr>
            <a:r>
              <a:rPr lang="fr-FR" sz="1800" i="1" kern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Particularités/ Contexte</a:t>
            </a:r>
          </a:p>
          <a:p>
            <a:pPr marL="186262" indent="0" algn="ctr">
              <a:buFont typeface="Montserrat"/>
              <a:buNone/>
            </a:pPr>
            <a:endParaRPr lang="fr-FR" sz="1800" i="1" kern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fr-FR" sz="1800" i="1" kern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D49FBDD8-3D1A-E03E-03AB-3793035CF72D}"/>
              </a:ext>
            </a:extLst>
          </p:cNvPr>
          <p:cNvSpPr txBox="1">
            <a:spLocks/>
          </p:cNvSpPr>
          <p:nvPr/>
        </p:nvSpPr>
        <p:spPr>
          <a:xfrm>
            <a:off x="5139045" y="6132926"/>
            <a:ext cx="2558000" cy="114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 algn="ctr">
              <a:buFont typeface="Montserrat"/>
              <a:buNone/>
            </a:pPr>
            <a:r>
              <a:rPr lang="fr-FR" sz="1800" i="1" kern="0" dirty="0">
                <a:solidFill>
                  <a:schemeClr val="tx2">
                    <a:lumMod val="50000"/>
                  </a:schemeClr>
                </a:solidFill>
              </a:rPr>
              <a:t>Interactif</a:t>
            </a:r>
          </a:p>
          <a:p>
            <a:pPr marL="186262" indent="0" algn="ctr">
              <a:buFont typeface="Montserrat"/>
              <a:buNone/>
            </a:pPr>
            <a:r>
              <a:rPr lang="fr-FR" sz="1800" i="1" kern="0" dirty="0">
                <a:solidFill>
                  <a:schemeClr val="tx2">
                    <a:lumMod val="50000"/>
                  </a:schemeClr>
                </a:solidFill>
              </a:rPr>
              <a:t>Pratique</a:t>
            </a:r>
          </a:p>
          <a:p>
            <a:pPr algn="ctr"/>
            <a:endParaRPr lang="fr-FR" sz="1800" i="1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DD0C7FE6-530B-A329-9F1A-02BAE3348C68}"/>
              </a:ext>
            </a:extLst>
          </p:cNvPr>
          <p:cNvSpPr txBox="1">
            <a:spLocks/>
          </p:cNvSpPr>
          <p:nvPr/>
        </p:nvSpPr>
        <p:spPr>
          <a:xfrm>
            <a:off x="564459" y="3835302"/>
            <a:ext cx="3106385" cy="114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 algn="ctr">
              <a:buFont typeface="Montserrat"/>
              <a:buNone/>
            </a:pPr>
            <a:r>
              <a:rPr lang="fr-FR" sz="1800" i="1" kern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Diffusion</a:t>
            </a:r>
          </a:p>
          <a:p>
            <a:pPr marL="186262" indent="0" algn="ctr">
              <a:buFont typeface="Montserrat"/>
              <a:buNone/>
            </a:pPr>
            <a:r>
              <a:rPr lang="fr-FR" sz="1800" i="1" kern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+ Echanges</a:t>
            </a:r>
          </a:p>
          <a:p>
            <a:pPr marL="186262" indent="0" algn="ctr">
              <a:buFont typeface="Montserrat"/>
              <a:buNone/>
            </a:pPr>
            <a:r>
              <a:rPr lang="fr-FR" sz="1800" i="1" kern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+ Formation</a:t>
            </a:r>
          </a:p>
          <a:p>
            <a:pPr marL="186262" indent="0" algn="ctr">
              <a:buFont typeface="Montserrat"/>
              <a:buNone/>
            </a:pPr>
            <a:r>
              <a:rPr lang="fr-FR" sz="1800" i="1" kern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+ Pratiques collaboratives</a:t>
            </a:r>
          </a:p>
          <a:p>
            <a:pPr algn="ctr"/>
            <a:endParaRPr lang="fr-FR" sz="1800" i="1" kern="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F4934DC6-174E-9862-6DD6-D6D2DA6EE6BC}"/>
              </a:ext>
            </a:extLst>
          </p:cNvPr>
          <p:cNvSpPr txBox="1">
            <a:spLocks/>
          </p:cNvSpPr>
          <p:nvPr/>
        </p:nvSpPr>
        <p:spPr>
          <a:xfrm>
            <a:off x="672000" y="1447398"/>
            <a:ext cx="2998844" cy="137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 algn="ctr">
              <a:buNone/>
            </a:pPr>
            <a:r>
              <a:rPr lang="fr-FR" sz="1800" i="1" kern="0" dirty="0">
                <a:solidFill>
                  <a:schemeClr val="accent5"/>
                </a:solidFill>
              </a:rPr>
              <a:t>Evaluation</a:t>
            </a:r>
          </a:p>
          <a:p>
            <a:pPr marL="186262" indent="0" algn="ctr">
              <a:buNone/>
            </a:pPr>
            <a:r>
              <a:rPr lang="fr-FR" sz="1800" i="1" kern="0" dirty="0">
                <a:solidFill>
                  <a:schemeClr val="accent5"/>
                </a:solidFill>
              </a:rPr>
              <a:t>Retour</a:t>
            </a:r>
          </a:p>
          <a:p>
            <a:pPr marL="186262" indent="0" algn="ctr">
              <a:buNone/>
            </a:pPr>
            <a:r>
              <a:rPr lang="fr-FR" sz="1800" i="1" kern="0" dirty="0">
                <a:solidFill>
                  <a:schemeClr val="accent5"/>
                </a:solidFill>
              </a:rPr>
              <a:t>Amélioration continue</a:t>
            </a:r>
          </a:p>
        </p:txBody>
      </p:sp>
      <p:sp>
        <p:nvSpPr>
          <p:cNvPr id="2" name="Double vague 1">
            <a:extLst>
              <a:ext uri="{FF2B5EF4-FFF2-40B4-BE49-F238E27FC236}">
                <a16:creationId xmlns:a16="http://schemas.microsoft.com/office/drawing/2014/main" id="{285085E6-46D4-D94F-77B8-DBCC6DA6AD21}"/>
              </a:ext>
            </a:extLst>
          </p:cNvPr>
          <p:cNvSpPr/>
          <p:nvPr/>
        </p:nvSpPr>
        <p:spPr>
          <a:xfrm>
            <a:off x="825190" y="5720576"/>
            <a:ext cx="3106384" cy="937399"/>
          </a:xfrm>
          <a:prstGeom prst="doubleWav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Compensation prise de risque ?</a:t>
            </a:r>
          </a:p>
          <a:p>
            <a:pPr algn="ctr"/>
            <a:r>
              <a:rPr lang="fr-FR" sz="1400" dirty="0"/>
              <a:t>Investissement/Aide financière ?</a:t>
            </a:r>
          </a:p>
        </p:txBody>
      </p:sp>
    </p:spTree>
    <p:extLst>
      <p:ext uri="{BB962C8B-B14F-4D97-AF65-F5344CB8AC3E}">
        <p14:creationId xmlns:p14="http://schemas.microsoft.com/office/powerpoint/2010/main" val="2778270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87067C73-4CF9-E8C9-A35B-358F6F392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385261"/>
              </p:ext>
            </p:extLst>
          </p:nvPr>
        </p:nvGraphicFramePr>
        <p:xfrm>
          <a:off x="301083" y="524107"/>
          <a:ext cx="10392937" cy="5913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Graphique 15" descr="Femme scientifique contour">
            <a:extLst>
              <a:ext uri="{FF2B5EF4-FFF2-40B4-BE49-F238E27FC236}">
                <a16:creationId xmlns:a16="http://schemas.microsoft.com/office/drawing/2014/main" id="{95D0B893-76A3-6096-EA84-EF4B79100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16298" y="4124723"/>
            <a:ext cx="612000" cy="612000"/>
          </a:xfrm>
          <a:prstGeom prst="rect">
            <a:avLst/>
          </a:prstGeom>
        </p:spPr>
      </p:pic>
      <p:pic>
        <p:nvPicPr>
          <p:cNvPr id="18" name="Graphique 17" descr="Femme agricultrice contour">
            <a:extLst>
              <a:ext uri="{FF2B5EF4-FFF2-40B4-BE49-F238E27FC236}">
                <a16:creationId xmlns:a16="http://schemas.microsoft.com/office/drawing/2014/main" id="{037653D8-A394-E9E7-9121-BD41D77C44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73259" y="5302832"/>
            <a:ext cx="828000" cy="828000"/>
          </a:xfrm>
          <a:prstGeom prst="rect">
            <a:avLst/>
          </a:prstGeom>
        </p:spPr>
      </p:pic>
      <p:pic>
        <p:nvPicPr>
          <p:cNvPr id="21" name="Graphique 20" descr="Femme scientifique contour">
            <a:extLst>
              <a:ext uri="{FF2B5EF4-FFF2-40B4-BE49-F238E27FC236}">
                <a16:creationId xmlns:a16="http://schemas.microsoft.com/office/drawing/2014/main" id="{F6A1F641-C22B-AF31-4425-7E6C16A074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51510" y="706089"/>
            <a:ext cx="900000" cy="900000"/>
          </a:xfrm>
          <a:prstGeom prst="rect">
            <a:avLst/>
          </a:prstGeom>
        </p:spPr>
      </p:pic>
      <p:pic>
        <p:nvPicPr>
          <p:cNvPr id="23" name="Graphique 22" descr="Femme scientifique contour">
            <a:extLst>
              <a:ext uri="{FF2B5EF4-FFF2-40B4-BE49-F238E27FC236}">
                <a16:creationId xmlns:a16="http://schemas.microsoft.com/office/drawing/2014/main" id="{FB3BAD17-E3B8-7869-5D9A-3D731CBD5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01971" y="2273763"/>
            <a:ext cx="828000" cy="828000"/>
          </a:xfrm>
          <a:prstGeom prst="rect">
            <a:avLst/>
          </a:prstGeom>
        </p:spPr>
      </p:pic>
      <p:pic>
        <p:nvPicPr>
          <p:cNvPr id="28" name="Graphique 27" descr="Femme ouvrière du bâtiment contour">
            <a:extLst>
              <a:ext uri="{FF2B5EF4-FFF2-40B4-BE49-F238E27FC236}">
                <a16:creationId xmlns:a16="http://schemas.microsoft.com/office/drawing/2014/main" id="{D7055B90-F8E8-FEB2-D052-748A37939D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08298" y="2288589"/>
            <a:ext cx="828000" cy="828000"/>
          </a:xfrm>
          <a:prstGeom prst="rect">
            <a:avLst/>
          </a:prstGeom>
        </p:spPr>
      </p:pic>
      <p:pic>
        <p:nvPicPr>
          <p:cNvPr id="29" name="Graphique 28" descr="Femme ouvrière du bâtiment contour">
            <a:extLst>
              <a:ext uri="{FF2B5EF4-FFF2-40B4-BE49-F238E27FC236}">
                <a16:creationId xmlns:a16="http://schemas.microsoft.com/office/drawing/2014/main" id="{EE730C8F-E833-9BD6-FD42-FC18B83143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408298" y="5299157"/>
            <a:ext cx="828000" cy="828000"/>
          </a:xfrm>
          <a:prstGeom prst="rect">
            <a:avLst/>
          </a:prstGeom>
        </p:spPr>
      </p:pic>
      <p:pic>
        <p:nvPicPr>
          <p:cNvPr id="30" name="Graphique 29" descr="Femme ouvrière du bâtiment contour">
            <a:extLst>
              <a:ext uri="{FF2B5EF4-FFF2-40B4-BE49-F238E27FC236}">
                <a16:creationId xmlns:a16="http://schemas.microsoft.com/office/drawing/2014/main" id="{3C7348B5-D3CA-17EB-E195-E3DBCB52A5F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600422" y="3878618"/>
            <a:ext cx="900000" cy="900000"/>
          </a:xfrm>
          <a:prstGeom prst="rect">
            <a:avLst/>
          </a:prstGeom>
        </p:spPr>
      </p:pic>
      <p:pic>
        <p:nvPicPr>
          <p:cNvPr id="31" name="Graphique 30" descr="Femme scientifique contour">
            <a:extLst>
              <a:ext uri="{FF2B5EF4-FFF2-40B4-BE49-F238E27FC236}">
                <a16:creationId xmlns:a16="http://schemas.microsoft.com/office/drawing/2014/main" id="{75DD0FD0-142D-A5C7-BA90-B29A3234570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185510" y="6051030"/>
            <a:ext cx="468000" cy="468000"/>
          </a:xfrm>
          <a:prstGeom prst="rect">
            <a:avLst/>
          </a:prstGeom>
        </p:spPr>
      </p:pic>
      <p:sp>
        <p:nvSpPr>
          <p:cNvPr id="32" name="Titre 1">
            <a:extLst>
              <a:ext uri="{FF2B5EF4-FFF2-40B4-BE49-F238E27FC236}">
                <a16:creationId xmlns:a16="http://schemas.microsoft.com/office/drawing/2014/main" id="{42BAA67D-EFC9-7B9B-2E0E-04AA98DD93BD}"/>
              </a:ext>
            </a:extLst>
          </p:cNvPr>
          <p:cNvSpPr txBox="1">
            <a:spLocks/>
          </p:cNvSpPr>
          <p:nvPr/>
        </p:nvSpPr>
        <p:spPr>
          <a:xfrm>
            <a:off x="311691" y="-9504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u="sng" kern="0" dirty="0">
                <a:solidFill>
                  <a:srgbClr val="8C4303"/>
                </a:solidFill>
              </a:rPr>
              <a:t>Les types de transfert</a:t>
            </a:r>
          </a:p>
        </p:txBody>
      </p:sp>
    </p:spTree>
    <p:extLst>
      <p:ext uri="{BB962C8B-B14F-4D97-AF65-F5344CB8AC3E}">
        <p14:creationId xmlns:p14="http://schemas.microsoft.com/office/powerpoint/2010/main" val="398854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72EDF8A-267B-6CE4-FE95-E3A1368237C7}"/>
              </a:ext>
            </a:extLst>
          </p:cNvPr>
          <p:cNvSpPr txBox="1">
            <a:spLocks/>
          </p:cNvSpPr>
          <p:nvPr/>
        </p:nvSpPr>
        <p:spPr>
          <a:xfrm>
            <a:off x="311691" y="-9504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u="sng" kern="0" dirty="0">
                <a:solidFill>
                  <a:srgbClr val="8C4303"/>
                </a:solidFill>
              </a:rPr>
              <a:t>Quel bilan en canne à La Réunion ?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19B052E-2005-1DC1-DBDE-CEBF3B7C7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25798"/>
              </p:ext>
            </p:extLst>
          </p:nvPr>
        </p:nvGraphicFramePr>
        <p:xfrm>
          <a:off x="204856" y="591015"/>
          <a:ext cx="11841644" cy="6031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0822">
                  <a:extLst>
                    <a:ext uri="{9D8B030D-6E8A-4147-A177-3AD203B41FA5}">
                      <a16:colId xmlns:a16="http://schemas.microsoft.com/office/drawing/2014/main" val="1127345416"/>
                    </a:ext>
                  </a:extLst>
                </a:gridCol>
                <a:gridCol w="5920822">
                  <a:extLst>
                    <a:ext uri="{9D8B030D-6E8A-4147-A177-3AD203B41FA5}">
                      <a16:colId xmlns:a16="http://schemas.microsoft.com/office/drawing/2014/main" val="2666808920"/>
                    </a:ext>
                  </a:extLst>
                </a:gridCol>
              </a:tblGrid>
              <a:tr h="385143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Montserrat" panose="00000500000000000000" pitchFamily="2" charset="0"/>
                        </a:rPr>
                        <a:t>Diffusion de l’information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222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Montserrat" panose="00000500000000000000" pitchFamily="2" charset="0"/>
                        </a:rPr>
                        <a:t>+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Montserrat" panose="00000500000000000000" pitchFamily="2" charset="0"/>
                        </a:rPr>
                        <a:t>-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822919"/>
                  </a:ext>
                </a:extLst>
              </a:tr>
              <a:tr h="84300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Diversité</a:t>
                      </a:r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 &amp; </a:t>
                      </a:r>
                      <a:r>
                        <a:rPr lang="fr-FR" sz="1600" b="1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quantité</a:t>
                      </a:r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 d’informations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Difficultés pour </a:t>
                      </a:r>
                      <a:r>
                        <a:rPr lang="fr-FR" sz="1600" b="1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trouver</a:t>
                      </a:r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 l’information</a:t>
                      </a:r>
                    </a:p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Besoin de vulgariser et </a:t>
                      </a:r>
                      <a:r>
                        <a:rPr lang="fr-FR" sz="1600" b="1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adapter</a:t>
                      </a:r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 aux spécificités</a:t>
                      </a:r>
                      <a:endParaRPr lang="fr-FR" sz="16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07185"/>
                  </a:ext>
                </a:extLst>
              </a:tr>
              <a:tr h="385143"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Echanges et expertise-conseil</a:t>
                      </a:r>
                    </a:p>
                  </a:txBody>
                  <a:tcPr>
                    <a:solidFill>
                      <a:srgbClr val="B176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940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Montserrat" panose="00000500000000000000" pitchFamily="2" charset="0"/>
                        </a:rPr>
                        <a:t>+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Montserrat" panose="00000500000000000000" pitchFamily="2" charset="0"/>
                        </a:rPr>
                        <a:t>-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66548"/>
                  </a:ext>
                </a:extLst>
              </a:tr>
              <a:tr h="3851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</a:rPr>
                        <a:t>Réussites, techniciens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impliqués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.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Besoin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 existant.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Structuration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 des organismes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</a:rPr>
                        <a:t>Peu de temps consacré à la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technique</a:t>
                      </a:r>
                    </a:p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Nombre conseillers (20</a:t>
                      </a:r>
                      <a:r>
                        <a:rPr lang="fr-FR" sz="1600" baseline="30000" dirty="0">
                          <a:latin typeface="Montserrat" panose="00000500000000000000" pitchFamily="2" charset="0"/>
                        </a:rPr>
                        <a:t>aine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) &lt;&lt; nb agriculteurs (2300).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C</a:t>
                      </a:r>
                      <a:r>
                        <a:rPr lang="fr-FR" sz="1600" b="1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onvaincus</a:t>
                      </a:r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 par l’innovation ?</a:t>
                      </a:r>
                      <a:endParaRPr lang="fr-FR" sz="16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921949"/>
                  </a:ext>
                </a:extLst>
              </a:tr>
              <a:tr h="385143"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Formation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606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Montserrat" panose="00000500000000000000" pitchFamily="2" charset="0"/>
                        </a:rPr>
                        <a:t>+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Montserrat" panose="00000500000000000000" pitchFamily="2" charset="0"/>
                        </a:rPr>
                        <a:t>-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963101"/>
                  </a:ext>
                </a:extLst>
              </a:tr>
              <a:tr h="102689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Formations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 existantes </a:t>
                      </a:r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 pour techniciens, pour agriculteurs. Dispositif </a:t>
                      </a:r>
                      <a:r>
                        <a:rPr lang="fr-FR" sz="1600" b="1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AOS RITA</a:t>
                      </a:r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. </a:t>
                      </a:r>
                    </a:p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Localisation et diversité des </a:t>
                      </a:r>
                      <a:r>
                        <a:rPr lang="fr-FR" sz="1600" b="1" dirty="0">
                          <a:latin typeface="Montserrat" panose="00000500000000000000" pitchFamily="2" charset="0"/>
                          <a:sym typeface="Wingdings" panose="05000000000000000000" pitchFamily="2" charset="2"/>
                        </a:rPr>
                        <a:t>journées techniques.</a:t>
                      </a:r>
                      <a:endParaRPr lang="fr-FR" sz="1600" dirty="0">
                        <a:latin typeface="Montserrat" panose="00000500000000000000" pitchFamily="2" charset="0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</a:rPr>
                        <a:t>Faible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affluence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. Pas assez de formation. </a:t>
                      </a:r>
                      <a:r>
                        <a:rPr lang="fr-FR" sz="1500" dirty="0">
                          <a:latin typeface="Montserrat" panose="00000500000000000000" pitchFamily="2" charset="0"/>
                        </a:rPr>
                        <a:t>Quelles </a:t>
                      </a:r>
                      <a:r>
                        <a:rPr lang="fr-FR" sz="1500" b="1" dirty="0">
                          <a:latin typeface="Montserrat" panose="00000500000000000000" pitchFamily="2" charset="0"/>
                        </a:rPr>
                        <a:t>suites </a:t>
                      </a:r>
                      <a:r>
                        <a:rPr lang="fr-FR" sz="1500" dirty="0">
                          <a:latin typeface="Montserrat" panose="00000500000000000000" pitchFamily="2" charset="0"/>
                        </a:rPr>
                        <a:t>?</a:t>
                      </a:r>
                    </a:p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</a:rPr>
                        <a:t>Quelles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connaissances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/compétences utilisées ?</a:t>
                      </a:r>
                    </a:p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</a:rPr>
                        <a:t>Manque de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collaboration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 entre R&amp;D et OF.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077900"/>
                  </a:ext>
                </a:extLst>
              </a:tr>
              <a:tr h="385143"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Pratiques collaboratives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626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Montserrat" panose="00000500000000000000" pitchFamily="2" charset="0"/>
                        </a:rPr>
                        <a:t>+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Montserrat" panose="00000500000000000000" pitchFamily="2" charset="0"/>
                        </a:rPr>
                        <a:t>-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43116"/>
                  </a:ext>
                </a:extLst>
              </a:tr>
              <a:tr h="3851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</a:rPr>
                        <a:t>Dispositif parcelles démonstration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existant</a:t>
                      </a:r>
                    </a:p>
                    <a:p>
                      <a:pPr algn="ctr"/>
                      <a:r>
                        <a:rPr lang="fr-FR" sz="1600" b="0" dirty="0">
                          <a:latin typeface="Montserrat" panose="00000500000000000000" pitchFamily="2" charset="0"/>
                        </a:rPr>
                        <a:t>Expérimentations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chez et avec</a:t>
                      </a:r>
                      <a:r>
                        <a:rPr lang="fr-FR" sz="1600" b="0" dirty="0">
                          <a:latin typeface="Montserrat" panose="00000500000000000000" pitchFamily="2" charset="0"/>
                        </a:rPr>
                        <a:t> les agriculteurs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Faible dynamique </a:t>
                      </a:r>
                      <a:r>
                        <a:rPr lang="fr-FR" sz="1600" dirty="0">
                          <a:latin typeface="Montserrat" panose="00000500000000000000" pitchFamily="2" charset="0"/>
                        </a:rPr>
                        <a:t>du réseau</a:t>
                      </a:r>
                    </a:p>
                    <a:p>
                      <a:pPr algn="ctr"/>
                      <a:r>
                        <a:rPr lang="fr-FR" sz="1600" dirty="0">
                          <a:latin typeface="Montserrat" panose="00000500000000000000" pitchFamily="2" charset="0"/>
                        </a:rPr>
                        <a:t>Peu de participation des agriculteurs aux </a:t>
                      </a:r>
                      <a:r>
                        <a:rPr lang="fr-FR" sz="1600" b="1" dirty="0">
                          <a:latin typeface="Montserrat" panose="00000500000000000000" pitchFamily="2" charset="0"/>
                        </a:rPr>
                        <a:t>copil/</a:t>
                      </a:r>
                      <a:r>
                        <a:rPr lang="fr-FR" sz="1600" b="1" dirty="0" err="1">
                          <a:latin typeface="Montserrat" panose="00000500000000000000" pitchFamily="2" charset="0"/>
                        </a:rPr>
                        <a:t>cotech</a:t>
                      </a:r>
                      <a:endParaRPr lang="fr-FR" sz="16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948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523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04765" y="2394427"/>
            <a:ext cx="11582469" cy="4346968"/>
          </a:xfrm>
        </p:spPr>
        <p:txBody>
          <a:bodyPr anchor="t"/>
          <a:lstStyle/>
          <a:p>
            <a:r>
              <a:rPr lang="fr-FR" dirty="0">
                <a:latin typeface="Montserrat" panose="00000500000000000000" pitchFamily="2" charset="0"/>
              </a:rPr>
              <a:t>« 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Les lacunes en matière de partenariats, d’expérimentations, de changement d’échelle, de formation ou de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financement des prises de risques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sont des révélateurs du « reste à faire » pour favoriser une large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adoption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 des innovations. »</a:t>
            </a: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« Le rôle de l’enseignement agricole, et des chambres d’agriculture, avec l’appui des chercheurs-innovateurs, est ici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central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. »</a:t>
            </a:r>
          </a:p>
          <a:p>
            <a:pPr marL="186262" indent="0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l"/>
            <a:r>
              <a:rPr lang="fr-FR" sz="1800" dirty="0">
                <a:solidFill>
                  <a:srgbClr val="000000"/>
                </a:solidFill>
                <a:latin typeface="Montserrat" panose="00000500000000000000" pitchFamily="2" charset="0"/>
              </a:rPr>
              <a:t>« 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L’expérimentation développement : […] un intérêt certain des agriculteurs qui ont besoin de voir les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résultats concrets sur le terrain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avant d’adopter une innovation »</a:t>
            </a:r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l"/>
            <a:r>
              <a:rPr lang="fr-FR" sz="1800" dirty="0">
                <a:solidFill>
                  <a:srgbClr val="000000"/>
                </a:solidFill>
                <a:latin typeface="Montserrat" panose="00000500000000000000" pitchFamily="2" charset="0"/>
              </a:rPr>
              <a:t>« 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Les parcelles de démonstration ou d’expérimentation, avec des référentiels technico-économiques, constituent des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arguments pour les convaincre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sur du moyen et long terme. […] il faut les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soutenir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 et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amplifier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 leur résonance »</a:t>
            </a:r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99" y="1295644"/>
            <a:ext cx="10219373" cy="901508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accent3"/>
                </a:solidFill>
              </a:rPr>
              <a:t>Rapport n°21036 CGAAER (Janvier 2022)</a:t>
            </a:r>
          </a:p>
          <a:p>
            <a:pPr algn="ctr"/>
            <a:r>
              <a:rPr lang="fr-FR" sz="1800" i="1" dirty="0">
                <a:solidFill>
                  <a:schemeClr val="accent3"/>
                </a:solidFill>
              </a:rPr>
              <a:t>Quel avenir pour les RITA et les systèmes de « Recherche-Formation- Innovation – Développement – Transfert » en outre-mer ?</a:t>
            </a:r>
            <a:endParaRPr lang="fr-FR" i="1" dirty="0">
              <a:solidFill>
                <a:schemeClr val="accent3"/>
              </a:solidFill>
            </a:endParaRP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88F3C35-D775-ED92-2212-7F376EA6353B}"/>
              </a:ext>
            </a:extLst>
          </p:cNvPr>
          <p:cNvSpPr txBox="1">
            <a:spLocks/>
          </p:cNvSpPr>
          <p:nvPr/>
        </p:nvSpPr>
        <p:spPr>
          <a:xfrm>
            <a:off x="400900" y="59584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u="sng" kern="0" dirty="0">
                <a:solidFill>
                  <a:srgbClr val="8C4303"/>
                </a:solidFill>
              </a:rPr>
              <a:t>Quelques conclusions du Ministère de l’Agriculture</a:t>
            </a:r>
          </a:p>
        </p:txBody>
      </p:sp>
    </p:spTree>
    <p:extLst>
      <p:ext uri="{BB962C8B-B14F-4D97-AF65-F5344CB8AC3E}">
        <p14:creationId xmlns:p14="http://schemas.microsoft.com/office/powerpoint/2010/main" val="1748797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2"/>
          <p:cNvSpPr/>
          <p:nvPr/>
        </p:nvSpPr>
        <p:spPr>
          <a:xfrm rot="5400000">
            <a:off x="3302000" y="550533"/>
            <a:ext cx="2628800" cy="9232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4" name="Google Shape;504;p72"/>
          <p:cNvSpPr txBox="1">
            <a:spLocks noGrp="1"/>
          </p:cNvSpPr>
          <p:nvPr>
            <p:ph type="title"/>
          </p:nvPr>
        </p:nvSpPr>
        <p:spPr>
          <a:xfrm>
            <a:off x="1762125" y="4382798"/>
            <a:ext cx="6034337" cy="7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lt2"/>
                </a:solidFill>
              </a:rPr>
              <a:t>Introduction DAAF</a:t>
            </a:r>
            <a:endParaRPr sz="4800" dirty="0">
              <a:solidFill>
                <a:schemeClr val="lt2"/>
              </a:solidFill>
            </a:endParaRPr>
          </a:p>
        </p:txBody>
      </p:sp>
      <p:sp>
        <p:nvSpPr>
          <p:cNvPr id="505" name="Google Shape;505;p72"/>
          <p:cNvSpPr txBox="1">
            <a:spLocks noGrp="1"/>
          </p:cNvSpPr>
          <p:nvPr>
            <p:ph type="subTitle" idx="1"/>
          </p:nvPr>
        </p:nvSpPr>
        <p:spPr>
          <a:xfrm>
            <a:off x="759926" y="4638023"/>
            <a:ext cx="7962000" cy="138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AC1F22-F5FB-4577-266A-07D27FB6B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3699" y="2660"/>
            <a:ext cx="1638301" cy="983451"/>
          </a:xfrm>
          <a:prstGeom prst="rect">
            <a:avLst/>
          </a:prstGeom>
        </p:spPr>
      </p:pic>
      <p:pic>
        <p:nvPicPr>
          <p:cNvPr id="3" name="Image 2" descr="Une image contenant signe&#10;&#10;Description générée automatiquement">
            <a:extLst>
              <a:ext uri="{FF2B5EF4-FFF2-40B4-BE49-F238E27FC236}">
                <a16:creationId xmlns:a16="http://schemas.microsoft.com/office/drawing/2014/main" id="{2149EBAA-9B14-DE7D-678C-968DB5A8C2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30E2E5E-7941-E7D6-252F-719AFCE5E8FE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r-FR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16</a:t>
            </a:r>
            <a:r>
              <a:rPr lang="fr-FR" sz="1200" baseline="30000" dirty="0">
                <a:solidFill>
                  <a:schemeClr val="tx1"/>
                </a:solidFill>
                <a:latin typeface="Montserrat Medium" panose="00000600000000000000" pitchFamily="2" charset="0"/>
              </a:rPr>
              <a:t>ème</a:t>
            </a:r>
            <a:r>
              <a:rPr lang="fr-FR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 CPR Rita Canne – 26 juin 2024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09"/>
          <p:cNvSpPr txBox="1">
            <a:spLocks noGrp="1"/>
          </p:cNvSpPr>
          <p:nvPr>
            <p:ph type="title"/>
          </p:nvPr>
        </p:nvSpPr>
        <p:spPr>
          <a:xfrm>
            <a:off x="415600" y="1611915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/>
              <a:t>Discussions – 5’</a:t>
            </a:r>
            <a:br>
              <a:rPr lang="en" sz="7200" dirty="0"/>
            </a:br>
            <a:r>
              <a:rPr lang="en" sz="4000" i="1" dirty="0">
                <a:solidFill>
                  <a:schemeClr val="accent3"/>
                </a:solidFill>
              </a:rPr>
              <a:t>“P</a:t>
            </a:r>
            <a:r>
              <a:rPr lang="fr-FR" sz="4000" i="1" dirty="0">
                <a:solidFill>
                  <a:schemeClr val="accent3"/>
                </a:solidFill>
              </a:rPr>
              <a:t>o</a:t>
            </a:r>
            <a:r>
              <a:rPr lang="en" sz="4000" i="1" dirty="0">
                <a:solidFill>
                  <a:schemeClr val="accent3"/>
                </a:solidFill>
              </a:rPr>
              <a:t>urquoi les innovations, même les plus simples et epprouvées ne sont pas adoptées ?”</a:t>
            </a:r>
            <a:endParaRPr sz="7200" i="1" dirty="0">
              <a:solidFill>
                <a:schemeClr val="accent3"/>
              </a:solidFill>
            </a:endParaRPr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A75AFB3C-ECA4-F28D-64AA-9FE7C841C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3076" name="Picture 4" descr="Boîte de discussion - Icônes les communications gratuites">
            <a:extLst>
              <a:ext uri="{FF2B5EF4-FFF2-40B4-BE49-F238E27FC236}">
                <a16:creationId xmlns:a16="http://schemas.microsoft.com/office/drawing/2014/main" id="{28801988-57C5-2C8D-6228-A36D7302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433" y="4412270"/>
            <a:ext cx="1879134" cy="18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C6AB900F-98F1-C304-7A9C-B7456B9E09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3810B5E-992B-1453-EACF-3F223713685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21485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110"/>
          <p:cNvSpPr/>
          <p:nvPr/>
        </p:nvSpPr>
        <p:spPr>
          <a:xfrm rot="5400000">
            <a:off x="4298800" y="-254000"/>
            <a:ext cx="3594400" cy="73660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0" name="Google Shape;1760;p110"/>
          <p:cNvSpPr txBox="1">
            <a:spLocks noGrp="1"/>
          </p:cNvSpPr>
          <p:nvPr>
            <p:ph type="title"/>
          </p:nvPr>
        </p:nvSpPr>
        <p:spPr>
          <a:xfrm>
            <a:off x="2618072" y="3261625"/>
            <a:ext cx="6949440" cy="75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Parcelles de démonstration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761" name="Google Shape;1761;p110"/>
          <p:cNvSpPr txBox="1">
            <a:spLocks noGrp="1"/>
          </p:cNvSpPr>
          <p:nvPr>
            <p:ph type="subTitle" idx="1"/>
          </p:nvPr>
        </p:nvSpPr>
        <p:spPr>
          <a:xfrm>
            <a:off x="3797400" y="4498889"/>
            <a:ext cx="4597200" cy="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>
                <a:solidFill>
                  <a:schemeClr val="lt1"/>
                </a:solidFill>
              </a:rPr>
              <a:t>Gwenn BOURGAUT, eRcane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762" name="Google Shape;1762;p110"/>
          <p:cNvSpPr txBox="1">
            <a:spLocks noGrp="1"/>
          </p:cNvSpPr>
          <p:nvPr>
            <p:ph type="title" idx="2"/>
          </p:nvPr>
        </p:nvSpPr>
        <p:spPr>
          <a:xfrm>
            <a:off x="5227600" y="1631514"/>
            <a:ext cx="1736800" cy="11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2"/>
                </a:solidFill>
              </a:rPr>
              <a:t>03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1CE30000-8DC5-EF19-E5B8-E33D43C7CA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97800" y="2165426"/>
            <a:ext cx="10796400" cy="4492549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SzPts val="1000"/>
              <a:buNone/>
              <a:tabLst>
                <a:tab pos="457200" algn="l"/>
              </a:tabLst>
            </a:pPr>
            <a:r>
              <a:rPr lang="fr-FR" sz="20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Dès l’origine : </a:t>
            </a: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P</a:t>
            </a:r>
            <a:r>
              <a:rPr lang="fr-FR" sz="2000" b="1" u="sng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artenariat</a:t>
            </a: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dans l’esprit Rita :</a:t>
            </a:r>
          </a:p>
          <a:p>
            <a:pPr marL="0" lvl="0" indent="0">
              <a:lnSpc>
                <a:spcPct val="100000"/>
              </a:lnSpc>
              <a:buSzPts val="1000"/>
              <a:buNone/>
              <a:tabLst>
                <a:tab pos="457200" algn="l"/>
              </a:tabLst>
            </a:pPr>
            <a:endParaRPr lang="fr-FR" sz="2000" b="1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990600" indent="-342900">
              <a:lnSpc>
                <a:spcPct val="100000"/>
              </a:lnSpc>
              <a:buSzPts val="1000"/>
              <a:tabLst>
                <a:tab pos="457200" algn="l"/>
              </a:tabLst>
            </a:pP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partage des références,</a:t>
            </a:r>
          </a:p>
          <a:p>
            <a:pPr marL="990600" indent="-342900">
              <a:lnSpc>
                <a:spcPct val="100000"/>
              </a:lnSpc>
              <a:buSzPts val="1000"/>
              <a:tabLst>
                <a:tab pos="457200" algn="l"/>
              </a:tabLst>
            </a:pP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des savoir-faire,</a:t>
            </a:r>
          </a:p>
          <a:p>
            <a:pPr marL="990600" indent="-342900">
              <a:lnSpc>
                <a:spcPct val="100000"/>
              </a:lnSpc>
              <a:buSzPts val="1000"/>
              <a:tabLst>
                <a:tab pos="457200" algn="l"/>
              </a:tabLst>
            </a:pP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des expériences de terrain</a:t>
            </a:r>
          </a:p>
          <a:p>
            <a:pPr marL="990600" indent="-342900">
              <a:lnSpc>
                <a:spcPct val="100000"/>
              </a:lnSpc>
              <a:buSzPts val="1000"/>
              <a:tabLst>
                <a:tab pos="457200" algn="l"/>
              </a:tabLst>
            </a:pP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et de co-construction des référentiels (</a:t>
            </a:r>
            <a:r>
              <a:rPr lang="fr-FR" sz="20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but de capitalisation</a:t>
            </a: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)</a:t>
            </a:r>
          </a:p>
          <a:p>
            <a:pPr marL="0" lvl="0" indent="0">
              <a:lnSpc>
                <a:spcPct val="100000"/>
              </a:lnSpc>
              <a:buSzPts val="1000"/>
              <a:buNone/>
              <a:tabLst>
                <a:tab pos="457200" algn="l"/>
              </a:tabLst>
            </a:pPr>
            <a:endParaRPr lang="fr-FR" sz="2000" b="1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Partenariat :</a:t>
            </a:r>
          </a:p>
          <a:p>
            <a:pPr marL="342900" lvl="0" indent="-342900">
              <a:lnSpc>
                <a:spcPct val="10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b="1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Parcelles de démonstration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1454918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Descriptif &amp; bilan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6BFDA4A-F4DA-CB35-8DEB-8CE94DB45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274" y="5213234"/>
            <a:ext cx="989375" cy="1127075"/>
          </a:xfrm>
          <a:prstGeom prst="rect">
            <a:avLst/>
          </a:prstGeom>
        </p:spPr>
      </p:pic>
      <p:pic>
        <p:nvPicPr>
          <p:cNvPr id="11" name="Image 10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43C7CEBE-58D5-95D5-3DD6-105B16E1F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5403081"/>
            <a:ext cx="1361422" cy="747567"/>
          </a:xfrm>
          <a:prstGeom prst="rect">
            <a:avLst/>
          </a:prstGeom>
        </p:spPr>
      </p:pic>
      <p:pic>
        <p:nvPicPr>
          <p:cNvPr id="13" name="Image 12" descr="Une image contenant Graphique, logo, graphisme, Police&#10;&#10;Description générée automatiquement">
            <a:extLst>
              <a:ext uri="{FF2B5EF4-FFF2-40B4-BE49-F238E27FC236}">
                <a16:creationId xmlns:a16="http://schemas.microsoft.com/office/drawing/2014/main" id="{854240C2-0504-FF99-EAA7-D6F9607D5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1" y="5403082"/>
            <a:ext cx="2177726" cy="937228"/>
          </a:xfrm>
          <a:prstGeom prst="rect">
            <a:avLst/>
          </a:prstGeom>
        </p:spPr>
      </p:pic>
      <p:pic>
        <p:nvPicPr>
          <p:cNvPr id="17" name="Image 16" descr="Une image contenant Graphique, Police, typographie, conception&#10;&#10;Description générée automatiquement">
            <a:extLst>
              <a:ext uri="{FF2B5EF4-FFF2-40B4-BE49-F238E27FC236}">
                <a16:creationId xmlns:a16="http://schemas.microsoft.com/office/drawing/2014/main" id="{18472B38-43BA-FE0C-7AD9-B2E61E87F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25" y="5678738"/>
            <a:ext cx="1604399" cy="3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8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C5EE7E-9DAB-3B13-8B9F-022A213B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45" y="157983"/>
            <a:ext cx="4056555" cy="30424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89BC12-D9A0-F228-EBFF-D1A8879E4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302" y="183257"/>
            <a:ext cx="4011153" cy="3017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385806-9658-21C5-C9FE-D6A66E362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43" y="3657601"/>
            <a:ext cx="4022857" cy="3017143"/>
          </a:xfrm>
          <a:prstGeom prst="rect">
            <a:avLst/>
          </a:prstGeom>
        </p:spPr>
      </p:pic>
      <p:pic>
        <p:nvPicPr>
          <p:cNvPr id="12" name="Image 11" descr="Une image contenant plein air, nourriture, ciel, maïs">
            <a:extLst>
              <a:ext uri="{FF2B5EF4-FFF2-40B4-BE49-F238E27FC236}">
                <a16:creationId xmlns:a16="http://schemas.microsoft.com/office/drawing/2014/main" id="{18463DFE-28D0-FE87-2F16-FF51BD7F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302" y="3657601"/>
            <a:ext cx="4064512" cy="301714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EB0807F-ADB4-25B9-5C49-E18092B055C7}"/>
              </a:ext>
            </a:extLst>
          </p:cNvPr>
          <p:cNvSpPr/>
          <p:nvPr/>
        </p:nvSpPr>
        <p:spPr>
          <a:xfrm>
            <a:off x="495167" y="3778229"/>
            <a:ext cx="1962150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désherbage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83C5E5-2481-5ACC-071F-B1190C4EA71F}"/>
              </a:ext>
            </a:extLst>
          </p:cNvPr>
          <p:cNvSpPr/>
          <p:nvPr/>
        </p:nvSpPr>
        <p:spPr>
          <a:xfrm>
            <a:off x="495167" y="215942"/>
            <a:ext cx="1962150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fertilisation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D38112B-B532-803F-F09F-DC2DB17D24D4}"/>
              </a:ext>
            </a:extLst>
          </p:cNvPr>
          <p:cNvSpPr/>
          <p:nvPr/>
        </p:nvSpPr>
        <p:spPr>
          <a:xfrm>
            <a:off x="9615030" y="276204"/>
            <a:ext cx="1962150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irrigation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236C1D8-0F66-E355-5778-101F10F50760}"/>
              </a:ext>
            </a:extLst>
          </p:cNvPr>
          <p:cNvSpPr/>
          <p:nvPr/>
        </p:nvSpPr>
        <p:spPr>
          <a:xfrm>
            <a:off x="9615030" y="3748098"/>
            <a:ext cx="1962150" cy="60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variétés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16BCBC3-78C0-E51E-2CE7-567DB327AC3F}"/>
              </a:ext>
            </a:extLst>
          </p:cNvPr>
          <p:cNvSpPr/>
          <p:nvPr/>
        </p:nvSpPr>
        <p:spPr>
          <a:xfrm>
            <a:off x="495167" y="885804"/>
            <a:ext cx="1609858" cy="4759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Serdaf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19B6BC4-56F3-4455-6AE2-70E29A0732C5}"/>
              </a:ext>
            </a:extLst>
          </p:cNvPr>
          <p:cNvSpPr/>
          <p:nvPr/>
        </p:nvSpPr>
        <p:spPr>
          <a:xfrm>
            <a:off x="495167" y="1421993"/>
            <a:ext cx="1609858" cy="4759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amendements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788E753-A22C-DE3B-9502-6A0BDCED6669}"/>
              </a:ext>
            </a:extLst>
          </p:cNvPr>
          <p:cNvSpPr/>
          <p:nvPr/>
        </p:nvSpPr>
        <p:spPr>
          <a:xfrm>
            <a:off x="495167" y="1959014"/>
            <a:ext cx="1609858" cy="4759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fractionnement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F13FDDC-E7CA-1EE9-9F84-BCFF73B5C351}"/>
              </a:ext>
            </a:extLst>
          </p:cNvPr>
          <p:cNvSpPr/>
          <p:nvPr/>
        </p:nvSpPr>
        <p:spPr>
          <a:xfrm>
            <a:off x="10014329" y="946576"/>
            <a:ext cx="1563365" cy="4391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pilotage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2E0A4CF-143E-6DFF-D052-5AD606E223D8}"/>
              </a:ext>
            </a:extLst>
          </p:cNvPr>
          <p:cNvSpPr/>
          <p:nvPr/>
        </p:nvSpPr>
        <p:spPr>
          <a:xfrm>
            <a:off x="10035459" y="1451890"/>
            <a:ext cx="1563365" cy="4391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besoins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648BDB9-5A46-589A-915D-4FBA347F02C2}"/>
              </a:ext>
            </a:extLst>
          </p:cNvPr>
          <p:cNvSpPr/>
          <p:nvPr/>
        </p:nvSpPr>
        <p:spPr>
          <a:xfrm>
            <a:off x="522994" y="4489670"/>
            <a:ext cx="1582031" cy="355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Prog. chimique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7B9002E5-045E-2817-79ED-2D0C2CD7A1D4}"/>
              </a:ext>
            </a:extLst>
          </p:cNvPr>
          <p:cNvSpPr/>
          <p:nvPr/>
        </p:nvSpPr>
        <p:spPr>
          <a:xfrm>
            <a:off x="495166" y="4928047"/>
            <a:ext cx="1582031" cy="355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alternatif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F5EDFBF-119D-E246-46CF-7429D9174813}"/>
              </a:ext>
            </a:extLst>
          </p:cNvPr>
          <p:cNvSpPr/>
          <p:nvPr/>
        </p:nvSpPr>
        <p:spPr>
          <a:xfrm>
            <a:off x="495167" y="5372989"/>
            <a:ext cx="1582031" cy="355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mixte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861CC97A-EA3D-88E4-719D-9EA4DFF74519}"/>
              </a:ext>
            </a:extLst>
          </p:cNvPr>
          <p:cNvSpPr/>
          <p:nvPr/>
        </p:nvSpPr>
        <p:spPr>
          <a:xfrm>
            <a:off x="493846" y="5811366"/>
            <a:ext cx="1582031" cy="355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paillis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543132C-0E85-DDB4-5083-1DF448796354}"/>
              </a:ext>
            </a:extLst>
          </p:cNvPr>
          <p:cNvSpPr/>
          <p:nvPr/>
        </p:nvSpPr>
        <p:spPr>
          <a:xfrm>
            <a:off x="3892456" y="2952750"/>
            <a:ext cx="4407090" cy="9524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thématiques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490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F492AFE-1A45-5997-F20B-A8010A2FBBB8}"/>
              </a:ext>
            </a:extLst>
          </p:cNvPr>
          <p:cNvGraphicFramePr>
            <a:graphicFrameLocks noGrp="1"/>
          </p:cNvGraphicFramePr>
          <p:nvPr/>
        </p:nvGraphicFramePr>
        <p:xfrm>
          <a:off x="171451" y="200025"/>
          <a:ext cx="11820524" cy="6477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9175">
                  <a:extLst>
                    <a:ext uri="{9D8B030D-6E8A-4147-A177-3AD203B41FA5}">
                      <a16:colId xmlns:a16="http://schemas.microsoft.com/office/drawing/2014/main" val="1667034764"/>
                    </a:ext>
                  </a:extLst>
                </a:gridCol>
                <a:gridCol w="1080756">
                  <a:extLst>
                    <a:ext uri="{9D8B030D-6E8A-4147-A177-3AD203B41FA5}">
                      <a16:colId xmlns:a16="http://schemas.microsoft.com/office/drawing/2014/main" val="3517625400"/>
                    </a:ext>
                  </a:extLst>
                </a:gridCol>
                <a:gridCol w="1153762">
                  <a:extLst>
                    <a:ext uri="{9D8B030D-6E8A-4147-A177-3AD203B41FA5}">
                      <a16:colId xmlns:a16="http://schemas.microsoft.com/office/drawing/2014/main" val="737608062"/>
                    </a:ext>
                  </a:extLst>
                </a:gridCol>
                <a:gridCol w="979068">
                  <a:extLst>
                    <a:ext uri="{9D8B030D-6E8A-4147-A177-3AD203B41FA5}">
                      <a16:colId xmlns:a16="http://schemas.microsoft.com/office/drawing/2014/main" val="33732572"/>
                    </a:ext>
                  </a:extLst>
                </a:gridCol>
                <a:gridCol w="1208517">
                  <a:extLst>
                    <a:ext uri="{9D8B030D-6E8A-4147-A177-3AD203B41FA5}">
                      <a16:colId xmlns:a16="http://schemas.microsoft.com/office/drawing/2014/main" val="3717688598"/>
                    </a:ext>
                  </a:extLst>
                </a:gridCol>
                <a:gridCol w="1155066">
                  <a:extLst>
                    <a:ext uri="{9D8B030D-6E8A-4147-A177-3AD203B41FA5}">
                      <a16:colId xmlns:a16="http://schemas.microsoft.com/office/drawing/2014/main" val="300337861"/>
                    </a:ext>
                  </a:extLst>
                </a:gridCol>
                <a:gridCol w="971247">
                  <a:extLst>
                    <a:ext uri="{9D8B030D-6E8A-4147-A177-3AD203B41FA5}">
                      <a16:colId xmlns:a16="http://schemas.microsoft.com/office/drawing/2014/main" val="588042110"/>
                    </a:ext>
                  </a:extLst>
                </a:gridCol>
                <a:gridCol w="1207214">
                  <a:extLst>
                    <a:ext uri="{9D8B030D-6E8A-4147-A177-3AD203B41FA5}">
                      <a16:colId xmlns:a16="http://schemas.microsoft.com/office/drawing/2014/main" val="447277510"/>
                    </a:ext>
                  </a:extLst>
                </a:gridCol>
                <a:gridCol w="1178533">
                  <a:extLst>
                    <a:ext uri="{9D8B030D-6E8A-4147-A177-3AD203B41FA5}">
                      <a16:colId xmlns:a16="http://schemas.microsoft.com/office/drawing/2014/main" val="1226833155"/>
                    </a:ext>
                  </a:extLst>
                </a:gridCol>
                <a:gridCol w="1072933">
                  <a:extLst>
                    <a:ext uri="{9D8B030D-6E8A-4147-A177-3AD203B41FA5}">
                      <a16:colId xmlns:a16="http://schemas.microsoft.com/office/drawing/2014/main" val="2432414796"/>
                    </a:ext>
                  </a:extLst>
                </a:gridCol>
                <a:gridCol w="1044253">
                  <a:extLst>
                    <a:ext uri="{9D8B030D-6E8A-4147-A177-3AD203B41FA5}">
                      <a16:colId xmlns:a16="http://schemas.microsoft.com/office/drawing/2014/main" val="1392515718"/>
                    </a:ext>
                  </a:extLst>
                </a:gridCol>
              </a:tblGrid>
              <a:tr h="8212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fr-FR" sz="4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29406264"/>
                  </a:ext>
                </a:extLst>
              </a:tr>
              <a:tr h="1088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</a:rPr>
                        <a:t>étapes</a:t>
                      </a:r>
                      <a:endParaRPr lang="fr-F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  <a:highlight>
                            <a:srgbClr val="E2EFDA"/>
                          </a:highlight>
                        </a:rPr>
                        <a:t>contact agriculteur</a:t>
                      </a:r>
                      <a:endParaRPr lang="fr-FR" sz="2800" dirty="0"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  <a:highlight>
                            <a:srgbClr val="C6E0B4"/>
                          </a:highlight>
                        </a:rPr>
                        <a:t>choix parcelle</a:t>
                      </a:r>
                      <a:endParaRPr lang="fr-FR" sz="2800" dirty="0"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A9D08E"/>
                          </a:highlight>
                        </a:rPr>
                        <a:t>définition itinéraire tk</a:t>
                      </a:r>
                      <a:endParaRPr lang="fr-FR" sz="2800">
                        <a:effectLst/>
                        <a:highlight>
                          <a:srgbClr val="A9D08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Mise en place démo 1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Mise en place démo 2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Mise en place démo 3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FF2CC"/>
                          </a:highlight>
                        </a:rPr>
                        <a:t>suivi mensuel a minima</a:t>
                      </a:r>
                      <a:endParaRPr lang="fr-FR" sz="2800"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CE4D6"/>
                          </a:highlight>
                        </a:rPr>
                        <a:t>Préparation de la récolte</a:t>
                      </a:r>
                      <a:endParaRPr lang="fr-FR" sz="2800">
                        <a:effectLst/>
                        <a:highlight>
                          <a:srgbClr val="FCE4D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9A1B2"/>
                          </a:highlight>
                        </a:rPr>
                        <a:t>Récolte</a:t>
                      </a:r>
                      <a:endParaRPr lang="fr-FR" sz="2800">
                        <a:effectLst/>
                        <a:highlight>
                          <a:srgbClr val="F9A1B2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8CBAD"/>
                          </a:highlight>
                        </a:rPr>
                        <a:t>Résultats</a:t>
                      </a:r>
                      <a:endParaRPr lang="fr-FR" sz="2800">
                        <a:effectLst/>
                        <a:highlight>
                          <a:srgbClr val="F8CBA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57116401"/>
                  </a:ext>
                </a:extLst>
              </a:tr>
              <a:tr h="1478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</a:rPr>
                        <a:t>détail</a:t>
                      </a:r>
                      <a:endParaRPr lang="fr-F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E2EFDA"/>
                          </a:highlight>
                        </a:rPr>
                        <a:t>et choix thème technique </a:t>
                      </a:r>
                      <a:endParaRPr lang="fr-FR" sz="2800"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C6E0B4"/>
                          </a:highlight>
                        </a:rPr>
                        <a:t>Mesure / délimitation / piquetage</a:t>
                      </a:r>
                      <a:endParaRPr lang="fr-FR" sz="2800"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A9D08E"/>
                          </a:highlight>
                        </a:rPr>
                        <a:t>début rédaction protocole</a:t>
                      </a:r>
                      <a:endParaRPr lang="fr-FR" sz="2800">
                        <a:effectLst/>
                        <a:highlight>
                          <a:srgbClr val="A9D08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commandes / livraisons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réalisation démo (épandages, …)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validation J+7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FF2CC"/>
                          </a:highlight>
                        </a:rPr>
                        <a:t>photos / échanges / visites / actions</a:t>
                      </a:r>
                      <a:endParaRPr lang="fr-FR" sz="2800"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CE4D6"/>
                          </a:highlight>
                        </a:rPr>
                        <a:t>séparation des 2 blocs</a:t>
                      </a:r>
                      <a:endParaRPr lang="fr-FR" sz="2800">
                        <a:effectLst/>
                        <a:highlight>
                          <a:srgbClr val="FCE4D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9A1B2"/>
                          </a:highlight>
                        </a:rPr>
                        <a:t>suivi du chantier</a:t>
                      </a:r>
                      <a:endParaRPr lang="fr-FR" sz="2800">
                        <a:effectLst/>
                        <a:highlight>
                          <a:srgbClr val="F9A1B2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8CBAD"/>
                          </a:highlight>
                        </a:rPr>
                        <a:t>collecte, saisie traitement</a:t>
                      </a:r>
                      <a:endParaRPr lang="fr-FR" sz="2800">
                        <a:effectLst/>
                        <a:highlight>
                          <a:srgbClr val="F8CBA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79970785"/>
                  </a:ext>
                </a:extLst>
              </a:tr>
              <a:tr h="1631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</a:rPr>
                        <a:t>livrable 1</a:t>
                      </a:r>
                      <a:endParaRPr lang="fr-FR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E2EFDA"/>
                          </a:highlight>
                        </a:rPr>
                        <a:t>CR visite</a:t>
                      </a:r>
                      <a:endParaRPr lang="fr-FR" sz="2800"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C6E0B4"/>
                          </a:highlight>
                        </a:rPr>
                        <a:t>levée de terrain</a:t>
                      </a:r>
                      <a:endParaRPr lang="fr-FR" sz="2800"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A9D08E"/>
                          </a:highlight>
                        </a:rPr>
                        <a:t>création dossier partagé (drive)</a:t>
                      </a:r>
                      <a:endParaRPr lang="fr-FR" sz="2800">
                        <a:effectLst/>
                        <a:highlight>
                          <a:srgbClr val="A9D08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devis, commandes, …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factures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CR visites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FF2CC"/>
                          </a:highlight>
                        </a:rPr>
                        <a:t>saisie fichier de suivi partagé Excel drive</a:t>
                      </a:r>
                      <a:endParaRPr lang="fr-FR" sz="2800"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CE4D6"/>
                          </a:highlight>
                        </a:rPr>
                        <a:t>balisage organisation chantier</a:t>
                      </a:r>
                      <a:endParaRPr lang="fr-FR" sz="2800">
                        <a:effectLst/>
                        <a:highlight>
                          <a:srgbClr val="FCE4D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9A1B2"/>
                          </a:highlight>
                        </a:rPr>
                        <a:t>Tickets livraison. / échantillon Canne richesse</a:t>
                      </a:r>
                      <a:endParaRPr lang="fr-FR" sz="2800">
                        <a:effectLst/>
                        <a:highlight>
                          <a:srgbClr val="F9A1B2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8CBAD"/>
                          </a:highlight>
                        </a:rPr>
                        <a:t>saisie fichier suivi </a:t>
                      </a:r>
                      <a:endParaRPr lang="fr-FR" sz="2800">
                        <a:effectLst/>
                        <a:highlight>
                          <a:srgbClr val="F8CBA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81847044"/>
                  </a:ext>
                </a:extLst>
              </a:tr>
              <a:tr h="1457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</a:rPr>
                        <a:t>livrable 2</a:t>
                      </a:r>
                      <a:endParaRPr lang="fr-F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E2EFDA"/>
                          </a:highlight>
                        </a:rPr>
                        <a:t>convention</a:t>
                      </a:r>
                      <a:endParaRPr lang="fr-FR" sz="2800"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C6E0B4"/>
                          </a:highlight>
                        </a:rPr>
                        <a:t>photo</a:t>
                      </a:r>
                      <a:endParaRPr lang="fr-FR" sz="2800">
                        <a:effectLst/>
                        <a:highlight>
                          <a:srgbClr val="C6E0B4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A9D08E"/>
                          </a:highlight>
                        </a:rPr>
                        <a:t>protocole sur drive</a:t>
                      </a:r>
                      <a:endParaRPr lang="fr-FR" sz="2800">
                        <a:effectLst/>
                        <a:highlight>
                          <a:srgbClr val="A9D08E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analyse de sol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DDEBF7"/>
                          </a:highlight>
                        </a:rPr>
                        <a:t>photos</a:t>
                      </a:r>
                      <a:endParaRPr lang="fr-FR" sz="280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  <a:highlight>
                            <a:srgbClr val="DDEBF7"/>
                          </a:highlight>
                        </a:rPr>
                        <a:t>Photos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 err="1"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enregistr</a:t>
                      </a:r>
                      <a:r>
                        <a:rPr lang="fr-FR" sz="1400" baseline="30000" dirty="0" err="1">
                          <a:effectLst/>
                          <a:highlight>
                            <a:srgbClr val="DDEBF7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ts</a:t>
                      </a:r>
                      <a:endParaRPr lang="fr-FR" sz="2800" baseline="30000" dirty="0"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  <a:highlight>
                            <a:srgbClr val="FFF2CC"/>
                          </a:highlight>
                        </a:rPr>
                        <a:t>VISITES ORGANISEES</a:t>
                      </a:r>
                      <a:endParaRPr lang="fr-FR" sz="2400" dirty="0">
                        <a:effectLst/>
                        <a:highlight>
                          <a:srgbClr val="FFF2CC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  <a:highlight>
                            <a:srgbClr val="FCE4D6"/>
                          </a:highlight>
                        </a:rPr>
                        <a:t>photos</a:t>
                      </a:r>
                      <a:endParaRPr lang="fr-FR" sz="2800" dirty="0">
                        <a:effectLst/>
                        <a:highlight>
                          <a:srgbClr val="FCE4D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>
                          <a:effectLst/>
                          <a:highlight>
                            <a:srgbClr val="F9A1B2"/>
                          </a:highlight>
                        </a:rPr>
                        <a:t> </a:t>
                      </a:r>
                      <a:endParaRPr lang="fr-FR" sz="2800">
                        <a:effectLst/>
                        <a:highlight>
                          <a:srgbClr val="F9A1B2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  <a:highlight>
                            <a:srgbClr val="F8CBAD"/>
                          </a:highlight>
                        </a:rPr>
                        <a:t>OTECAS</a:t>
                      </a:r>
                      <a:endParaRPr lang="fr-FR" sz="2800" dirty="0">
                        <a:effectLst/>
                        <a:highlight>
                          <a:srgbClr val="F8CBAD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82302709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522962E-EE9E-7635-7F8D-29D4021286F2}"/>
              </a:ext>
            </a:extLst>
          </p:cNvPr>
          <p:cNvSpPr/>
          <p:nvPr/>
        </p:nvSpPr>
        <p:spPr>
          <a:xfrm>
            <a:off x="981075" y="1076325"/>
            <a:ext cx="4314825" cy="5581650"/>
          </a:xfrm>
          <a:prstGeom prst="roundRect">
            <a:avLst>
              <a:gd name="adj" fmla="val 5850"/>
            </a:avLst>
          </a:prstGeom>
          <a:solidFill>
            <a:srgbClr val="D6E394">
              <a:alpha val="80000"/>
            </a:srgbClr>
          </a:solidFill>
          <a:ln>
            <a:solidFill>
              <a:srgbClr val="4A4E2A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Année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Mais plus après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ans de suivi</a:t>
            </a:r>
          </a:p>
        </p:txBody>
      </p:sp>
    </p:spTree>
    <p:extLst>
      <p:ext uri="{BB962C8B-B14F-4D97-AF65-F5344CB8AC3E}">
        <p14:creationId xmlns:p14="http://schemas.microsoft.com/office/powerpoint/2010/main" val="14454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7E64974-540C-82A9-4B5A-E273CD6B1F95}"/>
              </a:ext>
            </a:extLst>
          </p:cNvPr>
          <p:cNvGraphicFramePr>
            <a:graphicFrameLocks noGrp="1"/>
          </p:cNvGraphicFramePr>
          <p:nvPr/>
        </p:nvGraphicFramePr>
        <p:xfrm>
          <a:off x="346075" y="404452"/>
          <a:ext cx="11572875" cy="6401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9224">
                  <a:extLst>
                    <a:ext uri="{9D8B030D-6E8A-4147-A177-3AD203B41FA5}">
                      <a16:colId xmlns:a16="http://schemas.microsoft.com/office/drawing/2014/main" val="1018021895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3291576997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981087040"/>
                    </a:ext>
                  </a:extLst>
                </a:gridCol>
                <a:gridCol w="2751024">
                  <a:extLst>
                    <a:ext uri="{9D8B030D-6E8A-4147-A177-3AD203B41FA5}">
                      <a16:colId xmlns:a16="http://schemas.microsoft.com/office/drawing/2014/main" val="3089996397"/>
                    </a:ext>
                  </a:extLst>
                </a:gridCol>
                <a:gridCol w="2133158">
                  <a:extLst>
                    <a:ext uri="{9D8B030D-6E8A-4147-A177-3AD203B41FA5}">
                      <a16:colId xmlns:a16="http://schemas.microsoft.com/office/drawing/2014/main" val="1432558411"/>
                    </a:ext>
                  </a:extLst>
                </a:gridCol>
                <a:gridCol w="1449944">
                  <a:extLst>
                    <a:ext uri="{9D8B030D-6E8A-4147-A177-3AD203B41FA5}">
                      <a16:colId xmlns:a16="http://schemas.microsoft.com/office/drawing/2014/main" val="3002102770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accent6"/>
                          </a:solidFill>
                          <a:effectLst/>
                        </a:rPr>
                        <a:t>Pole canne </a:t>
                      </a:r>
                      <a:endParaRPr lang="fr-FR" sz="20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accent6"/>
                          </a:solidFill>
                          <a:effectLst/>
                        </a:rPr>
                        <a:t>Organisme </a:t>
                      </a:r>
                      <a:endParaRPr lang="fr-FR" sz="20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 err="1">
                          <a:solidFill>
                            <a:schemeClr val="accent6"/>
                          </a:solidFill>
                          <a:effectLst/>
                        </a:rPr>
                        <a:t>Agrik</a:t>
                      </a:r>
                      <a:r>
                        <a:rPr lang="fr-FR" sz="1600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fr-FR" sz="20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accent6"/>
                          </a:solidFill>
                          <a:effectLst/>
                        </a:rPr>
                        <a:t>Thème </a:t>
                      </a:r>
                      <a:endParaRPr lang="fr-FR" sz="20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accent6"/>
                          </a:solidFill>
                          <a:effectLst/>
                        </a:rPr>
                        <a:t>Commune </a:t>
                      </a:r>
                      <a:endParaRPr lang="fr-FR" sz="20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accent6"/>
                          </a:solidFill>
                          <a:effectLst/>
                        </a:rPr>
                        <a:t>Etat </a:t>
                      </a:r>
                      <a:endParaRPr lang="fr-FR" sz="2000" dirty="0">
                        <a:solidFill>
                          <a:schemeClr val="accent6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16286287"/>
                  </a:ext>
                </a:extLst>
              </a:tr>
              <a:tr h="294923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</a:rPr>
                        <a:t>Bois Rouge </a:t>
                      </a:r>
                      <a:endParaRPr lang="fr-FR" sz="1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TSOI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Naze J-F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Désherbage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Ste Marie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 dirty="0">
                          <a:effectLst/>
                        </a:rPr>
                        <a:t>Menée à terme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20143663"/>
                  </a:ext>
                </a:extLst>
              </a:tr>
              <a:tr h="294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TSOI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Lebihan C.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Fertilisation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Ste Marie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</a:rPr>
                        <a:t>Menée à terme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12597741"/>
                  </a:ext>
                </a:extLst>
              </a:tr>
              <a:tr h="294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 err="1">
                          <a:effectLst/>
                        </a:rPr>
                        <a:t>Chamb</a:t>
                      </a:r>
                      <a:r>
                        <a:rPr lang="fr-FR" sz="1100" dirty="0">
                          <a:effectLst/>
                        </a:rPr>
                        <a:t>. Agri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  <a:highlight>
                            <a:srgbClr val="D9D9D9"/>
                          </a:highlight>
                        </a:rPr>
                        <a:t>0 </a:t>
                      </a:r>
                      <a:endParaRPr lang="fr-FR" sz="1400">
                        <a:effectLst/>
                        <a:highlight>
                          <a:srgbClr val="D9D9D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0856340"/>
                  </a:ext>
                </a:extLst>
              </a:tr>
              <a:tr h="294923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</a:rPr>
                        <a:t>Beaufonds </a:t>
                      </a:r>
                      <a:endParaRPr lang="fr-FR" sz="1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TSOI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Bénard E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Fertilisation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St Benoît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</a:rPr>
                        <a:t>Menée à terme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73382152"/>
                  </a:ext>
                </a:extLst>
              </a:tr>
              <a:tr h="82853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eRcane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Boyer G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E5E8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Désherbage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St Benoît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</a:rPr>
                        <a:t>Non menée à terme , mais des données exploitables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92362521"/>
                  </a:ext>
                </a:extLst>
              </a:tr>
              <a:tr h="294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err="1">
                          <a:effectLst/>
                        </a:rPr>
                        <a:t>Chamb</a:t>
                      </a:r>
                      <a:r>
                        <a:rPr lang="fr-FR" sz="1100" dirty="0">
                          <a:effectLst/>
                        </a:rPr>
                        <a:t>. Agri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Leste B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Fertilisation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St Benoît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</a:rPr>
                        <a:t>Menée à terme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82596619"/>
                  </a:ext>
                </a:extLst>
              </a:tr>
              <a:tr h="294923">
                <a:tc rowSpan="4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</a:rPr>
                        <a:t>Tamarins </a:t>
                      </a:r>
                      <a:endParaRPr lang="fr-FR" sz="1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TSOI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Sadeyen R-M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Irrigation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St Paul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</a:rPr>
                        <a:t>Menée à terme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22847006"/>
                  </a:ext>
                </a:extLst>
              </a:tr>
              <a:tr h="294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Dargonne P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Fertilisation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St Paul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</a:rPr>
                        <a:t>Menée à terme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61371891"/>
                  </a:ext>
                </a:extLst>
              </a:tr>
              <a:tr h="294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Moisson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Irrigation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St Paul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</a:rPr>
                        <a:t>Menée à terme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30250571"/>
                  </a:ext>
                </a:extLst>
              </a:tr>
              <a:tr h="294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 err="1">
                          <a:effectLst/>
                        </a:rPr>
                        <a:t>Chamb</a:t>
                      </a:r>
                      <a:r>
                        <a:rPr lang="fr-FR" sz="1100" dirty="0">
                          <a:effectLst/>
                        </a:rPr>
                        <a:t>. Agri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  <a:highlight>
                            <a:srgbClr val="D9D9D9"/>
                          </a:highlight>
                        </a:rPr>
                        <a:t>Ø </a:t>
                      </a:r>
                      <a:endParaRPr lang="fr-FR" sz="1400">
                        <a:effectLst/>
                        <a:highlight>
                          <a:srgbClr val="D9D9D9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53811973"/>
                  </a:ext>
                </a:extLst>
              </a:tr>
              <a:tr h="294923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</a:rPr>
                        <a:t>Le </a:t>
                      </a:r>
                      <a:r>
                        <a:rPr lang="fr-FR" sz="1400" dirty="0" err="1">
                          <a:effectLst/>
                        </a:rPr>
                        <a:t>Gol</a:t>
                      </a: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FR" sz="1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TSOI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70107178"/>
                  </a:ext>
                </a:extLst>
              </a:tr>
              <a:tr h="2949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 err="1">
                          <a:effectLst/>
                        </a:rPr>
                        <a:t>Chamb</a:t>
                      </a:r>
                      <a:r>
                        <a:rPr lang="fr-FR" sz="1100" dirty="0">
                          <a:effectLst/>
                        </a:rPr>
                        <a:t>. Agri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06169737"/>
                  </a:ext>
                </a:extLst>
              </a:tr>
              <a:tr h="294923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</a:rPr>
                        <a:t>Casernes /</a:t>
                      </a: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</a:rPr>
                        <a:t>Gd Bois </a:t>
                      </a:r>
                      <a:endParaRPr lang="fr-FR" sz="1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TSOI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30873934"/>
                  </a:ext>
                </a:extLst>
              </a:tr>
              <a:tr h="4433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 err="1">
                          <a:effectLst/>
                        </a:rPr>
                        <a:t>Chamb</a:t>
                      </a:r>
                      <a:r>
                        <a:rPr lang="fr-FR" sz="1100" dirty="0">
                          <a:effectLst/>
                        </a:rPr>
                        <a:t>. Agri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Fontaine Hugo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Enherbement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Petite Ile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</a:rPr>
                        <a:t>Menée à terme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68894983"/>
                  </a:ext>
                </a:extLst>
              </a:tr>
              <a:tr h="294923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400" dirty="0">
                          <a:effectLst/>
                        </a:rPr>
                        <a:t>Langevin / Baril </a:t>
                      </a:r>
                      <a:endParaRPr lang="fr-FR" sz="18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TSOI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Ø 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21120982"/>
                  </a:ext>
                </a:extLst>
              </a:tr>
              <a:tr h="82853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 err="1">
                          <a:effectLst/>
                        </a:rPr>
                        <a:t>Chamb</a:t>
                      </a:r>
                      <a:r>
                        <a:rPr lang="fr-FR" sz="1100" dirty="0">
                          <a:effectLst/>
                        </a:rPr>
                        <a:t>. Agri 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Fontaine David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Enherbement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Langevin</a:t>
                      </a:r>
                      <a:endParaRPr lang="fr-FR" sz="14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1000"/>
                        </a:spcAft>
                      </a:pPr>
                      <a:r>
                        <a:rPr lang="fr-FR" sz="1000" dirty="0">
                          <a:effectLst/>
                        </a:rPr>
                        <a:t>Menée à terme des données exploitables partiellement</a:t>
                      </a:r>
                      <a:endParaRPr lang="fr-FR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5937023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3C1D3E8-C3B1-C347-CDE2-B68183D5BDCB}"/>
              </a:ext>
            </a:extLst>
          </p:cNvPr>
          <p:cNvSpPr/>
          <p:nvPr/>
        </p:nvSpPr>
        <p:spPr>
          <a:xfrm>
            <a:off x="1408112" y="138113"/>
            <a:ext cx="9448800" cy="380640"/>
          </a:xfrm>
          <a:prstGeom prst="roundRect">
            <a:avLst>
              <a:gd name="adj" fmla="val 5850"/>
            </a:avLst>
          </a:prstGeom>
          <a:solidFill>
            <a:schemeClr val="tx1">
              <a:alpha val="60000"/>
            </a:schemeClr>
          </a:solidFill>
          <a:ln>
            <a:solidFill>
              <a:srgbClr val="4A4E2A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EFF4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Parcelles 2023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CC2A8AF-E913-B86A-5410-8ED71C800283}"/>
              </a:ext>
            </a:extLst>
          </p:cNvPr>
          <p:cNvSpPr/>
          <p:nvPr/>
        </p:nvSpPr>
        <p:spPr>
          <a:xfrm>
            <a:off x="346075" y="904875"/>
            <a:ext cx="11572875" cy="838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8B8F4D0-90A8-40E3-BBBB-A16CFF24CCA4}"/>
              </a:ext>
            </a:extLst>
          </p:cNvPr>
          <p:cNvSpPr/>
          <p:nvPr/>
        </p:nvSpPr>
        <p:spPr>
          <a:xfrm>
            <a:off x="346075" y="1792720"/>
            <a:ext cx="11572875" cy="13505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076ADD3-B321-2FDD-7E79-903FE8B4ABE5}"/>
              </a:ext>
            </a:extLst>
          </p:cNvPr>
          <p:cNvSpPr/>
          <p:nvPr/>
        </p:nvSpPr>
        <p:spPr>
          <a:xfrm>
            <a:off x="346075" y="3192893"/>
            <a:ext cx="11572875" cy="11219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1849812-157C-573E-3AB5-1134B183840C}"/>
              </a:ext>
            </a:extLst>
          </p:cNvPr>
          <p:cNvSpPr/>
          <p:nvPr/>
        </p:nvSpPr>
        <p:spPr>
          <a:xfrm>
            <a:off x="346075" y="4364468"/>
            <a:ext cx="11572875" cy="5409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B36F65F-0BCC-C85D-E83F-D0F51BC74897}"/>
              </a:ext>
            </a:extLst>
          </p:cNvPr>
          <p:cNvSpPr/>
          <p:nvPr/>
        </p:nvSpPr>
        <p:spPr>
          <a:xfrm>
            <a:off x="346075" y="4955018"/>
            <a:ext cx="11572875" cy="6933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E8E9413-75D2-B702-78B9-7E0829B35B39}"/>
              </a:ext>
            </a:extLst>
          </p:cNvPr>
          <p:cNvSpPr/>
          <p:nvPr/>
        </p:nvSpPr>
        <p:spPr>
          <a:xfrm>
            <a:off x="346075" y="5697968"/>
            <a:ext cx="11572875" cy="11076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1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3E48801-9A1A-B6B1-1DC8-0B7669F2B48A}"/>
              </a:ext>
            </a:extLst>
          </p:cNvPr>
          <p:cNvSpPr/>
          <p:nvPr/>
        </p:nvSpPr>
        <p:spPr>
          <a:xfrm>
            <a:off x="307522" y="142196"/>
            <a:ext cx="7886700" cy="725260"/>
          </a:xfrm>
          <a:prstGeom prst="roundRect">
            <a:avLst>
              <a:gd name="adj" fmla="val 5850"/>
            </a:avLst>
          </a:prstGeom>
          <a:solidFill>
            <a:srgbClr val="D6E394">
              <a:alpha val="80000"/>
            </a:srgbClr>
          </a:solidFill>
          <a:ln>
            <a:solidFill>
              <a:srgbClr val="4A4E2A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Éléments de bilan 2023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9AB7EC-852B-AAF9-3DC7-2A799F8A82F4}"/>
              </a:ext>
            </a:extLst>
          </p:cNvPr>
          <p:cNvSpPr/>
          <p:nvPr/>
        </p:nvSpPr>
        <p:spPr>
          <a:xfrm>
            <a:off x="938892" y="1343026"/>
            <a:ext cx="10553701" cy="4647517"/>
          </a:xfrm>
          <a:prstGeom prst="roundRect">
            <a:avLst>
              <a:gd name="adj" fmla="val 5850"/>
            </a:avLst>
          </a:prstGeom>
          <a:solidFill>
            <a:srgbClr val="D6E394">
              <a:alpha val="80000"/>
            </a:srgbClr>
          </a:solidFill>
          <a:ln>
            <a:solidFill>
              <a:srgbClr val="4A4E2A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2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Fertilisation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+ ½ SMIC par hectare / richesse en sucre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Amendements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effet sur 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Fractionnement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relatif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Irrigation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 smic / ha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Désherbage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difficultés d’appropriation / niveau technique / contexte compliqué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3E48801-9A1A-B6B1-1DC8-0B7669F2B48A}"/>
              </a:ext>
            </a:extLst>
          </p:cNvPr>
          <p:cNvSpPr/>
          <p:nvPr/>
        </p:nvSpPr>
        <p:spPr>
          <a:xfrm>
            <a:off x="307522" y="142196"/>
            <a:ext cx="7886700" cy="725260"/>
          </a:xfrm>
          <a:prstGeom prst="roundRect">
            <a:avLst>
              <a:gd name="adj" fmla="val 5850"/>
            </a:avLst>
          </a:prstGeom>
          <a:solidFill>
            <a:srgbClr val="D6E394">
              <a:alpha val="80000"/>
            </a:srgbClr>
          </a:solidFill>
          <a:ln>
            <a:solidFill>
              <a:srgbClr val="4A4E2A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Éléments de bilan 2023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9AB7EC-852B-AAF9-3DC7-2A799F8A82F4}"/>
              </a:ext>
            </a:extLst>
          </p:cNvPr>
          <p:cNvSpPr/>
          <p:nvPr/>
        </p:nvSpPr>
        <p:spPr>
          <a:xfrm>
            <a:off x="1200149" y="1019856"/>
            <a:ext cx="10553701" cy="5695947"/>
          </a:xfrm>
          <a:prstGeom prst="roundRect">
            <a:avLst>
              <a:gd name="adj" fmla="val 5850"/>
            </a:avLst>
          </a:prstGeom>
          <a:solidFill>
            <a:srgbClr val="D6E394">
              <a:alpha val="80000"/>
            </a:srgbClr>
          </a:solidFill>
          <a:ln>
            <a:solidFill>
              <a:srgbClr val="4A4E2A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chaque fois du positif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 enseignements essentiels à la connaissance des pratiques des planteurs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 connaissances essentielles sur les conditions d’exploitation (environnement)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enregistrement des résultats techniques : COMPARATIF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enregistrement des résultats économiques : c’est le principal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Réalisations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Faibles en nombre et en mobilisation :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en 2023, mais moins de parcelles en cours !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Difficiles à caser dans des missions multitâches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Dispersion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Difficulté de régularité – lacunes de suivi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78% des cas : gains de marge brute (//semi-nette) très significatifs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développer 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Animation par pôle canne (coordinateur)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Rendus techniciens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Animation sur le territoire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Renforcement des moyens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82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38430" y="1603995"/>
            <a:ext cx="11508070" cy="4862293"/>
          </a:xfrm>
        </p:spPr>
        <p:txBody>
          <a:bodyPr/>
          <a:lstStyle/>
          <a:p>
            <a:pPr marL="342900" lvl="0" indent="-342900">
              <a:lnSpc>
                <a:spcPts val="3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0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Remobilisation</a:t>
            </a:r>
            <a:r>
              <a:rPr lang="fr-FR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 des équipes de techniciens des partenaires :</a:t>
            </a:r>
          </a:p>
          <a:p>
            <a:pPr marL="342900" lvl="0" indent="-342900">
              <a:lnSpc>
                <a:spcPts val="3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0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Maintien des </a:t>
            </a:r>
            <a:r>
              <a:rPr lang="fr-FR" sz="2000" b="1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objectifs</a:t>
            </a:r>
            <a:r>
              <a:rPr lang="fr-FR" sz="20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  1 parcelle/technicien ? Chambre Agri ? Tereos  ?</a:t>
            </a:r>
          </a:p>
          <a:p>
            <a:pPr marL="342900" lvl="0" indent="-342900">
              <a:lnSpc>
                <a:spcPts val="3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0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Concours CTICS (parcelles en replantation), …?</a:t>
            </a:r>
          </a:p>
          <a:p>
            <a:pPr marL="342900" lvl="0" indent="-342900">
              <a:lnSpc>
                <a:spcPts val="3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2000" dirty="0">
              <a:effectLst/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lnSpc>
                <a:spcPts val="3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Mise en place d’une </a:t>
            </a:r>
            <a:r>
              <a:rPr lang="fr-FR" sz="20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nouvelle équipe </a:t>
            </a:r>
            <a:r>
              <a:rPr lang="fr-FR" sz="20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de </a:t>
            </a:r>
            <a:r>
              <a:rPr lang="fr-FR" sz="20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techniciens transfer</a:t>
            </a:r>
            <a:r>
              <a:rPr lang="fr-FR" sz="2000" b="1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t </a:t>
            </a:r>
            <a:r>
              <a:rPr lang="fr-FR" sz="20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spécifiques, portés par eRcane, complétant les équipes actuelles</a:t>
            </a:r>
          </a:p>
          <a:p>
            <a:pPr marL="342900" lvl="0" indent="-342900">
              <a:lnSpc>
                <a:spcPts val="3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0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Amélioration de </a:t>
            </a: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l’animation</a:t>
            </a:r>
            <a:r>
              <a:rPr lang="fr-FR" sz="20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Pôle canne sur la base du pilotage de la nouvelle équipe</a:t>
            </a:r>
          </a:p>
          <a:p>
            <a:pPr marL="952485" lvl="1" indent="-342900">
              <a:lnSpc>
                <a:spcPts val="3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0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répartition temps de travail, implication, encadrement, etc.</a:t>
            </a:r>
          </a:p>
          <a:p>
            <a:pPr marL="285750" lvl="0" indent="-285750">
              <a:lnSpc>
                <a:spcPts val="3000"/>
              </a:lnSpc>
              <a:buSzPts val="1000"/>
              <a:buFontTx/>
              <a:buChar char="-"/>
              <a:tabLst>
                <a:tab pos="457200" algn="l"/>
              </a:tabLst>
            </a:pPr>
            <a:endParaRPr lang="fr-FR" sz="20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  <a:sym typeface="Wingdings" panose="05000000000000000000" pitchFamily="2" charset="2"/>
            </a:endParaRPr>
          </a:p>
          <a:p>
            <a:pPr marL="285750" lvl="0" indent="-285750">
              <a:lnSpc>
                <a:spcPts val="3000"/>
              </a:lnSpc>
              <a:buSzPts val="1000"/>
              <a:buFontTx/>
              <a:buChar char="-"/>
              <a:tabLst>
                <a:tab pos="457200" algn="l"/>
              </a:tabLst>
            </a:pPr>
            <a:r>
              <a:rPr lang="fr-FR" sz="20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De nouve</a:t>
            </a:r>
            <a:r>
              <a:rPr lang="fr-FR" sz="20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a</a:t>
            </a:r>
            <a:r>
              <a:rPr lang="fr-FR" sz="20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ux </a:t>
            </a:r>
            <a:r>
              <a:rPr lang="fr-FR" sz="2000" b="1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outils de pilotage </a:t>
            </a:r>
            <a:r>
              <a:rPr lang="fr-FR" sz="20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: tableau de bord / animation pôle canne (fiches de présence) / pour août 2024</a:t>
            </a:r>
            <a:endParaRPr lang="fr-FR" sz="20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sz="2000" dirty="0">
              <a:latin typeface="Montserrat" panose="00000500000000000000" pitchFamily="2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9499" y="1075015"/>
            <a:ext cx="6558329" cy="473140"/>
          </a:xfrm>
        </p:spPr>
        <p:txBody>
          <a:bodyPr/>
          <a:lstStyle/>
          <a:p>
            <a:r>
              <a:rPr lang="fr-FR" sz="2400" b="1" dirty="0">
                <a:solidFill>
                  <a:schemeClr val="accent3"/>
                </a:solidFill>
                <a:latin typeface="Original Sans Four" pitchFamily="50" charset="0"/>
              </a:rPr>
              <a:t>À court terme, que fait-on ?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C1BBD28-BECF-C4D8-4793-6EA125E96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9D23203-F4CC-9BB0-F28C-7317A87A2F85}"/>
              </a:ext>
            </a:extLst>
          </p:cNvPr>
          <p:cNvSpPr txBox="1">
            <a:spLocks/>
          </p:cNvSpPr>
          <p:nvPr/>
        </p:nvSpPr>
        <p:spPr>
          <a:xfrm>
            <a:off x="707375" y="601360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Font typeface="Playfair Display"/>
              <a:buNone/>
              <a:tabLst/>
              <a:defRPr/>
            </a:pPr>
            <a:r>
              <a:rPr kumimoji="0" lang="fr-FR" sz="2800" b="0" i="0" u="sng" strike="noStrike" kern="0" cap="none" spc="0" normalizeH="0" baseline="0" noProof="0" dirty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Original Sans Four" pitchFamily="50" charset="0"/>
                <a:sym typeface="Playfair Display"/>
              </a:rPr>
              <a:t>Retour d’expérience – Parcelles de démonstration</a:t>
            </a:r>
          </a:p>
        </p:txBody>
      </p:sp>
    </p:spTree>
    <p:extLst>
      <p:ext uri="{BB962C8B-B14F-4D97-AF65-F5344CB8AC3E}">
        <p14:creationId xmlns:p14="http://schemas.microsoft.com/office/powerpoint/2010/main" val="82568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09"/>
          <p:cNvSpPr txBox="1">
            <a:spLocks noGrp="1"/>
          </p:cNvSpPr>
          <p:nvPr>
            <p:ph type="title"/>
          </p:nvPr>
        </p:nvSpPr>
        <p:spPr>
          <a:xfrm>
            <a:off x="415600" y="719823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/>
              <a:t>Discussions – 5’</a:t>
            </a:r>
            <a:endParaRPr sz="7200" dirty="0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A75AFB3C-ECA4-F28D-64AA-9FE7C841C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3076" name="Picture 4" descr="Boîte de discussion - Icônes les communications gratuites">
            <a:extLst>
              <a:ext uri="{FF2B5EF4-FFF2-40B4-BE49-F238E27FC236}">
                <a16:creationId xmlns:a16="http://schemas.microsoft.com/office/drawing/2014/main" id="{28801988-57C5-2C8D-6228-A36D7302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33" y="3520178"/>
            <a:ext cx="1879134" cy="18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C54DC5C6-7704-F8CD-D93D-35CB1FB933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BA7018F-483B-C3F1-1FFA-64E3C76B578B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24499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3"/>
          <p:cNvSpPr txBox="1">
            <a:spLocks noGrp="1"/>
          </p:cNvSpPr>
          <p:nvPr>
            <p:ph type="title"/>
          </p:nvPr>
        </p:nvSpPr>
        <p:spPr>
          <a:xfrm>
            <a:off x="967900" y="1437000"/>
            <a:ext cx="5573600" cy="77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Approbation PV 15ème CPR</a:t>
            </a:r>
            <a:endParaRPr dirty="0"/>
          </a:p>
        </p:txBody>
      </p:sp>
      <p:sp>
        <p:nvSpPr>
          <p:cNvPr id="511" name="Google Shape;511;p73"/>
          <p:cNvSpPr txBox="1">
            <a:spLocks noGrp="1"/>
          </p:cNvSpPr>
          <p:nvPr>
            <p:ph type="body" idx="1"/>
          </p:nvPr>
        </p:nvSpPr>
        <p:spPr>
          <a:xfrm>
            <a:off x="962600" y="2216200"/>
            <a:ext cx="5573600" cy="320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chemeClr val="dk1"/>
                </a:solidFill>
              </a:rPr>
              <a:t>Des remarques, des modifications à apporter ?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Qui est contre ?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Qui s’abstient ?</a:t>
            </a:r>
            <a:endParaRPr dirty="0"/>
          </a:p>
        </p:txBody>
      </p:sp>
      <p:pic>
        <p:nvPicPr>
          <p:cNvPr id="512" name="Google Shape;512;p73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101" y="724001"/>
            <a:ext cx="4185295" cy="613399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</p:pic>
      <p:sp>
        <p:nvSpPr>
          <p:cNvPr id="513" name="Google Shape;513;p73"/>
          <p:cNvSpPr/>
          <p:nvPr/>
        </p:nvSpPr>
        <p:spPr>
          <a:xfrm rot="10800000">
            <a:off x="7947200" y="489400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Image 1" descr="Une image contenant signe&#10;&#10;Description générée automatiquement">
            <a:extLst>
              <a:ext uri="{FF2B5EF4-FFF2-40B4-BE49-F238E27FC236}">
                <a16:creationId xmlns:a16="http://schemas.microsoft.com/office/drawing/2014/main" id="{B61E46AA-C2A5-D672-ECF5-C45969FAB2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3CB9C70-40E1-D72B-7459-07977462FDC5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r-FR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16</a:t>
            </a:r>
            <a:r>
              <a:rPr lang="fr-FR" sz="1200" baseline="30000" dirty="0">
                <a:solidFill>
                  <a:schemeClr val="tx1"/>
                </a:solidFill>
                <a:latin typeface="Montserrat Medium" panose="00000600000000000000" pitchFamily="2" charset="0"/>
              </a:rPr>
              <a:t>ème</a:t>
            </a:r>
            <a:r>
              <a:rPr lang="fr-FR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 CPR Rita Canne – 26 juin 2024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8"/>
          <p:cNvSpPr/>
          <p:nvPr/>
        </p:nvSpPr>
        <p:spPr>
          <a:xfrm rot="5400000">
            <a:off x="7119600" y="-674333"/>
            <a:ext cx="3743200" cy="6401600"/>
          </a:xfrm>
          <a:prstGeom prst="rect">
            <a:avLst/>
          </a:prstGeom>
          <a:solidFill>
            <a:schemeClr val="lt2">
              <a:alpha val="849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2" name="Google Shape;1022;p88"/>
          <p:cNvSpPr txBox="1">
            <a:spLocks noGrp="1"/>
          </p:cNvSpPr>
          <p:nvPr>
            <p:ph type="title"/>
          </p:nvPr>
        </p:nvSpPr>
        <p:spPr>
          <a:xfrm>
            <a:off x="6018192" y="2002056"/>
            <a:ext cx="6173808" cy="160741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 dirty="0"/>
              <a:t>Matinées techniques </a:t>
            </a:r>
            <a:r>
              <a:rPr lang="en" sz="4400" i="1" dirty="0"/>
              <a:t>– Fertilisation 2023</a:t>
            </a:r>
            <a:endParaRPr sz="4400" i="1" dirty="0"/>
          </a:p>
        </p:txBody>
      </p:sp>
      <p:sp>
        <p:nvSpPr>
          <p:cNvPr id="1023" name="Google Shape;1023;p88"/>
          <p:cNvSpPr txBox="1">
            <a:spLocks noGrp="1"/>
          </p:cNvSpPr>
          <p:nvPr>
            <p:ph type="subTitle" idx="1"/>
          </p:nvPr>
        </p:nvSpPr>
        <p:spPr>
          <a:xfrm>
            <a:off x="6018193" y="3462733"/>
            <a:ext cx="4597200" cy="8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/>
              <a:t>Olivier PAYET, CTICS</a:t>
            </a:r>
            <a:endParaRPr dirty="0"/>
          </a:p>
        </p:txBody>
      </p:sp>
      <p:sp>
        <p:nvSpPr>
          <p:cNvPr id="1024" name="Google Shape;1024;p88"/>
          <p:cNvSpPr txBox="1">
            <a:spLocks noGrp="1"/>
          </p:cNvSpPr>
          <p:nvPr>
            <p:ph type="title" idx="2"/>
          </p:nvPr>
        </p:nvSpPr>
        <p:spPr>
          <a:xfrm>
            <a:off x="6018193" y="720492"/>
            <a:ext cx="1736800" cy="11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pic>
        <p:nvPicPr>
          <p:cNvPr id="2" name="Image 1" descr="Une image contenant signe&#10;&#10;Description générée automatiquement">
            <a:extLst>
              <a:ext uri="{FF2B5EF4-FFF2-40B4-BE49-F238E27FC236}">
                <a16:creationId xmlns:a16="http://schemas.microsoft.com/office/drawing/2014/main" id="{0E0B3522-FCD6-DCAA-5817-7E59ADC6A8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1BA7240-456B-5207-49CC-E01C7703E30F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89CE6A68-A52B-6C7D-E2D5-987DEDF916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0" y="794104"/>
            <a:ext cx="2268363" cy="53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69F37024-2228-E24D-1856-2AD3D90D1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75243"/>
            <a:ext cx="2268363" cy="534357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BC9CDEB-41BA-1E1A-94FB-F82B9D299B9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198267"/>
            <a:ext cx="10796400" cy="1987400"/>
          </a:xfrm>
        </p:spPr>
        <p:txBody>
          <a:bodyPr/>
          <a:lstStyle/>
          <a:p>
            <a:r>
              <a:rPr lang="fr-FR" dirty="0">
                <a:latin typeface="Montserrat" panose="00000500000000000000" pitchFamily="2" charset="0"/>
              </a:rPr>
              <a:t>Agriculteurs</a:t>
            </a:r>
          </a:p>
          <a:p>
            <a:r>
              <a:rPr lang="fr-FR" dirty="0">
                <a:latin typeface="Montserrat" panose="00000500000000000000" pitchFamily="2" charset="0"/>
              </a:rPr>
              <a:t>Apprenants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Matinées techniques</a:t>
            </a:r>
          </a:p>
        </p:txBody>
      </p:sp>
      <p:sp>
        <p:nvSpPr>
          <p:cNvPr id="17" name="Sous-titre 3">
            <a:extLst>
              <a:ext uri="{FF2B5EF4-FFF2-40B4-BE49-F238E27FC236}">
                <a16:creationId xmlns:a16="http://schemas.microsoft.com/office/drawing/2014/main" id="{33179779-6275-5F2C-B758-D2F791695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2061672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Acteurs</a:t>
            </a:r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D212A9E-540A-EE45-07A1-14338278F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41" y="4636653"/>
            <a:ext cx="2011680" cy="688848"/>
          </a:xfrm>
          <a:prstGeom prst="rect">
            <a:avLst/>
          </a:prstGeom>
        </p:spPr>
      </p:pic>
      <p:pic>
        <p:nvPicPr>
          <p:cNvPr id="3" name="Image 2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EAA15033-4208-FBFB-27AB-AC3905622C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93" y="4371398"/>
            <a:ext cx="2859887" cy="954103"/>
          </a:xfrm>
          <a:prstGeom prst="rect">
            <a:avLst/>
          </a:prstGeom>
        </p:spPr>
      </p:pic>
      <p:pic>
        <p:nvPicPr>
          <p:cNvPr id="4" name="Image 3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28E5B5B4-4DDF-0ED2-D1AD-4C0CF08926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253" y="2829468"/>
            <a:ext cx="2754390" cy="648850"/>
          </a:xfrm>
          <a:prstGeom prst="rect">
            <a:avLst/>
          </a:prstGeom>
        </p:spPr>
      </p:pic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C60EAC2-FECB-1B33-A517-20B12A480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375" y="2706591"/>
            <a:ext cx="2381250" cy="1114425"/>
          </a:xfrm>
          <a:prstGeom prst="rect">
            <a:avLst/>
          </a:prstGeom>
        </p:spPr>
      </p:pic>
      <p:pic>
        <p:nvPicPr>
          <p:cNvPr id="9" name="Image 8" descr="Une image contenant logo, Graphique, Police, symbole&#10;&#10;Description générée automatiquement">
            <a:extLst>
              <a:ext uri="{FF2B5EF4-FFF2-40B4-BE49-F238E27FC236}">
                <a16:creationId xmlns:a16="http://schemas.microsoft.com/office/drawing/2014/main" id="{4260840F-5272-0CDE-B7EB-5E671C71B6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175" y="4185667"/>
            <a:ext cx="307823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28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69F37024-2228-E24D-1856-2AD3D90D1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75243"/>
            <a:ext cx="2268363" cy="534357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BC9CDEB-41BA-1E1A-94FB-F82B9D299B9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443512"/>
            <a:ext cx="10796400" cy="3635699"/>
          </a:xfrm>
        </p:spPr>
        <p:txBody>
          <a:bodyPr/>
          <a:lstStyle/>
          <a:p>
            <a:pPr marL="72000" indent="0" algn="ctr">
              <a:lnSpc>
                <a:spcPct val="50000"/>
              </a:lnSpc>
              <a:spcBef>
                <a:spcPts val="600"/>
              </a:spcBef>
              <a:buNone/>
            </a:pPr>
            <a:endParaRPr lang="fr-FR" sz="2000" b="1" dirty="0"/>
          </a:p>
          <a:p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Matinées techniques</a:t>
            </a:r>
          </a:p>
        </p:txBody>
      </p:sp>
      <p:sp>
        <p:nvSpPr>
          <p:cNvPr id="17" name="Sous-titre 3">
            <a:extLst>
              <a:ext uri="{FF2B5EF4-FFF2-40B4-BE49-F238E27FC236}">
                <a16:creationId xmlns:a16="http://schemas.microsoft.com/office/drawing/2014/main" id="{33179779-6275-5F2C-B758-D2F791695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2061672"/>
            <a:ext cx="10796400" cy="671695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Sujet : </a:t>
            </a:r>
            <a:r>
              <a:rPr lang="fr-FR" sz="2400" b="1" dirty="0">
                <a:solidFill>
                  <a:schemeClr val="accent3"/>
                </a:solidFill>
              </a:rPr>
              <a:t>Valorisation des MAFOR dans le plan de fertilisation</a:t>
            </a:r>
          </a:p>
          <a:p>
            <a:endParaRPr lang="fr-FR" dirty="0">
              <a:solidFill>
                <a:schemeClr val="accent3"/>
              </a:solidFill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6F770E95-1110-B2B7-F204-0AC1242B6130}"/>
              </a:ext>
            </a:extLst>
          </p:cNvPr>
          <p:cNvGraphicFramePr/>
          <p:nvPr/>
        </p:nvGraphicFramePr>
        <p:xfrm>
          <a:off x="2180488" y="2551686"/>
          <a:ext cx="7619324" cy="3994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27344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69F37024-2228-E24D-1856-2AD3D90D16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75243"/>
            <a:ext cx="2268363" cy="53435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Matinées techniques</a:t>
            </a:r>
          </a:p>
        </p:txBody>
      </p:sp>
      <p:sp>
        <p:nvSpPr>
          <p:cNvPr id="17" name="Sous-titre 3">
            <a:extLst>
              <a:ext uri="{FF2B5EF4-FFF2-40B4-BE49-F238E27FC236}">
                <a16:creationId xmlns:a16="http://schemas.microsoft.com/office/drawing/2014/main" id="{33179779-6275-5F2C-B758-D2F791695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2061672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Le format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D9A1800D-F1DA-6852-9B49-0EFEDD110C3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200" y="2595716"/>
            <a:ext cx="10796588" cy="3773334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2 sites</a:t>
            </a:r>
          </a:p>
          <a:p>
            <a:pPr lvl="1">
              <a:spcBef>
                <a:spcPts val="0"/>
              </a:spcBef>
            </a:pPr>
            <a:r>
              <a:rPr lang="fr-FR" dirty="0"/>
              <a:t>SUD et NORD</a:t>
            </a:r>
          </a:p>
          <a:p>
            <a:r>
              <a:rPr lang="fr-FR" dirty="0"/>
              <a:t>Ateliers</a:t>
            </a:r>
          </a:p>
          <a:p>
            <a:pPr lvl="1" indent="-288000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Saynète</a:t>
            </a:r>
          </a:p>
          <a:p>
            <a:pPr lvl="1" indent="-288000">
              <a:lnSpc>
                <a:spcPct val="120000"/>
              </a:lnSpc>
              <a:spcBef>
                <a:spcPts val="0"/>
              </a:spcBef>
            </a:pPr>
            <a:r>
              <a:rPr lang="fr-FR" sz="1800" dirty="0"/>
              <a:t>Présentation des engrais et des MAFOR</a:t>
            </a:r>
            <a:endParaRPr lang="fr-FR" dirty="0"/>
          </a:p>
          <a:p>
            <a:pPr lvl="2" indent="-288000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Quelle quantité pour une même fertilisation ?</a:t>
            </a:r>
          </a:p>
          <a:p>
            <a:pPr lvl="2" indent="-288000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Effet sur le sol des engrais et des MAFOR </a:t>
            </a:r>
          </a:p>
          <a:p>
            <a:pPr lvl="2" indent="-288000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Chasse aux Mafor</a:t>
            </a:r>
          </a:p>
          <a:p>
            <a:pPr lvl="1" indent="-288000">
              <a:lnSpc>
                <a:spcPct val="120000"/>
              </a:lnSpc>
              <a:spcBef>
                <a:spcPts val="0"/>
              </a:spcBef>
            </a:pPr>
            <a:r>
              <a:rPr lang="fr-FR" sz="1900" dirty="0"/>
              <a:t>Les sols : leurs pouvoirs fertilisants et leurs limites</a:t>
            </a:r>
          </a:p>
          <a:p>
            <a:pPr lvl="2" indent="-288000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Atelier CEC</a:t>
            </a:r>
          </a:p>
          <a:p>
            <a:pPr lvl="2" indent="-288000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Type de sol</a:t>
            </a:r>
          </a:p>
          <a:p>
            <a:pPr lvl="2" indent="-288000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Fosse pédologique </a:t>
            </a:r>
          </a:p>
          <a:p>
            <a:pPr lvl="1" indent="-288000"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Règlementation </a:t>
            </a:r>
          </a:p>
          <a:p>
            <a:pPr indent="-288000">
              <a:lnSpc>
                <a:spcPct val="120000"/>
              </a:lnSpc>
            </a:pPr>
            <a:r>
              <a:rPr lang="fr-FR" dirty="0"/>
              <a:t>Résultats sous forme de poster</a:t>
            </a:r>
          </a:p>
        </p:txBody>
      </p:sp>
      <p:pic>
        <p:nvPicPr>
          <p:cNvPr id="3" name="Image 2" descr="Une image contenant ciel, plein air, nuage, plante&#10;&#10;Description générée automatiquement">
            <a:extLst>
              <a:ext uri="{FF2B5EF4-FFF2-40B4-BE49-F238E27FC236}">
                <a16:creationId xmlns:a16="http://schemas.microsoft.com/office/drawing/2014/main" id="{421A8EE7-87CE-2785-BCA6-FCCA899D85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367" y="1718765"/>
            <a:ext cx="2036227" cy="2036227"/>
          </a:xfrm>
          <a:prstGeom prst="rect">
            <a:avLst/>
          </a:prstGeom>
        </p:spPr>
      </p:pic>
      <p:pic>
        <p:nvPicPr>
          <p:cNvPr id="4" name="Image 3" descr="Une image contenant sol, personne, plein air, compost&#10;&#10;Description générée automatiquement">
            <a:extLst>
              <a:ext uri="{FF2B5EF4-FFF2-40B4-BE49-F238E27FC236}">
                <a16:creationId xmlns:a16="http://schemas.microsoft.com/office/drawing/2014/main" id="{13703B67-FE55-AF6C-1CF4-9CACD9E380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253" y="3936225"/>
            <a:ext cx="2225736" cy="2225736"/>
          </a:xfrm>
          <a:prstGeom prst="rect">
            <a:avLst/>
          </a:prstGeom>
        </p:spPr>
      </p:pic>
      <p:pic>
        <p:nvPicPr>
          <p:cNvPr id="5" name="Image 4" descr="Une image contenant plein air, ciel, sol, habits&#10;&#10;Description générée automatiquement">
            <a:extLst>
              <a:ext uri="{FF2B5EF4-FFF2-40B4-BE49-F238E27FC236}">
                <a16:creationId xmlns:a16="http://schemas.microsoft.com/office/drawing/2014/main" id="{6F4230D7-F331-8B9C-8EF9-FD3BADAEF4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465" y="1723237"/>
            <a:ext cx="2603070" cy="20356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52E594D-7161-9B2E-6F0E-554B40C6B570}"/>
              </a:ext>
            </a:extLst>
          </p:cNvPr>
          <p:cNvSpPr txBox="1"/>
          <p:nvPr/>
        </p:nvSpPr>
        <p:spPr>
          <a:xfrm>
            <a:off x="6577747" y="1341126"/>
            <a:ext cx="1575614" cy="510778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 champ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70D135-70C5-2FFB-B29E-3790FE987C73}"/>
              </a:ext>
            </a:extLst>
          </p:cNvPr>
          <p:cNvSpPr txBox="1"/>
          <p:nvPr/>
        </p:nvSpPr>
        <p:spPr>
          <a:xfrm>
            <a:off x="9550629" y="1341126"/>
            <a:ext cx="2340500" cy="578882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Une matinée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B54853-82F0-CD02-1FF0-A6244D5642B3}"/>
              </a:ext>
            </a:extLst>
          </p:cNvPr>
          <p:cNvSpPr txBox="1"/>
          <p:nvPr/>
        </p:nvSpPr>
        <p:spPr>
          <a:xfrm>
            <a:off x="123825" y="4471531"/>
            <a:ext cx="1638299" cy="369332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Innovations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6352148-4A92-EB87-BD93-E7360FB696F6}"/>
              </a:ext>
            </a:extLst>
          </p:cNvPr>
          <p:cNvCxnSpPr>
            <a:cxnSpLocks/>
          </p:cNvCxnSpPr>
          <p:nvPr/>
        </p:nvCxnSpPr>
        <p:spPr>
          <a:xfrm>
            <a:off x="1867915" y="3537012"/>
            <a:ext cx="0" cy="2118353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692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69F37024-2228-E24D-1856-2AD3D90D1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75243"/>
            <a:ext cx="2268363" cy="53435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Matinées techniques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BDEB53EB-95B9-434C-4FD1-896F937BF8FC}"/>
              </a:ext>
            </a:extLst>
          </p:cNvPr>
          <p:cNvGraphicFramePr/>
          <p:nvPr/>
        </p:nvGraphicFramePr>
        <p:xfrm>
          <a:off x="1906997" y="1584302"/>
          <a:ext cx="8378006" cy="4543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9830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69F37024-2228-E24D-1856-2AD3D90D1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75243"/>
            <a:ext cx="2268363" cy="53435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Matinées techniques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BDEB53EB-95B9-434C-4FD1-896F937BF8FC}"/>
              </a:ext>
            </a:extLst>
          </p:cNvPr>
          <p:cNvGraphicFramePr/>
          <p:nvPr/>
        </p:nvGraphicFramePr>
        <p:xfrm>
          <a:off x="942975" y="1307236"/>
          <a:ext cx="94520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5018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69F37024-2228-E24D-1856-2AD3D90D1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75243"/>
            <a:ext cx="2268363" cy="53435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Matinées techniques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BDEB53EB-95B9-434C-4FD1-896F937BF8FC}"/>
              </a:ext>
            </a:extLst>
          </p:cNvPr>
          <p:cNvGraphicFramePr/>
          <p:nvPr/>
        </p:nvGraphicFramePr>
        <p:xfrm>
          <a:off x="2139228" y="1901215"/>
          <a:ext cx="8076488" cy="3353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38440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69F37024-2228-E24D-1856-2AD3D90D1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75243"/>
            <a:ext cx="2268363" cy="53435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Matinées techniques</a:t>
            </a:r>
          </a:p>
        </p:txBody>
      </p:sp>
      <p:sp>
        <p:nvSpPr>
          <p:cNvPr id="17" name="Sous-titre 3">
            <a:extLst>
              <a:ext uri="{FF2B5EF4-FFF2-40B4-BE49-F238E27FC236}">
                <a16:creationId xmlns:a16="http://schemas.microsoft.com/office/drawing/2014/main" id="{33179779-6275-5F2C-B758-D2F791695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2061672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Communication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A60127-6285-2012-9D15-45580C6B466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812025"/>
            <a:ext cx="5116000" cy="2379407"/>
          </a:xfrm>
        </p:spPr>
        <p:txBody>
          <a:bodyPr/>
          <a:lstStyle/>
          <a:p>
            <a:r>
              <a:rPr lang="fr-FR" dirty="0"/>
              <a:t>e-mail	</a:t>
            </a:r>
          </a:p>
          <a:p>
            <a:r>
              <a:rPr lang="fr-FR" dirty="0"/>
              <a:t>SMS planteur</a:t>
            </a:r>
          </a:p>
          <a:p>
            <a:r>
              <a:rPr lang="fr-FR" dirty="0"/>
              <a:t>Affiche pôle canne</a:t>
            </a:r>
          </a:p>
          <a:p>
            <a:r>
              <a:rPr lang="fr-FR" dirty="0"/>
              <a:t>Invitation des planteurs par les techniciens pôle canne</a:t>
            </a:r>
          </a:p>
          <a:p>
            <a:r>
              <a:rPr lang="fr-FR" dirty="0"/>
              <a:t>Facebook</a:t>
            </a:r>
          </a:p>
          <a:p>
            <a:pPr marL="186262" indent="0">
              <a:buNone/>
            </a:pPr>
            <a:endParaRPr lang="fr-FR" dirty="0"/>
          </a:p>
        </p:txBody>
      </p:sp>
      <p:pic>
        <p:nvPicPr>
          <p:cNvPr id="4" name="Image 3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3B865019-4B41-9D30-CB6C-4708C3DD93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8890" y="2377943"/>
            <a:ext cx="5972810" cy="2400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431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lein air, personne, homme&#10;&#10;Description générée automatiquement">
            <a:extLst>
              <a:ext uri="{FF2B5EF4-FFF2-40B4-BE49-F238E27FC236}">
                <a16:creationId xmlns:a16="http://schemas.microsoft.com/office/drawing/2014/main" id="{F813769B-828A-2B18-52B0-116FB39D6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91" y="1905646"/>
            <a:ext cx="4952354" cy="4952354"/>
          </a:xfrm>
          <a:prstGeom prst="rect">
            <a:avLst/>
          </a:prstGeom>
        </p:spPr>
      </p:pic>
      <p:sp>
        <p:nvSpPr>
          <p:cNvPr id="557" name="Google Shape;557;p78"/>
          <p:cNvSpPr txBox="1">
            <a:spLocks noGrp="1"/>
          </p:cNvSpPr>
          <p:nvPr>
            <p:ph type="title"/>
          </p:nvPr>
        </p:nvSpPr>
        <p:spPr>
          <a:xfrm>
            <a:off x="653451" y="1197249"/>
            <a:ext cx="1026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Bilan</a:t>
            </a:r>
            <a:endParaRPr dirty="0"/>
          </a:p>
        </p:txBody>
      </p:sp>
      <p:sp>
        <p:nvSpPr>
          <p:cNvPr id="558" name="Google Shape;558;p78"/>
          <p:cNvSpPr txBox="1">
            <a:spLocks noGrp="1"/>
          </p:cNvSpPr>
          <p:nvPr>
            <p:ph type="title" idx="2"/>
          </p:nvPr>
        </p:nvSpPr>
        <p:spPr>
          <a:xfrm>
            <a:off x="7106351" y="2598800"/>
            <a:ext cx="3230800" cy="53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Réussite</a:t>
            </a:r>
            <a:endParaRPr dirty="0"/>
          </a:p>
        </p:txBody>
      </p:sp>
      <p:sp>
        <p:nvSpPr>
          <p:cNvPr id="559" name="Google Shape;559;p78"/>
          <p:cNvSpPr txBox="1">
            <a:spLocks noGrp="1"/>
          </p:cNvSpPr>
          <p:nvPr>
            <p:ph type="title" idx="3"/>
          </p:nvPr>
        </p:nvSpPr>
        <p:spPr>
          <a:xfrm>
            <a:off x="7106367" y="3135200"/>
            <a:ext cx="3866400" cy="102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fr-FR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 personnes présentes</a:t>
            </a:r>
            <a:br>
              <a:rPr lang="fr-FR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Dont 47 agriculteurs</a:t>
            </a:r>
            <a:br>
              <a:rPr lang="fr-FR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questionnaire de satisfaction</a:t>
            </a:r>
          </a:p>
        </p:txBody>
      </p:sp>
      <p:sp>
        <p:nvSpPr>
          <p:cNvPr id="560" name="Google Shape;560;p78"/>
          <p:cNvSpPr txBox="1">
            <a:spLocks noGrp="1"/>
          </p:cNvSpPr>
          <p:nvPr>
            <p:ph type="title" idx="4"/>
          </p:nvPr>
        </p:nvSpPr>
        <p:spPr>
          <a:xfrm>
            <a:off x="7106351" y="4417733"/>
            <a:ext cx="3230800" cy="53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Critiques</a:t>
            </a:r>
            <a:endParaRPr dirty="0"/>
          </a:p>
        </p:txBody>
      </p:sp>
      <p:sp>
        <p:nvSpPr>
          <p:cNvPr id="561" name="Google Shape;561;p78"/>
          <p:cNvSpPr txBox="1">
            <a:spLocks noGrp="1"/>
          </p:cNvSpPr>
          <p:nvPr>
            <p:ph type="title" idx="5"/>
          </p:nvPr>
        </p:nvSpPr>
        <p:spPr>
          <a:xfrm>
            <a:off x="7106367" y="4954133"/>
            <a:ext cx="3866400" cy="102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fr-FR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peu long pour les agriculteurs</a:t>
            </a:r>
            <a:br>
              <a:rPr lang="fr-FR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Implication hétérogène des techniciens</a:t>
            </a:r>
            <a:endParaRPr lang="fr-FR" dirty="0"/>
          </a:p>
        </p:txBody>
      </p:sp>
      <p:sp>
        <p:nvSpPr>
          <p:cNvPr id="562" name="Google Shape;562;p78"/>
          <p:cNvSpPr/>
          <p:nvPr/>
        </p:nvSpPr>
        <p:spPr>
          <a:xfrm>
            <a:off x="5784251" y="4612133"/>
            <a:ext cx="1171600" cy="117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3" name="Google Shape;563;p78"/>
          <p:cNvSpPr/>
          <p:nvPr/>
        </p:nvSpPr>
        <p:spPr>
          <a:xfrm>
            <a:off x="5784251" y="2793200"/>
            <a:ext cx="1171600" cy="117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5" name="Google Shape;565;p78"/>
          <p:cNvSpPr/>
          <p:nvPr/>
        </p:nvSpPr>
        <p:spPr>
          <a:xfrm rot="10800000">
            <a:off x="3124000" y="1494233"/>
            <a:ext cx="9086400" cy="4660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6" name="Google Shape;566;p78"/>
          <p:cNvSpPr/>
          <p:nvPr/>
        </p:nvSpPr>
        <p:spPr>
          <a:xfrm rot="10800000">
            <a:off x="0" y="6388800"/>
            <a:ext cx="43364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Graphique 4" descr="Excellent contour">
            <a:extLst>
              <a:ext uri="{FF2B5EF4-FFF2-40B4-BE49-F238E27FC236}">
                <a16:creationId xmlns:a16="http://schemas.microsoft.com/office/drawing/2014/main" id="{F9BB6AF6-FB1D-87A2-0790-B316E8609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2059" y="2905523"/>
            <a:ext cx="914400" cy="914400"/>
          </a:xfrm>
          <a:prstGeom prst="rect">
            <a:avLst/>
          </a:prstGeom>
        </p:spPr>
      </p:pic>
      <p:pic>
        <p:nvPicPr>
          <p:cNvPr id="7" name="Graphique 6" descr="Œil contour">
            <a:extLst>
              <a:ext uri="{FF2B5EF4-FFF2-40B4-BE49-F238E27FC236}">
                <a16:creationId xmlns:a16="http://schemas.microsoft.com/office/drawing/2014/main" id="{59ED9CC5-2863-FB5E-5E33-0B2F4DDDB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2059" y="4724605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2E1D6F-9CFF-12B9-D140-F0604B8140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8" b="97590" l="184" r="99263">
                        <a14:foregroundMark x1="1657" y1="5422" x2="31860" y2="9036"/>
                        <a14:foregroundMark x1="31860" y1="9036" x2="41529" y2="5823"/>
                        <a14:foregroundMark x1="2394" y1="4819" x2="14733" y2="5020"/>
                        <a14:foregroundMark x1="14733" y1="5020" x2="15009" y2="5422"/>
                        <a14:foregroundMark x1="1657" y1="6426" x2="19061" y2="4819"/>
                        <a14:foregroundMark x1="19061" y1="4819" x2="34346" y2="5823"/>
                        <a14:foregroundMark x1="34346" y1="5823" x2="19153" y2="3213"/>
                        <a14:foregroundMark x1="19153" y1="3213" x2="35175" y2="2209"/>
                        <a14:foregroundMark x1="35175" y1="2209" x2="9300" y2="7430"/>
                        <a14:foregroundMark x1="9300" y1="7430" x2="10129" y2="7430"/>
                        <a14:foregroundMark x1="1657" y1="15863" x2="1381" y2="12249"/>
                        <a14:foregroundMark x1="27440" y1="42972" x2="38029" y2="30723"/>
                        <a14:foregroundMark x1="38029" y1="30723" x2="50000" y2="38153"/>
                        <a14:foregroundMark x1="50000" y1="38153" x2="55893" y2="63253"/>
                        <a14:foregroundMark x1="55893" y1="63253" x2="50000" y2="91165"/>
                        <a14:foregroundMark x1="50000" y1="91165" x2="38306" y2="97791"/>
                        <a14:foregroundMark x1="38306" y1="97791" x2="28085" y2="83333"/>
                        <a14:foregroundMark x1="28085" y1="83333" x2="25691" y2="50201"/>
                        <a14:foregroundMark x1="25691" y1="50201" x2="38950" y2="35141"/>
                        <a14:foregroundMark x1="38950" y1="35141" x2="51473" y2="39357"/>
                        <a14:foregroundMark x1="51473" y1="39357" x2="27716" y2="70482"/>
                        <a14:foregroundMark x1="27716" y1="70482" x2="38950" y2="87149"/>
                        <a14:foregroundMark x1="38950" y1="87149" x2="40792" y2="43574"/>
                        <a14:foregroundMark x1="56906" y1="65261" x2="55709" y2="65863"/>
                        <a14:foregroundMark x1="3315" y1="13855" x2="14641" y2="1606"/>
                        <a14:foregroundMark x1="14641" y1="1606" x2="43738" y2="5221"/>
                        <a14:foregroundMark x1="43738" y1="5221" x2="43554" y2="4819"/>
                        <a14:foregroundMark x1="83702" y1="46787" x2="89779" y2="44578"/>
                        <a14:foregroundMark x1="56446" y1="67470" x2="56446" y2="67470"/>
                        <a14:foregroundMark x1="87385" y1="45181" x2="81492" y2="44177"/>
                        <a14:foregroundMark x1="81952" y1="39357" x2="94383" y2="38554"/>
                        <a14:foregroundMark x1="94383" y1="38554" x2="89319" y2="36747"/>
                        <a14:foregroundMark x1="85912" y1="32932" x2="83241" y2="40964"/>
                        <a14:foregroundMark x1="81031" y1="39960" x2="80755" y2="30924"/>
                        <a14:foregroundMark x1="84162" y1="31928" x2="80295" y2="30321"/>
                        <a14:foregroundMark x1="84899" y1="31325" x2="84899" y2="29719"/>
                        <a14:foregroundMark x1="84622" y1="39357" x2="92449" y2="31928"/>
                        <a14:foregroundMark x1="94199" y1="30924" x2="81308" y2="33333"/>
                        <a14:foregroundMark x1="81308" y1="33333" x2="81492" y2="39357"/>
                        <a14:foregroundMark x1="91989" y1="37751" x2="87569" y2="33534"/>
                        <a14:foregroundMark x1="95120" y1="39357" x2="91989" y2="37751"/>
                        <a14:foregroundMark x1="97053" y1="42972" x2="83702" y2="45783"/>
                        <a14:foregroundMark x1="83702" y1="45783" x2="81492" y2="43574"/>
                        <a14:foregroundMark x1="98527" y1="43574" x2="99263" y2="47390"/>
                        <a14:foregroundMark x1="93923" y1="29719" x2="84438" y2="31325"/>
                        <a14:foregroundMark x1="98987" y1="44177" x2="82320" y2="46185"/>
                        <a14:foregroundMark x1="82320" y1="46185" x2="82965" y2="47390"/>
                        <a14:foregroundMark x1="184" y1="15462" x2="12799" y2="12651"/>
                        <a14:foregroundMark x1="12799" y1="12651" x2="4512" y2="11245"/>
                        <a14:foregroundMark x1="4328" y1="10643" x2="4328" y2="12851"/>
                        <a14:foregroundMark x1="41529" y1="3815" x2="38674" y2="2209"/>
                        <a14:foregroundMark x1="6722" y1="10643" x2="6998" y2="1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2089" y="107282"/>
            <a:ext cx="4039911" cy="18502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9663AF-1E05-7428-6A04-323E6E60A804}"/>
              </a:ext>
            </a:extLst>
          </p:cNvPr>
          <p:cNvSpPr txBox="1">
            <a:spLocks/>
          </p:cNvSpPr>
          <p:nvPr/>
        </p:nvSpPr>
        <p:spPr>
          <a:xfrm>
            <a:off x="-950821" y="509325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Font typeface="Playfair Display"/>
              <a:buNone/>
              <a:tabLst/>
              <a:defRPr/>
            </a:pPr>
            <a:r>
              <a:rPr kumimoji="0" lang="fr-FR" sz="2800" b="1" i="1" u="sng" strike="noStrike" kern="0" cap="none" spc="0" normalizeH="0" baseline="0" noProof="0" dirty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Playfair Display"/>
                <a:sym typeface="Playfair Display"/>
              </a:rPr>
              <a:t>Retour d’expérience – Matinées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2061672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Impacts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9D23203-F4CC-9BB0-F28C-7317A87A2F85}"/>
              </a:ext>
            </a:extLst>
          </p:cNvPr>
          <p:cNvSpPr txBox="1">
            <a:spLocks/>
          </p:cNvSpPr>
          <p:nvPr/>
        </p:nvSpPr>
        <p:spPr>
          <a:xfrm>
            <a:off x="400900" y="70735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Font typeface="Playfair Display"/>
              <a:buNone/>
              <a:tabLst/>
              <a:defRPr/>
            </a:pPr>
            <a:r>
              <a:rPr kumimoji="0" lang="fr-FR" sz="2800" b="1" i="1" u="sng" strike="noStrike" kern="0" cap="none" spc="0" normalizeH="0" baseline="0" noProof="0" dirty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Playfair Display"/>
                <a:sym typeface="Playfair Display"/>
              </a:rPr>
              <a:t>Retour d’expérience – Matinées techniques</a:t>
            </a:r>
          </a:p>
        </p:txBody>
      </p:sp>
      <p:pic>
        <p:nvPicPr>
          <p:cNvPr id="2" name="Image 1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B96876BC-A35A-C289-227E-5A07CA2BB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75243"/>
            <a:ext cx="2268363" cy="534357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F56BCB4-16B2-E505-0EB4-66BC0410B51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299" y="2198267"/>
            <a:ext cx="10086159" cy="1950946"/>
          </a:xfrm>
        </p:spPr>
        <p:txBody>
          <a:bodyPr/>
          <a:lstStyle/>
          <a:p>
            <a:r>
              <a:rPr lang="fr-FR" dirty="0"/>
              <a:t>Ne sont pas mesurés</a:t>
            </a:r>
          </a:p>
          <a:p>
            <a:r>
              <a:rPr lang="fr-FR" dirty="0"/>
              <a:t>L’expérience de terrain montre une augmentation de l’utilisation des Mafor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1942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66C45D-2B05-56BA-F06D-6DDD274470B1}"/>
              </a:ext>
            </a:extLst>
          </p:cNvPr>
          <p:cNvSpPr/>
          <p:nvPr/>
        </p:nvSpPr>
        <p:spPr>
          <a:xfrm>
            <a:off x="10077000" y="0"/>
            <a:ext cx="2115000" cy="94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3" name="Google Shape;503;p72"/>
          <p:cNvSpPr/>
          <p:nvPr/>
        </p:nvSpPr>
        <p:spPr>
          <a:xfrm rot="5400000">
            <a:off x="6262065" y="-1198059"/>
            <a:ext cx="2628800" cy="9232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4" name="Google Shape;504;p72"/>
          <p:cNvSpPr txBox="1">
            <a:spLocks noGrp="1"/>
          </p:cNvSpPr>
          <p:nvPr>
            <p:ph type="title"/>
          </p:nvPr>
        </p:nvSpPr>
        <p:spPr>
          <a:xfrm>
            <a:off x="3234088" y="2345141"/>
            <a:ext cx="8545409" cy="7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 dirty="0">
                <a:solidFill>
                  <a:schemeClr val="lt2"/>
                </a:solidFill>
              </a:rPr>
              <a:t>Point FEADER – PSN 2023-2027</a:t>
            </a:r>
            <a:endParaRPr sz="4400" dirty="0">
              <a:solidFill>
                <a:schemeClr val="lt2"/>
              </a:solidFill>
            </a:endParaRPr>
          </a:p>
        </p:txBody>
      </p:sp>
      <p:sp>
        <p:nvSpPr>
          <p:cNvPr id="505" name="Google Shape;505;p72"/>
          <p:cNvSpPr txBox="1">
            <a:spLocks noGrp="1"/>
          </p:cNvSpPr>
          <p:nvPr>
            <p:ph type="subTitle" idx="1"/>
          </p:nvPr>
        </p:nvSpPr>
        <p:spPr>
          <a:xfrm>
            <a:off x="3595465" y="3107141"/>
            <a:ext cx="7962000" cy="138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>
                <a:solidFill>
                  <a:schemeClr val="lt1"/>
                </a:solidFill>
              </a:rPr>
              <a:t>Cécile PIOLIN, DEPARTEMENT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3" name="Image 2" descr="Une image contenant signe&#10;&#10;Description générée automatiquement">
            <a:extLst>
              <a:ext uri="{FF2B5EF4-FFF2-40B4-BE49-F238E27FC236}">
                <a16:creationId xmlns:a16="http://schemas.microsoft.com/office/drawing/2014/main" id="{2149EBAA-9B14-DE7D-678C-968DB5A8C2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29E2C3-6D16-4F56-2F09-8C61FF974A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460" y="5934285"/>
            <a:ext cx="1021080" cy="839724"/>
          </a:xfrm>
          <a:prstGeom prst="rect">
            <a:avLst/>
          </a:prstGeom>
        </p:spPr>
      </p:pic>
      <p:pic>
        <p:nvPicPr>
          <p:cNvPr id="4" name="Image 3" descr="Une image contenant Graphique, Police, graphisme, Caractère coloré&#10;&#10;Description générée automatiquement">
            <a:extLst>
              <a:ext uri="{FF2B5EF4-FFF2-40B4-BE49-F238E27FC236}">
                <a16:creationId xmlns:a16="http://schemas.microsoft.com/office/drawing/2014/main" id="{C869885A-3B09-F04B-D03B-A7B2E3B60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100" y="200025"/>
            <a:ext cx="1743075" cy="476250"/>
          </a:xfrm>
          <a:prstGeom prst="rect">
            <a:avLst/>
          </a:prstGeom>
        </p:spPr>
      </p:pic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8E3E450-6D07-AB22-AC2A-DB5028A34F57}"/>
              </a:ext>
            </a:extLst>
          </p:cNvPr>
          <p:cNvSpPr txBox="1">
            <a:spLocks/>
          </p:cNvSpPr>
          <p:nvPr/>
        </p:nvSpPr>
        <p:spPr>
          <a:xfrm>
            <a:off x="-312119" y="64683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r-FR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16</a:t>
            </a:r>
            <a:r>
              <a:rPr lang="fr-FR" sz="1200" baseline="30000" dirty="0">
                <a:solidFill>
                  <a:schemeClr val="tx1"/>
                </a:solidFill>
                <a:latin typeface="Montserrat Medium" panose="00000600000000000000" pitchFamily="2" charset="0"/>
              </a:rPr>
              <a:t>ème</a:t>
            </a:r>
            <a:r>
              <a:rPr lang="fr-FR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539790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2061672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Améliorations possibles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9D23203-F4CC-9BB0-F28C-7317A87A2F85}"/>
              </a:ext>
            </a:extLst>
          </p:cNvPr>
          <p:cNvSpPr txBox="1">
            <a:spLocks/>
          </p:cNvSpPr>
          <p:nvPr/>
        </p:nvSpPr>
        <p:spPr>
          <a:xfrm>
            <a:off x="400900" y="70735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Font typeface="Playfair Display"/>
              <a:buNone/>
              <a:tabLst/>
              <a:defRPr/>
            </a:pPr>
            <a:r>
              <a:rPr kumimoji="0" lang="fr-FR" sz="2800" b="1" i="1" u="sng" strike="noStrike" kern="0" cap="none" spc="0" normalizeH="0" baseline="0" noProof="0" dirty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Playfair Display"/>
                <a:sym typeface="Playfair Display"/>
              </a:rPr>
              <a:t>Retour d’expérience – Matinées techniques</a:t>
            </a:r>
          </a:p>
        </p:txBody>
      </p:sp>
      <p:pic>
        <p:nvPicPr>
          <p:cNvPr id="2" name="Image 1" descr="Une image contenant Graphique, Police, typographie, graphisme&#10;&#10;Description générée automatiquement">
            <a:extLst>
              <a:ext uri="{FF2B5EF4-FFF2-40B4-BE49-F238E27FC236}">
                <a16:creationId xmlns:a16="http://schemas.microsoft.com/office/drawing/2014/main" id="{B96876BC-A35A-C289-227E-5A07CA2BB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75243"/>
            <a:ext cx="2268363" cy="534357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F882101-0F27-90EB-A3DC-91EF23AADAD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299" y="2753031"/>
            <a:ext cx="10636765" cy="3616035"/>
          </a:xfrm>
        </p:spPr>
        <p:txBody>
          <a:bodyPr/>
          <a:lstStyle/>
          <a:p>
            <a:pPr marL="36000" indent="-360000" algn="just">
              <a:lnSpc>
                <a:spcPct val="100000"/>
              </a:lnSpc>
              <a:spcAft>
                <a:spcPts val="600"/>
              </a:spcAft>
            </a:pPr>
            <a:r>
              <a:rPr lang="fr-FR" dirty="0"/>
              <a:t>Améliorer la mobilisation des agriculteurs</a:t>
            </a:r>
          </a:p>
          <a:p>
            <a:pPr marL="36000" indent="-360000" algn="just">
              <a:lnSpc>
                <a:spcPct val="100000"/>
              </a:lnSpc>
              <a:spcAft>
                <a:spcPts val="600"/>
              </a:spcAft>
            </a:pPr>
            <a:r>
              <a:rPr lang="fr-FR" dirty="0"/>
              <a:t>Les techniciens acteurs du transfert!</a:t>
            </a:r>
          </a:p>
          <a:p>
            <a:pPr marL="1255170" lvl="4" indent="-360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dirty="0"/>
              <a:t>Les ingénieurs R&amp;D seraient alors des intervenants</a:t>
            </a:r>
          </a:p>
          <a:p>
            <a:pPr marL="36000" indent="-360000" algn="just">
              <a:lnSpc>
                <a:spcPct val="100000"/>
              </a:lnSpc>
              <a:spcAft>
                <a:spcPts val="600"/>
              </a:spcAft>
            </a:pPr>
            <a:r>
              <a:rPr lang="fr-FR" dirty="0"/>
              <a:t>Cas : Pôle canne Tamarin a organisé </a:t>
            </a:r>
            <a:r>
              <a:rPr lang="fr-FR"/>
              <a:t>un atelier sur </a:t>
            </a:r>
            <a:r>
              <a:rPr lang="fr-FR" dirty="0"/>
              <a:t>la fertilisation en 2023 avec comme intervenant Patrick Tiberghein et Amélie Février</a:t>
            </a:r>
          </a:p>
          <a:p>
            <a:pPr marL="36000" indent="-360000" algn="just">
              <a:lnSpc>
                <a:spcPct val="100000"/>
              </a:lnSpc>
              <a:spcAft>
                <a:spcPts val="600"/>
              </a:spcAft>
            </a:pPr>
            <a:endParaRPr lang="fr-FR" dirty="0"/>
          </a:p>
          <a:p>
            <a:pPr marL="36000" indent="-360000" algn="just">
              <a:lnSpc>
                <a:spcPct val="100000"/>
              </a:lnSpc>
              <a:spcAft>
                <a:spcPts val="600"/>
              </a:spcAft>
            </a:pPr>
            <a:r>
              <a:rPr lang="fr-FR" dirty="0"/>
              <a:t>Les agriculteurs acteurs et pas spectateurs </a:t>
            </a:r>
          </a:p>
          <a:p>
            <a:pPr marL="645584" lvl="2" indent="-360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dirty="0"/>
              <a:t>Quizz aux journées 2024</a:t>
            </a:r>
          </a:p>
          <a:p>
            <a:pPr marL="1255169" lvl="3" indent="-3600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1222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09"/>
          <p:cNvSpPr txBox="1">
            <a:spLocks noGrp="1"/>
          </p:cNvSpPr>
          <p:nvPr>
            <p:ph type="title"/>
          </p:nvPr>
        </p:nvSpPr>
        <p:spPr>
          <a:xfrm>
            <a:off x="415600" y="719823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/>
              <a:t>Discussions – 5’</a:t>
            </a:r>
            <a:endParaRPr sz="7200" dirty="0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A75AFB3C-ECA4-F28D-64AA-9FE7C841C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3076" name="Picture 4" descr="Boîte de discussion - Icônes les communications gratuites">
            <a:extLst>
              <a:ext uri="{FF2B5EF4-FFF2-40B4-BE49-F238E27FC236}">
                <a16:creationId xmlns:a16="http://schemas.microsoft.com/office/drawing/2014/main" id="{28801988-57C5-2C8D-6228-A36D7302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433" y="3520178"/>
            <a:ext cx="1879134" cy="18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B319BB-57AF-0B02-EF9B-22C6A8EEEF55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02484C-8500-01BA-6CF2-AD1E0F7778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812" y="165113"/>
            <a:ext cx="2268363" cy="53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94"/>
          <p:cNvSpPr/>
          <p:nvPr/>
        </p:nvSpPr>
        <p:spPr>
          <a:xfrm rot="10800000">
            <a:off x="446200" y="2542400"/>
            <a:ext cx="6503240" cy="4317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7" name="Google Shape;1317;p94"/>
          <p:cNvSpPr txBox="1">
            <a:spLocks noGrp="1"/>
          </p:cNvSpPr>
          <p:nvPr>
            <p:ph type="title"/>
          </p:nvPr>
        </p:nvSpPr>
        <p:spPr>
          <a:xfrm>
            <a:off x="625641" y="3869356"/>
            <a:ext cx="6179419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Séminaire techniciens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18" name="Google Shape;1318;p94"/>
          <p:cNvSpPr txBox="1">
            <a:spLocks noGrp="1"/>
          </p:cNvSpPr>
          <p:nvPr>
            <p:ph type="subTitle" idx="1"/>
          </p:nvPr>
        </p:nvSpPr>
        <p:spPr>
          <a:xfrm>
            <a:off x="695793" y="5776375"/>
            <a:ext cx="4597200" cy="8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>
                <a:solidFill>
                  <a:schemeClr val="lt1"/>
                </a:solidFill>
              </a:rPr>
              <a:t>Alizé MANSUY, eRcane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en" dirty="0">
                <a:solidFill>
                  <a:schemeClr val="lt1"/>
                </a:solidFill>
              </a:rPr>
              <a:t>Antoine VERSINI, Cirad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19" name="Google Shape;1319;p94"/>
          <p:cNvSpPr txBox="1">
            <a:spLocks noGrp="1"/>
          </p:cNvSpPr>
          <p:nvPr>
            <p:ph type="title" idx="2"/>
          </p:nvPr>
        </p:nvSpPr>
        <p:spPr>
          <a:xfrm>
            <a:off x="446199" y="2542400"/>
            <a:ext cx="1736800" cy="11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2"/>
                </a:solidFill>
              </a:rPr>
              <a:t>05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2" name="Image 1" descr="Une image contenant signe&#10;&#10;Description générée automatiquement">
            <a:extLst>
              <a:ext uri="{FF2B5EF4-FFF2-40B4-BE49-F238E27FC236}">
                <a16:creationId xmlns:a16="http://schemas.microsoft.com/office/drawing/2014/main" id="{193C975C-F36F-2B25-5D16-881BCB3354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22FCDB6-0584-9170-30B9-E22B7A8C2EBC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r-FR" sz="1200" dirty="0">
                <a:latin typeface="Montserrat" panose="00000500000000000000" pitchFamily="2" charset="0"/>
              </a:rPr>
              <a:t>16</a:t>
            </a:r>
            <a:r>
              <a:rPr lang="fr-FR" sz="1200" baseline="30000" dirty="0">
                <a:latin typeface="Montserrat" panose="00000500000000000000" pitchFamily="2" charset="0"/>
              </a:rPr>
              <a:t>ème</a:t>
            </a:r>
            <a:r>
              <a:rPr lang="fr-FR" sz="1200" dirty="0">
                <a:latin typeface="Montserrat" panose="00000500000000000000" pitchFamily="2" charset="0"/>
              </a:rPr>
              <a:t> CPR Rita Canne – 26 juin 2024</a:t>
            </a:r>
          </a:p>
        </p:txBody>
      </p:sp>
      <p:pic>
        <p:nvPicPr>
          <p:cNvPr id="5" name="Image 4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C808006A-0BCB-B68D-3B48-A26FD2FAE0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6" name="Image 5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5F31420E-53EF-1C66-098E-7B3B225F27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255" y="114300"/>
            <a:ext cx="1373640" cy="45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7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BC9CDEB-41BA-1E1A-94FB-F82B9D299B9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42974" y="2375787"/>
            <a:ext cx="10796400" cy="4170800"/>
          </a:xfrm>
        </p:spPr>
        <p:txBody>
          <a:bodyPr/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Séminaire participatif d’informations et d’échanges pour les techniciens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Organisation : RITA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Intervention : CIRAD, eRcane, CTICS, CA, divers experts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Cibles : techniciens de la filière canne, enseignants agricoles, technico-commerciaux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1 journée (matin théorie en salle, après-midi pratique extérieur) X 2 zones (Nord/Sud), calée avec les responsables des techniciens</a:t>
            </a:r>
            <a:endParaRPr lang="fr-FR" sz="18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effectLst/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Réunions groupe transfert + CPR Rita Canne </a:t>
            </a: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 identification des besoins de montée en compétences des acteurs du transfert (techniciens)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  <a:sym typeface="Wingdings" panose="05000000000000000000" pitchFamily="2" charset="2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Comité d’organisation § réunions de préparation : répondre aux besoins en fonction des compétences locales.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Séminaire techniciens</a:t>
            </a:r>
          </a:p>
        </p:txBody>
      </p:sp>
      <p:sp>
        <p:nvSpPr>
          <p:cNvPr id="17" name="Sous-titre 3">
            <a:extLst>
              <a:ext uri="{FF2B5EF4-FFF2-40B4-BE49-F238E27FC236}">
                <a16:creationId xmlns:a16="http://schemas.microsoft.com/office/drawing/2014/main" id="{33179779-6275-5F2C-B758-D2F791695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4" y="1730891"/>
            <a:ext cx="10818725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2 séminaires : </a:t>
            </a:r>
            <a:r>
              <a:rPr lang="fr-FR" b="1" dirty="0">
                <a:solidFill>
                  <a:schemeClr val="accent3"/>
                </a:solidFill>
              </a:rPr>
              <a:t>Fertilisation</a:t>
            </a:r>
            <a:r>
              <a:rPr lang="fr-FR" dirty="0">
                <a:solidFill>
                  <a:schemeClr val="accent3"/>
                </a:solidFill>
              </a:rPr>
              <a:t> (2020-2021-2022) &amp; </a:t>
            </a:r>
            <a:r>
              <a:rPr lang="fr-FR" b="1" dirty="0">
                <a:solidFill>
                  <a:schemeClr val="accent3"/>
                </a:solidFill>
              </a:rPr>
              <a:t>Désherbage</a:t>
            </a:r>
            <a:r>
              <a:rPr lang="fr-FR" dirty="0">
                <a:solidFill>
                  <a:schemeClr val="accent3"/>
                </a:solidFill>
              </a:rPr>
              <a:t> (2023-2024-2025)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B3264AE7-9F2C-8468-D4B6-E8ED336EA6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4" name="Image 3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F4073411-B8BA-55D1-D139-63A3C2BF53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255" y="114300"/>
            <a:ext cx="1373640" cy="45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54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700;p80">
            <a:extLst>
              <a:ext uri="{FF2B5EF4-FFF2-40B4-BE49-F238E27FC236}">
                <a16:creationId xmlns:a16="http://schemas.microsoft.com/office/drawing/2014/main" id="{F3DD863D-AD6F-6ED3-4545-9714A4AEBE72}"/>
              </a:ext>
            </a:extLst>
          </p:cNvPr>
          <p:cNvCxnSpPr>
            <a:cxnSpLocks/>
          </p:cNvCxnSpPr>
          <p:nvPr/>
        </p:nvCxnSpPr>
        <p:spPr>
          <a:xfrm>
            <a:off x="156739" y="4262530"/>
            <a:ext cx="11916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705;p80">
            <a:extLst>
              <a:ext uri="{FF2B5EF4-FFF2-40B4-BE49-F238E27FC236}">
                <a16:creationId xmlns:a16="http://schemas.microsoft.com/office/drawing/2014/main" id="{227785C1-1DAE-B957-DFEE-6CCE10300D26}"/>
              </a:ext>
            </a:extLst>
          </p:cNvPr>
          <p:cNvSpPr/>
          <p:nvPr/>
        </p:nvSpPr>
        <p:spPr>
          <a:xfrm>
            <a:off x="6781356" y="3780997"/>
            <a:ext cx="1021200" cy="102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705;p80">
            <a:extLst>
              <a:ext uri="{FF2B5EF4-FFF2-40B4-BE49-F238E27FC236}">
                <a16:creationId xmlns:a16="http://schemas.microsoft.com/office/drawing/2014/main" id="{D2AE4FDD-253C-2349-ADD5-18C6F513B12E}"/>
              </a:ext>
            </a:extLst>
          </p:cNvPr>
          <p:cNvSpPr/>
          <p:nvPr/>
        </p:nvSpPr>
        <p:spPr>
          <a:xfrm>
            <a:off x="8634339" y="3773254"/>
            <a:ext cx="1021200" cy="102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702;p80">
            <a:extLst>
              <a:ext uri="{FF2B5EF4-FFF2-40B4-BE49-F238E27FC236}">
                <a16:creationId xmlns:a16="http://schemas.microsoft.com/office/drawing/2014/main" id="{F88BBEF5-E66B-41EC-3FB8-2A570107AA42}"/>
              </a:ext>
            </a:extLst>
          </p:cNvPr>
          <p:cNvSpPr/>
          <p:nvPr/>
        </p:nvSpPr>
        <p:spPr>
          <a:xfrm>
            <a:off x="988523" y="3780997"/>
            <a:ext cx="1021200" cy="102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Séminaire techniciens</a:t>
            </a:r>
          </a:p>
        </p:txBody>
      </p:sp>
      <p:sp>
        <p:nvSpPr>
          <p:cNvPr id="17" name="Sous-titre 3">
            <a:extLst>
              <a:ext uri="{FF2B5EF4-FFF2-40B4-BE49-F238E27FC236}">
                <a16:creationId xmlns:a16="http://schemas.microsoft.com/office/drawing/2014/main" id="{33179779-6275-5F2C-B758-D2F791695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1782" y="1388835"/>
            <a:ext cx="2220657" cy="553444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accent3"/>
                </a:solidFill>
              </a:rPr>
              <a:t>Fertilisation</a:t>
            </a:r>
            <a:endParaRPr lang="fr-FR" dirty="0">
              <a:solidFill>
                <a:schemeClr val="accent3"/>
              </a:solidFill>
            </a:endParaRP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B3264AE7-9F2C-8468-D4B6-E8ED336EA6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4" name="Image 3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F4073411-B8BA-55D1-D139-63A3C2BF53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255" y="114300"/>
            <a:ext cx="1373640" cy="458268"/>
          </a:xfrm>
          <a:prstGeom prst="rect">
            <a:avLst/>
          </a:prstGeom>
        </p:spPr>
      </p:pic>
      <p:sp>
        <p:nvSpPr>
          <p:cNvPr id="10" name="Google Shape;703;p80">
            <a:extLst>
              <a:ext uri="{FF2B5EF4-FFF2-40B4-BE49-F238E27FC236}">
                <a16:creationId xmlns:a16="http://schemas.microsoft.com/office/drawing/2014/main" id="{8D04191F-2769-9CCA-9835-0F546A77FD3D}"/>
              </a:ext>
            </a:extLst>
          </p:cNvPr>
          <p:cNvSpPr/>
          <p:nvPr/>
        </p:nvSpPr>
        <p:spPr>
          <a:xfrm>
            <a:off x="2885423" y="3780997"/>
            <a:ext cx="1021200" cy="102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704;p80">
            <a:extLst>
              <a:ext uri="{FF2B5EF4-FFF2-40B4-BE49-F238E27FC236}">
                <a16:creationId xmlns:a16="http://schemas.microsoft.com/office/drawing/2014/main" id="{D87C0F9F-BE53-BE90-41D6-FB8D0BA1D55F}"/>
              </a:ext>
            </a:extLst>
          </p:cNvPr>
          <p:cNvSpPr/>
          <p:nvPr/>
        </p:nvSpPr>
        <p:spPr>
          <a:xfrm>
            <a:off x="4782323" y="3780997"/>
            <a:ext cx="1021200" cy="102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706;p80">
            <a:extLst>
              <a:ext uri="{FF2B5EF4-FFF2-40B4-BE49-F238E27FC236}">
                <a16:creationId xmlns:a16="http://schemas.microsoft.com/office/drawing/2014/main" id="{57CB592E-1B1B-8937-B26A-FA0BC4CACEFD}"/>
              </a:ext>
            </a:extLst>
          </p:cNvPr>
          <p:cNvSpPr txBox="1">
            <a:spLocks/>
          </p:cNvSpPr>
          <p:nvPr/>
        </p:nvSpPr>
        <p:spPr>
          <a:xfrm>
            <a:off x="1053139" y="3110230"/>
            <a:ext cx="1021200" cy="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kern="0" dirty="0">
                <a:solidFill>
                  <a:schemeClr val="accent5"/>
                </a:solidFill>
              </a:rPr>
              <a:t>2020</a:t>
            </a:r>
          </a:p>
        </p:txBody>
      </p:sp>
      <p:sp>
        <p:nvSpPr>
          <p:cNvPr id="14" name="Google Shape;707;p80">
            <a:extLst>
              <a:ext uri="{FF2B5EF4-FFF2-40B4-BE49-F238E27FC236}">
                <a16:creationId xmlns:a16="http://schemas.microsoft.com/office/drawing/2014/main" id="{F8504601-A500-6BA6-FA79-D8992F861578}"/>
              </a:ext>
            </a:extLst>
          </p:cNvPr>
          <p:cNvSpPr txBox="1">
            <a:spLocks/>
          </p:cNvSpPr>
          <p:nvPr/>
        </p:nvSpPr>
        <p:spPr>
          <a:xfrm>
            <a:off x="2950039" y="4933363"/>
            <a:ext cx="892000" cy="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kern="0" dirty="0">
                <a:solidFill>
                  <a:schemeClr val="accent5"/>
                </a:solidFill>
              </a:rPr>
              <a:t>2021</a:t>
            </a:r>
          </a:p>
        </p:txBody>
      </p:sp>
      <p:sp>
        <p:nvSpPr>
          <p:cNvPr id="18" name="Google Shape;708;p80">
            <a:extLst>
              <a:ext uri="{FF2B5EF4-FFF2-40B4-BE49-F238E27FC236}">
                <a16:creationId xmlns:a16="http://schemas.microsoft.com/office/drawing/2014/main" id="{63F164DD-DE9F-0C77-DF80-3A859C7B0615}"/>
              </a:ext>
            </a:extLst>
          </p:cNvPr>
          <p:cNvSpPr txBox="1">
            <a:spLocks/>
          </p:cNvSpPr>
          <p:nvPr/>
        </p:nvSpPr>
        <p:spPr>
          <a:xfrm>
            <a:off x="6845972" y="4933363"/>
            <a:ext cx="956584" cy="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kern="0" dirty="0">
                <a:solidFill>
                  <a:schemeClr val="accent5"/>
                </a:solidFill>
              </a:rPr>
              <a:t>2023</a:t>
            </a:r>
          </a:p>
        </p:txBody>
      </p:sp>
      <p:sp>
        <p:nvSpPr>
          <p:cNvPr id="19" name="Google Shape;709;p80">
            <a:extLst>
              <a:ext uri="{FF2B5EF4-FFF2-40B4-BE49-F238E27FC236}">
                <a16:creationId xmlns:a16="http://schemas.microsoft.com/office/drawing/2014/main" id="{6ED6C4F8-85BE-30E8-91AC-56DDBB4EF94F}"/>
              </a:ext>
            </a:extLst>
          </p:cNvPr>
          <p:cNvSpPr txBox="1">
            <a:spLocks/>
          </p:cNvSpPr>
          <p:nvPr/>
        </p:nvSpPr>
        <p:spPr>
          <a:xfrm>
            <a:off x="4846939" y="3110230"/>
            <a:ext cx="956584" cy="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kern="0" dirty="0">
                <a:solidFill>
                  <a:schemeClr val="accent5"/>
                </a:solidFill>
              </a:rPr>
              <a:t>2022</a:t>
            </a:r>
          </a:p>
        </p:txBody>
      </p:sp>
      <p:grpSp>
        <p:nvGrpSpPr>
          <p:cNvPr id="25" name="Google Shape;715;p80">
            <a:extLst>
              <a:ext uri="{FF2B5EF4-FFF2-40B4-BE49-F238E27FC236}">
                <a16:creationId xmlns:a16="http://schemas.microsoft.com/office/drawing/2014/main" id="{D94E8051-3D06-2B89-1121-6BB3369C03C9}"/>
              </a:ext>
            </a:extLst>
          </p:cNvPr>
          <p:cNvGrpSpPr/>
          <p:nvPr/>
        </p:nvGrpSpPr>
        <p:grpSpPr>
          <a:xfrm>
            <a:off x="3163631" y="4019792"/>
            <a:ext cx="464808" cy="543609"/>
            <a:chOff x="2236525" y="3353202"/>
            <a:chExt cx="304832" cy="356512"/>
          </a:xfrm>
        </p:grpSpPr>
        <p:sp>
          <p:nvSpPr>
            <p:cNvPr id="26" name="Google Shape;716;p80">
              <a:extLst>
                <a:ext uri="{FF2B5EF4-FFF2-40B4-BE49-F238E27FC236}">
                  <a16:creationId xmlns:a16="http://schemas.microsoft.com/office/drawing/2014/main" id="{556E2E33-9F51-A344-8ED2-E64B5B368FE5}"/>
                </a:ext>
              </a:extLst>
            </p:cNvPr>
            <p:cNvSpPr/>
            <p:nvPr/>
          </p:nvSpPr>
          <p:spPr>
            <a:xfrm>
              <a:off x="2236525" y="33532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17;p80">
              <a:extLst>
                <a:ext uri="{FF2B5EF4-FFF2-40B4-BE49-F238E27FC236}">
                  <a16:creationId xmlns:a16="http://schemas.microsoft.com/office/drawing/2014/main" id="{8BD0CE29-F74C-061E-3CA7-6F5D20E3A271}"/>
                </a:ext>
              </a:extLst>
            </p:cNvPr>
            <p:cNvSpPr/>
            <p:nvPr/>
          </p:nvSpPr>
          <p:spPr>
            <a:xfrm>
              <a:off x="2283373" y="35531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18;p80">
              <a:extLst>
                <a:ext uri="{FF2B5EF4-FFF2-40B4-BE49-F238E27FC236}">
                  <a16:creationId xmlns:a16="http://schemas.microsoft.com/office/drawing/2014/main" id="{01568A28-5524-A06D-94F0-1DEBA0EFFA98}"/>
                </a:ext>
              </a:extLst>
            </p:cNvPr>
            <p:cNvSpPr/>
            <p:nvPr/>
          </p:nvSpPr>
          <p:spPr>
            <a:xfrm>
              <a:off x="2449485" y="34886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723;p80">
            <a:extLst>
              <a:ext uri="{FF2B5EF4-FFF2-40B4-BE49-F238E27FC236}">
                <a16:creationId xmlns:a16="http://schemas.microsoft.com/office/drawing/2014/main" id="{E8EC9E76-F7F9-56AD-3C4E-23A4F0677163}"/>
              </a:ext>
            </a:extLst>
          </p:cNvPr>
          <p:cNvSpPr txBox="1">
            <a:spLocks/>
          </p:cNvSpPr>
          <p:nvPr/>
        </p:nvSpPr>
        <p:spPr>
          <a:xfrm>
            <a:off x="352739" y="4933363"/>
            <a:ext cx="22928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>
              <a:lnSpc>
                <a:spcPct val="100000"/>
              </a:lnSpc>
            </a:pPr>
            <a:r>
              <a:rPr lang="fr-FR" sz="1867" kern="0" dirty="0">
                <a:solidFill>
                  <a:schemeClr val="accent3"/>
                </a:solidFill>
              </a:rPr>
              <a:t>Les fertilisants</a:t>
            </a:r>
          </a:p>
          <a:p>
            <a:pPr marL="342900">
              <a:lnSpc>
                <a:spcPct val="100000"/>
              </a:lnSpc>
            </a:pPr>
            <a:r>
              <a:rPr lang="fr-FR" sz="1867" kern="0" dirty="0">
                <a:solidFill>
                  <a:schemeClr val="accent3"/>
                </a:solidFill>
              </a:rPr>
              <a:t>Le sol</a:t>
            </a:r>
          </a:p>
          <a:p>
            <a:pPr marL="0" indent="0">
              <a:spcBef>
                <a:spcPts val="2133"/>
              </a:spcBef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  <a:p>
            <a:pPr marL="0" indent="0">
              <a:spcBef>
                <a:spcPts val="2133"/>
              </a:spcBef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  <a:p>
            <a:pPr marL="0" indent="0">
              <a:spcBef>
                <a:spcPts val="2133"/>
              </a:spcBef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</p:txBody>
      </p:sp>
      <p:sp>
        <p:nvSpPr>
          <p:cNvPr id="34" name="Google Shape;724;p80">
            <a:extLst>
              <a:ext uri="{FF2B5EF4-FFF2-40B4-BE49-F238E27FC236}">
                <a16:creationId xmlns:a16="http://schemas.microsoft.com/office/drawing/2014/main" id="{9FCA36E5-2104-0ECB-F1BE-50F0359143D0}"/>
              </a:ext>
            </a:extLst>
          </p:cNvPr>
          <p:cNvSpPr txBox="1">
            <a:spLocks/>
          </p:cNvSpPr>
          <p:nvPr/>
        </p:nvSpPr>
        <p:spPr>
          <a:xfrm>
            <a:off x="4197606" y="4933363"/>
            <a:ext cx="22928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lnSpc>
                <a:spcPct val="100000"/>
              </a:lnSpc>
              <a:buFont typeface="Montserrat"/>
              <a:buNone/>
            </a:pPr>
            <a:r>
              <a:rPr lang="fr-FR" sz="1867" kern="0" dirty="0">
                <a:solidFill>
                  <a:schemeClr val="accent3"/>
                </a:solidFill>
              </a:rPr>
              <a:t>Bilan du premier séminaire</a:t>
            </a:r>
          </a:p>
          <a:p>
            <a:pPr marL="0" indent="0">
              <a:spcBef>
                <a:spcPts val="2133"/>
              </a:spcBef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  <a:p>
            <a:pPr marL="0" indent="0">
              <a:spcBef>
                <a:spcPts val="2133"/>
              </a:spcBef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  <a:p>
            <a:pPr marL="0" indent="0">
              <a:spcBef>
                <a:spcPts val="2133"/>
              </a:spcBef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</p:txBody>
      </p:sp>
      <p:sp>
        <p:nvSpPr>
          <p:cNvPr id="35" name="Google Shape;725;p80">
            <a:extLst>
              <a:ext uri="{FF2B5EF4-FFF2-40B4-BE49-F238E27FC236}">
                <a16:creationId xmlns:a16="http://schemas.microsoft.com/office/drawing/2014/main" id="{C9F28D6E-F1D8-97AF-9650-E393A76D7250}"/>
              </a:ext>
            </a:extLst>
          </p:cNvPr>
          <p:cNvSpPr txBox="1">
            <a:spLocks/>
          </p:cNvSpPr>
          <p:nvPr/>
        </p:nvSpPr>
        <p:spPr>
          <a:xfrm>
            <a:off x="2249639" y="2492597"/>
            <a:ext cx="22928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algn="ctr">
              <a:lnSpc>
                <a:spcPct val="100000"/>
              </a:lnSpc>
            </a:pPr>
            <a:r>
              <a:rPr lang="fr-FR" sz="1867" kern="0" dirty="0">
                <a:solidFill>
                  <a:schemeClr val="accent3"/>
                </a:solidFill>
              </a:rPr>
              <a:t>La plante</a:t>
            </a:r>
          </a:p>
          <a:p>
            <a:pPr marL="342900" algn="ctr">
              <a:lnSpc>
                <a:spcPct val="100000"/>
              </a:lnSpc>
            </a:pPr>
            <a:r>
              <a:rPr lang="fr-FR" sz="1867" kern="0" dirty="0">
                <a:solidFill>
                  <a:schemeClr val="accent3"/>
                </a:solidFill>
              </a:rPr>
              <a:t>Les outils</a:t>
            </a:r>
          </a:p>
        </p:txBody>
      </p:sp>
      <p:sp>
        <p:nvSpPr>
          <p:cNvPr id="36" name="Google Shape;726;p80">
            <a:extLst>
              <a:ext uri="{FF2B5EF4-FFF2-40B4-BE49-F238E27FC236}">
                <a16:creationId xmlns:a16="http://schemas.microsoft.com/office/drawing/2014/main" id="{6F6B5017-2FCD-3C3E-C5D4-EFBD07F015B0}"/>
              </a:ext>
            </a:extLst>
          </p:cNvPr>
          <p:cNvSpPr txBox="1">
            <a:spLocks/>
          </p:cNvSpPr>
          <p:nvPr/>
        </p:nvSpPr>
        <p:spPr>
          <a:xfrm>
            <a:off x="5942946" y="2235284"/>
            <a:ext cx="2616586" cy="127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>
              <a:lnSpc>
                <a:spcPct val="100000"/>
              </a:lnSpc>
            </a:pPr>
            <a:r>
              <a:rPr lang="fr-FR" sz="1867" kern="0" dirty="0">
                <a:solidFill>
                  <a:schemeClr val="accent3"/>
                </a:solidFill>
              </a:rPr>
              <a:t>Les adventices/ herbicides</a:t>
            </a:r>
          </a:p>
          <a:p>
            <a:pPr marL="342900">
              <a:lnSpc>
                <a:spcPct val="100000"/>
              </a:lnSpc>
            </a:pPr>
            <a:r>
              <a:rPr lang="fr-FR" sz="1867" kern="0" dirty="0">
                <a:solidFill>
                  <a:schemeClr val="accent3"/>
                </a:solidFill>
              </a:rPr>
              <a:t>Le réglage des équipements</a:t>
            </a:r>
          </a:p>
        </p:txBody>
      </p:sp>
      <p:sp>
        <p:nvSpPr>
          <p:cNvPr id="39" name="Google Shape;705;p80">
            <a:extLst>
              <a:ext uri="{FF2B5EF4-FFF2-40B4-BE49-F238E27FC236}">
                <a16:creationId xmlns:a16="http://schemas.microsoft.com/office/drawing/2014/main" id="{FB787464-61DE-C8B1-AFFE-767E564D4EEB}"/>
              </a:ext>
            </a:extLst>
          </p:cNvPr>
          <p:cNvSpPr/>
          <p:nvPr/>
        </p:nvSpPr>
        <p:spPr>
          <a:xfrm>
            <a:off x="10487322" y="3734472"/>
            <a:ext cx="1021200" cy="102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726;p80">
            <a:extLst>
              <a:ext uri="{FF2B5EF4-FFF2-40B4-BE49-F238E27FC236}">
                <a16:creationId xmlns:a16="http://schemas.microsoft.com/office/drawing/2014/main" id="{71C973E2-85C3-3FAB-B819-C872CC64D12A}"/>
              </a:ext>
            </a:extLst>
          </p:cNvPr>
          <p:cNvSpPr txBox="1">
            <a:spLocks/>
          </p:cNvSpPr>
          <p:nvPr/>
        </p:nvSpPr>
        <p:spPr>
          <a:xfrm>
            <a:off x="9903687" y="2612628"/>
            <a:ext cx="2003061" cy="78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lnSpc>
                <a:spcPct val="100000"/>
              </a:lnSpc>
              <a:buFont typeface="Montserrat"/>
              <a:buNone/>
            </a:pPr>
            <a:r>
              <a:rPr lang="fr-FR" sz="1867" kern="0" dirty="0">
                <a:solidFill>
                  <a:schemeClr val="accent3"/>
                </a:solidFill>
              </a:rPr>
              <a:t>Bilan</a:t>
            </a:r>
          </a:p>
          <a:p>
            <a:pPr marL="0" indent="0" algn="ctr">
              <a:lnSpc>
                <a:spcPct val="100000"/>
              </a:lnSpc>
              <a:buFont typeface="Montserrat"/>
              <a:buNone/>
            </a:pPr>
            <a:r>
              <a:rPr lang="fr-FR" sz="1867" kern="0" dirty="0">
                <a:solidFill>
                  <a:schemeClr val="accent3"/>
                </a:solidFill>
              </a:rPr>
              <a:t>&amp; Jeu sérieux</a:t>
            </a:r>
          </a:p>
        </p:txBody>
      </p:sp>
      <p:sp>
        <p:nvSpPr>
          <p:cNvPr id="49" name="Google Shape;709;p80">
            <a:extLst>
              <a:ext uri="{FF2B5EF4-FFF2-40B4-BE49-F238E27FC236}">
                <a16:creationId xmlns:a16="http://schemas.microsoft.com/office/drawing/2014/main" id="{048E3EE2-4F11-5690-2FD3-37DE04D8BC96}"/>
              </a:ext>
            </a:extLst>
          </p:cNvPr>
          <p:cNvSpPr txBox="1">
            <a:spLocks/>
          </p:cNvSpPr>
          <p:nvPr/>
        </p:nvSpPr>
        <p:spPr>
          <a:xfrm>
            <a:off x="8559532" y="3066362"/>
            <a:ext cx="956584" cy="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kern="0" dirty="0">
                <a:solidFill>
                  <a:schemeClr val="accent5"/>
                </a:solidFill>
              </a:rPr>
              <a:t>2024</a:t>
            </a:r>
          </a:p>
        </p:txBody>
      </p:sp>
      <p:sp>
        <p:nvSpPr>
          <p:cNvPr id="50" name="Google Shape;708;p80">
            <a:extLst>
              <a:ext uri="{FF2B5EF4-FFF2-40B4-BE49-F238E27FC236}">
                <a16:creationId xmlns:a16="http://schemas.microsoft.com/office/drawing/2014/main" id="{7B87C7A9-5240-9EAB-1154-893FD7A85AD6}"/>
              </a:ext>
            </a:extLst>
          </p:cNvPr>
          <p:cNvSpPr txBox="1">
            <a:spLocks/>
          </p:cNvSpPr>
          <p:nvPr/>
        </p:nvSpPr>
        <p:spPr>
          <a:xfrm>
            <a:off x="10542656" y="4933363"/>
            <a:ext cx="956584" cy="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kern="0" dirty="0">
                <a:solidFill>
                  <a:schemeClr val="accent5"/>
                </a:solidFill>
              </a:rPr>
              <a:t>2025</a:t>
            </a:r>
          </a:p>
        </p:txBody>
      </p:sp>
      <p:sp>
        <p:nvSpPr>
          <p:cNvPr id="51" name="Google Shape;724;p80">
            <a:extLst>
              <a:ext uri="{FF2B5EF4-FFF2-40B4-BE49-F238E27FC236}">
                <a16:creationId xmlns:a16="http://schemas.microsoft.com/office/drawing/2014/main" id="{72FD2440-7D62-FC49-C0CC-9D06604DAD88}"/>
              </a:ext>
            </a:extLst>
          </p:cNvPr>
          <p:cNvSpPr txBox="1">
            <a:spLocks/>
          </p:cNvSpPr>
          <p:nvPr/>
        </p:nvSpPr>
        <p:spPr>
          <a:xfrm>
            <a:off x="7998539" y="4893959"/>
            <a:ext cx="2601046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>
              <a:lnSpc>
                <a:spcPct val="100000"/>
              </a:lnSpc>
            </a:pPr>
            <a:r>
              <a:rPr lang="fr-FR" sz="1867" kern="0" dirty="0">
                <a:solidFill>
                  <a:schemeClr val="accent3"/>
                </a:solidFill>
              </a:rPr>
              <a:t>Le désherbage complémentaire</a:t>
            </a:r>
          </a:p>
          <a:p>
            <a:pPr marL="0" indent="0" algn="ctr">
              <a:lnSpc>
                <a:spcPct val="100000"/>
              </a:lnSpc>
              <a:buFont typeface="Montserrat"/>
              <a:buNone/>
            </a:pPr>
            <a:r>
              <a:rPr lang="fr-FR" sz="1867" kern="0" dirty="0">
                <a:solidFill>
                  <a:schemeClr val="accent3"/>
                </a:solidFill>
              </a:rPr>
              <a:t>x2</a:t>
            </a:r>
          </a:p>
          <a:p>
            <a:pPr marL="0" indent="0">
              <a:spcBef>
                <a:spcPts val="2133"/>
              </a:spcBef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  <a:p>
            <a:pPr marL="0" indent="0">
              <a:spcBef>
                <a:spcPts val="2133"/>
              </a:spcBef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  <a:p>
            <a:pPr marL="0" indent="0">
              <a:spcBef>
                <a:spcPts val="2133"/>
              </a:spcBef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Font typeface="Montserrat"/>
              <a:buNone/>
            </a:pPr>
            <a:endParaRPr lang="fr-FR" sz="1867" kern="0" dirty="0">
              <a:solidFill>
                <a:schemeClr val="accent3"/>
              </a:solidFill>
            </a:endParaRPr>
          </a:p>
        </p:txBody>
      </p:sp>
      <p:sp>
        <p:nvSpPr>
          <p:cNvPr id="52" name="Sous-titre 3">
            <a:extLst>
              <a:ext uri="{FF2B5EF4-FFF2-40B4-BE49-F238E27FC236}">
                <a16:creationId xmlns:a16="http://schemas.microsoft.com/office/drawing/2014/main" id="{D6716B1D-98C2-9A01-6A83-361AAA5727FE}"/>
              </a:ext>
            </a:extLst>
          </p:cNvPr>
          <p:cNvSpPr txBox="1">
            <a:spLocks/>
          </p:cNvSpPr>
          <p:nvPr/>
        </p:nvSpPr>
        <p:spPr>
          <a:xfrm>
            <a:off x="7910056" y="1436264"/>
            <a:ext cx="2220657" cy="55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213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fr-FR" b="1" kern="0" dirty="0">
                <a:solidFill>
                  <a:schemeClr val="accent3"/>
                </a:solidFill>
              </a:rPr>
              <a:t>Désherbage</a:t>
            </a:r>
            <a:endParaRPr lang="fr-FR" kern="0" dirty="0">
              <a:solidFill>
                <a:schemeClr val="accent3"/>
              </a:solidFill>
            </a:endParaRPr>
          </a:p>
        </p:txBody>
      </p:sp>
      <p:sp>
        <p:nvSpPr>
          <p:cNvPr id="53" name="Accolade ouvrante 52">
            <a:extLst>
              <a:ext uri="{FF2B5EF4-FFF2-40B4-BE49-F238E27FC236}">
                <a16:creationId xmlns:a16="http://schemas.microsoft.com/office/drawing/2014/main" id="{5E37E354-FC25-6790-E838-20763EA7AD76}"/>
              </a:ext>
            </a:extLst>
          </p:cNvPr>
          <p:cNvSpPr/>
          <p:nvPr/>
        </p:nvSpPr>
        <p:spPr>
          <a:xfrm rot="5400000">
            <a:off x="3298108" y="-505365"/>
            <a:ext cx="332853" cy="5056546"/>
          </a:xfrm>
          <a:prstGeom prst="leftBrace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Accolade ouvrante 53">
            <a:extLst>
              <a:ext uri="{FF2B5EF4-FFF2-40B4-BE49-F238E27FC236}">
                <a16:creationId xmlns:a16="http://schemas.microsoft.com/office/drawing/2014/main" id="{BC2ED7BE-1AE9-6BC6-38AF-41F86758F57E}"/>
              </a:ext>
            </a:extLst>
          </p:cNvPr>
          <p:cNvSpPr/>
          <p:nvPr/>
        </p:nvSpPr>
        <p:spPr>
          <a:xfrm rot="5400000">
            <a:off x="8862248" y="-828554"/>
            <a:ext cx="316275" cy="5674000"/>
          </a:xfrm>
          <a:prstGeom prst="leftBrace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7" name="Graphique 56" descr="Loupe avec un remplissage uni">
            <a:extLst>
              <a:ext uri="{FF2B5EF4-FFF2-40B4-BE49-F238E27FC236}">
                <a16:creationId xmlns:a16="http://schemas.microsoft.com/office/drawing/2014/main" id="{64002A98-6172-2B00-D7E7-69E27B46C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2084" y="3935124"/>
            <a:ext cx="619895" cy="619895"/>
          </a:xfrm>
          <a:prstGeom prst="rect">
            <a:avLst/>
          </a:prstGeom>
        </p:spPr>
      </p:pic>
      <p:pic>
        <p:nvPicPr>
          <p:cNvPr id="59" name="Graphique 58" descr="Graines contour">
            <a:extLst>
              <a:ext uri="{FF2B5EF4-FFF2-40B4-BE49-F238E27FC236}">
                <a16:creationId xmlns:a16="http://schemas.microsoft.com/office/drawing/2014/main" id="{18006B55-0670-D186-5705-05C8E241D9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4212" y="3933767"/>
            <a:ext cx="695487" cy="695487"/>
          </a:xfrm>
          <a:prstGeom prst="rect">
            <a:avLst/>
          </a:prstGeom>
        </p:spPr>
      </p:pic>
      <p:pic>
        <p:nvPicPr>
          <p:cNvPr id="63" name="Graphique 62" descr="Paquet de graines contour">
            <a:extLst>
              <a:ext uri="{FF2B5EF4-FFF2-40B4-BE49-F238E27FC236}">
                <a16:creationId xmlns:a16="http://schemas.microsoft.com/office/drawing/2014/main" id="{F98B836C-571A-2153-4458-6EA20A3DA6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1416" y="3954877"/>
            <a:ext cx="673437" cy="673437"/>
          </a:xfrm>
          <a:prstGeom prst="rect">
            <a:avLst/>
          </a:prstGeom>
        </p:spPr>
      </p:pic>
      <p:pic>
        <p:nvPicPr>
          <p:cNvPr id="65" name="Graphique 64" descr="Tracteur contour">
            <a:extLst>
              <a:ext uri="{FF2B5EF4-FFF2-40B4-BE49-F238E27FC236}">
                <a16:creationId xmlns:a16="http://schemas.microsoft.com/office/drawing/2014/main" id="{E98AE8C1-F752-2A3A-7CFF-CA7041A5C7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08357" y="3925948"/>
            <a:ext cx="673163" cy="673163"/>
          </a:xfrm>
          <a:prstGeom prst="rect">
            <a:avLst/>
          </a:prstGeom>
        </p:spPr>
      </p:pic>
      <p:pic>
        <p:nvPicPr>
          <p:cNvPr id="67" name="Graphique 66" descr="Pièces de puzzle contour">
            <a:extLst>
              <a:ext uri="{FF2B5EF4-FFF2-40B4-BE49-F238E27FC236}">
                <a16:creationId xmlns:a16="http://schemas.microsoft.com/office/drawing/2014/main" id="{C8669D29-40FF-DD3D-1792-59D63A7833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72840" y="3887959"/>
            <a:ext cx="695488" cy="6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03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198267"/>
            <a:ext cx="10796400" cy="4170800"/>
          </a:xfrm>
        </p:spPr>
        <p:txBody>
          <a:bodyPr anchor="t"/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Réussite </a:t>
            </a: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avec de très bons retours </a:t>
            </a: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 enquête présentée lors du CPR Juin 2022 sur la fertilisation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fr-FR" sz="1800" dirty="0"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1569993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Bilan – Pistes d’amélioration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9D23203-F4CC-9BB0-F28C-7317A87A2F85}"/>
              </a:ext>
            </a:extLst>
          </p:cNvPr>
          <p:cNvSpPr txBox="1">
            <a:spLocks/>
          </p:cNvSpPr>
          <p:nvPr/>
        </p:nvSpPr>
        <p:spPr>
          <a:xfrm>
            <a:off x="400900" y="70735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u="sng" kern="0" dirty="0">
                <a:solidFill>
                  <a:srgbClr val="8C4303"/>
                </a:solidFill>
              </a:rPr>
              <a:t>Retour d’expérience – Séminaire techniciens</a:t>
            </a:r>
          </a:p>
        </p:txBody>
      </p:sp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A50535E-2EF6-6EF6-375C-E8B657D463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7" name="Image 6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606E3052-88A8-9583-E35B-31A8A7F223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255" y="114300"/>
            <a:ext cx="1373640" cy="45826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35FC66-161F-7AC0-4D40-C986BCB61910}"/>
              </a:ext>
            </a:extLst>
          </p:cNvPr>
          <p:cNvSpPr txBox="1">
            <a:spLocks/>
          </p:cNvSpPr>
          <p:nvPr/>
        </p:nvSpPr>
        <p:spPr>
          <a:xfrm>
            <a:off x="400900" y="3705023"/>
            <a:ext cx="6132968" cy="210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Montserrat" panose="00000500000000000000" pitchFamily="2" charset="0"/>
              </a:rPr>
              <a:t>90 retours sur les 4 séquences</a:t>
            </a:r>
          </a:p>
          <a:p>
            <a:r>
              <a:rPr lang="fr-FR" dirty="0">
                <a:latin typeface="Montserrat" panose="00000500000000000000" pitchFamily="2" charset="0"/>
              </a:rPr>
              <a:t>Entre 13 et 29 retours par séquence</a:t>
            </a:r>
          </a:p>
          <a:p>
            <a:r>
              <a:rPr lang="fr-FR" dirty="0">
                <a:latin typeface="Montserrat" panose="00000500000000000000" pitchFamily="2" charset="0"/>
              </a:rPr>
              <a:t>Globalement équilibrés entre les trois organismes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155DEE-8F98-457E-B30F-E85EFA3C3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183" y="3300674"/>
            <a:ext cx="4572396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24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198267"/>
            <a:ext cx="10796400" cy="4170800"/>
          </a:xfrm>
        </p:spPr>
        <p:txBody>
          <a:bodyPr anchor="t"/>
          <a:lstStyle/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fr-FR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Pédagogie et pertinence des interventions (Fertilisation)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fr-FR" sz="1800" dirty="0"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1569993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Bilan – Pistes d’amélioration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9D23203-F4CC-9BB0-F28C-7317A87A2F85}"/>
              </a:ext>
            </a:extLst>
          </p:cNvPr>
          <p:cNvSpPr txBox="1">
            <a:spLocks/>
          </p:cNvSpPr>
          <p:nvPr/>
        </p:nvSpPr>
        <p:spPr>
          <a:xfrm>
            <a:off x="400900" y="70735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u="sng" kern="0" dirty="0">
                <a:solidFill>
                  <a:srgbClr val="8C4303"/>
                </a:solidFill>
              </a:rPr>
              <a:t>Retour d’expérience – Séminaire techniciens</a:t>
            </a:r>
          </a:p>
        </p:txBody>
      </p:sp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A50535E-2EF6-6EF6-375C-E8B657D463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7" name="Image 6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606E3052-88A8-9583-E35B-31A8A7F223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255" y="114300"/>
            <a:ext cx="1373640" cy="458268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558A86D-4C47-CC8D-C7A4-B7444CF4CB6E}"/>
              </a:ext>
            </a:extLst>
          </p:cNvPr>
          <p:cNvSpPr txBox="1">
            <a:spLocks/>
          </p:cNvSpPr>
          <p:nvPr/>
        </p:nvSpPr>
        <p:spPr>
          <a:xfrm>
            <a:off x="814812" y="2973859"/>
            <a:ext cx="10502019" cy="33070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Montserrat" panose="00000500000000000000" pitchFamily="2" charset="0"/>
              </a:rPr>
              <a:t>Matinée en salle : théorie vs. pratique</a:t>
            </a:r>
          </a:p>
          <a:p>
            <a:pPr algn="l"/>
            <a:r>
              <a:rPr lang="fr-FR" dirty="0">
                <a:latin typeface="Montserrat" panose="00000500000000000000" pitchFamily="2" charset="0"/>
              </a:rPr>
              <a:t>	2/3 </a:t>
            </a:r>
            <a:r>
              <a:rPr lang="fr-FR" b="1" dirty="0">
                <a:latin typeface="Montserrat" panose="00000500000000000000" pitchFamily="2" charset="0"/>
              </a:rPr>
              <a:t>OK</a:t>
            </a:r>
            <a:r>
              <a:rPr lang="fr-FR" dirty="0">
                <a:latin typeface="Montserrat" panose="00000500000000000000" pitchFamily="2" charset="0"/>
              </a:rPr>
              <a:t> et 1/3 </a:t>
            </a:r>
            <a:r>
              <a:rPr lang="fr-FR" b="1" dirty="0">
                <a:latin typeface="Montserrat" panose="00000500000000000000" pitchFamily="2" charset="0"/>
              </a:rPr>
              <a:t>excellent</a:t>
            </a:r>
            <a:endParaRPr lang="fr-FR" dirty="0">
              <a:latin typeface="Montserrat" panose="00000500000000000000" pitchFamily="2" charset="0"/>
            </a:endParaRPr>
          </a:p>
          <a:p>
            <a:pPr algn="l"/>
            <a:r>
              <a:rPr lang="fr-FR" dirty="0">
                <a:latin typeface="Montserrat" panose="00000500000000000000" pitchFamily="2" charset="0"/>
              </a:rPr>
              <a:t>↘ un peu durée et </a:t>
            </a:r>
            <a:r>
              <a:rPr lang="fr-FR" dirty="0">
                <a:latin typeface="Montserrat" panose="00000500000000000000" pitchFamily="2" charset="0"/>
                <a:cs typeface="Calibri" panose="020F0502020204030204" pitchFamily="34" charset="0"/>
              </a:rPr>
              <a:t>↗ échanges et exemples concrets</a:t>
            </a:r>
            <a:endParaRPr lang="fr-FR" dirty="0">
              <a:latin typeface="Montserrat" panose="00000500000000000000" pitchFamily="2" charset="0"/>
            </a:endParaRPr>
          </a:p>
          <a:p>
            <a:endParaRPr lang="fr-FR" sz="1900" dirty="0">
              <a:latin typeface="Montserrat" panose="00000500000000000000" pitchFamily="2" charset="0"/>
            </a:endParaRPr>
          </a:p>
          <a:p>
            <a:r>
              <a:rPr lang="fr-FR" dirty="0">
                <a:latin typeface="Montserrat" panose="00000500000000000000" pitchFamily="2" charset="0"/>
              </a:rPr>
              <a:t>Questionnaire introductif séquence 4 : 85% </a:t>
            </a:r>
            <a:r>
              <a:rPr lang="fr-FR" b="1" dirty="0">
                <a:latin typeface="Montserrat" panose="00000500000000000000" pitchFamily="2" charset="0"/>
              </a:rPr>
              <a:t>OK</a:t>
            </a:r>
          </a:p>
          <a:p>
            <a:endParaRPr lang="fr-FR" sz="1900" b="1" dirty="0">
              <a:latin typeface="Montserrat" panose="00000500000000000000" pitchFamily="2" charset="0"/>
            </a:endParaRPr>
          </a:p>
          <a:p>
            <a:pPr algn="r"/>
            <a:r>
              <a:rPr lang="fr-FR" dirty="0">
                <a:latin typeface="Montserrat" panose="00000500000000000000" pitchFamily="2" charset="0"/>
              </a:rPr>
              <a:t>Après-midi : Terrain et travaux pratiques</a:t>
            </a:r>
          </a:p>
          <a:p>
            <a:pPr algn="r"/>
            <a:r>
              <a:rPr lang="fr-FR" dirty="0">
                <a:latin typeface="Montserrat" panose="00000500000000000000" pitchFamily="2" charset="0"/>
              </a:rPr>
              <a:t>50% </a:t>
            </a:r>
            <a:r>
              <a:rPr lang="fr-FR" b="1" dirty="0">
                <a:latin typeface="Montserrat" panose="00000500000000000000" pitchFamily="2" charset="0"/>
              </a:rPr>
              <a:t>OK</a:t>
            </a:r>
            <a:r>
              <a:rPr lang="fr-FR" dirty="0">
                <a:latin typeface="Montserrat" panose="00000500000000000000" pitchFamily="2" charset="0"/>
              </a:rPr>
              <a:t> et 50% </a:t>
            </a:r>
            <a:r>
              <a:rPr lang="fr-FR" b="1" dirty="0">
                <a:latin typeface="Montserrat" panose="00000500000000000000" pitchFamily="2" charset="0"/>
              </a:rPr>
              <a:t>excellent</a:t>
            </a:r>
            <a:endParaRPr lang="fr-FR" dirty="0">
              <a:latin typeface="Montserrat" panose="00000500000000000000" pitchFamily="2" charset="0"/>
            </a:endParaRPr>
          </a:p>
          <a:p>
            <a:pPr algn="r"/>
            <a:r>
              <a:rPr lang="fr-FR" dirty="0">
                <a:latin typeface="Montserrat" panose="00000500000000000000" pitchFamily="2" charset="0"/>
              </a:rPr>
              <a:t>Un peu dense mais demande pour faire cela plus souvent</a:t>
            </a:r>
          </a:p>
        </p:txBody>
      </p:sp>
      <p:pic>
        <p:nvPicPr>
          <p:cNvPr id="14" name="Image 13" descr="Une image contenant herbe, habits, personne, plein air&#10;&#10;Description générée automatiquement">
            <a:extLst>
              <a:ext uri="{FF2B5EF4-FFF2-40B4-BE49-F238E27FC236}">
                <a16:creationId xmlns:a16="http://schemas.microsoft.com/office/drawing/2014/main" id="{E195617C-8628-26E7-B46F-6C2C1D102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628" y="1751839"/>
            <a:ext cx="2057400" cy="2743200"/>
          </a:xfrm>
          <a:prstGeom prst="rect">
            <a:avLst/>
          </a:prstGeom>
        </p:spPr>
      </p:pic>
      <p:pic>
        <p:nvPicPr>
          <p:cNvPr id="16" name="Image 15" descr="Une image contenant ciel, plein air, nuage, habits&#10;&#10;Description générée automatiquement">
            <a:extLst>
              <a:ext uri="{FF2B5EF4-FFF2-40B4-BE49-F238E27FC236}">
                <a16:creationId xmlns:a16="http://schemas.microsoft.com/office/drawing/2014/main" id="{EA970902-427D-2496-9D6E-8FF25F6BF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5" y="4768645"/>
            <a:ext cx="2542713" cy="190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5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198267"/>
            <a:ext cx="10796400" cy="4170800"/>
          </a:xfrm>
        </p:spPr>
        <p:txBody>
          <a:bodyPr anchor="t"/>
          <a:lstStyle/>
          <a:p>
            <a:pPr marL="0" indent="0">
              <a:buSzPts val="1000"/>
              <a:buNone/>
              <a:tabLst>
                <a:tab pos="457200" algn="l"/>
              </a:tabLst>
            </a:pPr>
            <a:r>
              <a:rPr lang="fr-FR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Désherbage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Session 1 : 36 Sud / 30 Nord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Session 2 : 32 Sud / 23 Nord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Session 3 : 27 Sud / 26 Nord </a:t>
            </a: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fr-FR" sz="1800" dirty="0"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  <a:sym typeface="Wingdings" panose="05000000000000000000" pitchFamily="2" charset="2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fr-FR" sz="1800" i="1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Baisse d’effectif ? Baisse d’intérêt ? Indisponibilités ?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1569993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Bilan – Pistes d’amélioration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9D23203-F4CC-9BB0-F28C-7317A87A2F85}"/>
              </a:ext>
            </a:extLst>
          </p:cNvPr>
          <p:cNvSpPr txBox="1">
            <a:spLocks/>
          </p:cNvSpPr>
          <p:nvPr/>
        </p:nvSpPr>
        <p:spPr>
          <a:xfrm>
            <a:off x="400900" y="70735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u="sng" kern="0" dirty="0">
                <a:solidFill>
                  <a:srgbClr val="8C4303"/>
                </a:solidFill>
              </a:rPr>
              <a:t>Retour d’expérience – Séminaire techniciens</a:t>
            </a:r>
          </a:p>
        </p:txBody>
      </p:sp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A50535E-2EF6-6EF6-375C-E8B657D463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7" name="Image 6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606E3052-88A8-9583-E35B-31A8A7F223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255" y="114300"/>
            <a:ext cx="1373640" cy="458268"/>
          </a:xfrm>
          <a:prstGeom prst="rect">
            <a:avLst/>
          </a:prstGeom>
        </p:spPr>
      </p:pic>
      <p:pic>
        <p:nvPicPr>
          <p:cNvPr id="9" name="Image 8" descr="Une image contenant plein air, ciel, habits, personnes&#10;&#10;Description générée automatiquement">
            <a:extLst>
              <a:ext uri="{FF2B5EF4-FFF2-40B4-BE49-F238E27FC236}">
                <a16:creationId xmlns:a16="http://schemas.microsoft.com/office/drawing/2014/main" id="{96CD853C-7864-AA25-A168-05688F104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4629469"/>
            <a:ext cx="2625213" cy="1968910"/>
          </a:xfrm>
          <a:prstGeom prst="rect">
            <a:avLst/>
          </a:prstGeom>
        </p:spPr>
      </p:pic>
      <p:pic>
        <p:nvPicPr>
          <p:cNvPr id="13" name="Image 12" descr="Une image contenant habits, personne, plein air, personnes&#10;&#10;Description générée automatiquement">
            <a:extLst>
              <a:ext uri="{FF2B5EF4-FFF2-40B4-BE49-F238E27FC236}">
                <a16:creationId xmlns:a16="http://schemas.microsoft.com/office/drawing/2014/main" id="{99BB7DCB-5316-040B-8927-96F01587E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61" y="4367725"/>
            <a:ext cx="3095335" cy="2321501"/>
          </a:xfrm>
          <a:prstGeom prst="rect">
            <a:avLst/>
          </a:prstGeom>
        </p:spPr>
      </p:pic>
      <p:pic>
        <p:nvPicPr>
          <p:cNvPr id="15" name="Image 14" descr="Une image contenant habits, chaise, intérieur, personne&#10;&#10;Description générée automatiquement">
            <a:extLst>
              <a:ext uri="{FF2B5EF4-FFF2-40B4-BE49-F238E27FC236}">
                <a16:creationId xmlns:a16="http://schemas.microsoft.com/office/drawing/2014/main" id="{F8D9770D-5AC2-9FCB-2F16-46341A646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408" y="1773906"/>
            <a:ext cx="2998839" cy="2249129"/>
          </a:xfrm>
          <a:prstGeom prst="rect">
            <a:avLst/>
          </a:prstGeom>
        </p:spPr>
      </p:pic>
      <p:pic>
        <p:nvPicPr>
          <p:cNvPr id="17" name="Image 16" descr="Une image contenant habits, personne, table, chaise&#10;&#10;Description générée automatiquement">
            <a:extLst>
              <a:ext uri="{FF2B5EF4-FFF2-40B4-BE49-F238E27FC236}">
                <a16:creationId xmlns:a16="http://schemas.microsoft.com/office/drawing/2014/main" id="{613F04B6-5C52-4B35-5FC9-A5DE46D30B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41" y="4378893"/>
            <a:ext cx="4091686" cy="19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2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198267"/>
            <a:ext cx="10796400" cy="4170800"/>
          </a:xfrm>
        </p:spPr>
        <p:txBody>
          <a:bodyPr anchor="t"/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800" dirty="0"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  <a:sym typeface="Wingdings" panose="05000000000000000000" pitchFamily="2" charset="2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Perspectives : </a:t>
            </a:r>
          </a:p>
          <a:p>
            <a:pPr marL="952485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Prochain séminaire à partir de 2025 sur les Variétés (&amp; la Plantation ?)</a:t>
            </a:r>
          </a:p>
          <a:p>
            <a:pPr marL="952485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Proposer éventuellement une mise à jour pour les nouveaux arrivants </a:t>
            </a: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 en salle (avec les personnes compétentes toujours présentes) et visite de sites/démo</a:t>
            </a:r>
          </a:p>
          <a:p>
            <a:pPr marL="952485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Plus de terrain, moins de salle ! </a:t>
            </a:r>
            <a:r>
              <a:rPr lang="fr-FR" sz="1800" i="1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Mais comment expliquer la théorie en extérieur ?</a:t>
            </a:r>
          </a:p>
          <a:p>
            <a:pPr marL="952485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Faire plus souvent des mises à jour ! </a:t>
            </a:r>
            <a:r>
              <a:rPr lang="fr-FR" sz="1800" i="1" dirty="0"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  <a:sym typeface="Wingdings" panose="05000000000000000000" pitchFamily="2" charset="2"/>
              </a:rPr>
              <a:t>N’est-ce pas le rôle des matinées démo ?</a:t>
            </a:r>
            <a:endParaRPr lang="fr-FR" sz="1800" i="1" dirty="0">
              <a:effectLst/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  <a:sym typeface="Wingdings" panose="05000000000000000000" pitchFamily="2" charset="2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endParaRPr lang="fr-FR" sz="1800" dirty="0"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1621334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Bilan – Pistes d’amélioration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9D23203-F4CC-9BB0-F28C-7317A87A2F85}"/>
              </a:ext>
            </a:extLst>
          </p:cNvPr>
          <p:cNvSpPr txBox="1">
            <a:spLocks/>
          </p:cNvSpPr>
          <p:nvPr/>
        </p:nvSpPr>
        <p:spPr>
          <a:xfrm>
            <a:off x="400900" y="70735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i="1" u="sng" kern="0" dirty="0">
                <a:solidFill>
                  <a:srgbClr val="8C4303"/>
                </a:solidFill>
              </a:rPr>
              <a:t>Retour d’expérience – Séminaire techniciens</a:t>
            </a:r>
          </a:p>
        </p:txBody>
      </p:sp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8A50535E-2EF6-6EF6-375C-E8B657D463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pic>
        <p:nvPicPr>
          <p:cNvPr id="7" name="Image 6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606E3052-88A8-9583-E35B-31A8A7F223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255" y="114300"/>
            <a:ext cx="1373640" cy="458268"/>
          </a:xfrm>
          <a:prstGeom prst="rect">
            <a:avLst/>
          </a:prstGeom>
        </p:spPr>
      </p:pic>
      <p:pic>
        <p:nvPicPr>
          <p:cNvPr id="1026" name="Picture 2" descr="Réflexion - Icônes gens gratuites">
            <a:extLst>
              <a:ext uri="{FF2B5EF4-FFF2-40B4-BE49-F238E27FC236}">
                <a16:creationId xmlns:a16="http://schemas.microsoft.com/office/drawing/2014/main" id="{E7771E12-9462-3364-22DA-307690DF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41" y="5206647"/>
            <a:ext cx="944002" cy="9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609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09"/>
          <p:cNvSpPr txBox="1">
            <a:spLocks noGrp="1"/>
          </p:cNvSpPr>
          <p:nvPr>
            <p:ph type="title"/>
          </p:nvPr>
        </p:nvSpPr>
        <p:spPr>
          <a:xfrm>
            <a:off x="415600" y="719823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/>
              <a:t>Discussions – 5’</a:t>
            </a:r>
            <a:endParaRPr sz="7200" dirty="0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A75AFB3C-ECA4-F28D-64AA-9FE7C841C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3076" name="Picture 4" descr="Boîte de discussion - Icônes les communications gratuites">
            <a:extLst>
              <a:ext uri="{FF2B5EF4-FFF2-40B4-BE49-F238E27FC236}">
                <a16:creationId xmlns:a16="http://schemas.microsoft.com/office/drawing/2014/main" id="{28801988-57C5-2C8D-6228-A36D7302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433" y="3520178"/>
            <a:ext cx="1879134" cy="18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BFDFE0B0-0FF1-CECD-B545-2FEF913974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585" y="114300"/>
            <a:ext cx="1446915" cy="58113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B74FB9-D3C1-B1BB-F156-81DF8D3EDEE4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357334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00" y="765629"/>
            <a:ext cx="11360800" cy="779200"/>
          </a:xfrm>
        </p:spPr>
        <p:txBody>
          <a:bodyPr/>
          <a:lstStyle/>
          <a:p>
            <a:r>
              <a:rPr lang="fr-FR" dirty="0"/>
              <a:t>Rappel des besoins identifiés </a:t>
            </a:r>
            <a:r>
              <a:rPr lang="fr-FR" sz="2000" dirty="0"/>
              <a:t>(juin 2023)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121099-10FE-F0F6-B741-C11C57DC08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038" y="195017"/>
            <a:ext cx="1197523" cy="480973"/>
          </a:xfrm>
          <a:prstGeom prst="rect">
            <a:avLst/>
          </a:prstGeom>
        </p:spPr>
      </p:pic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graphisme, Caractère coloré&#10;&#10;Description générée automatiquement">
            <a:extLst>
              <a:ext uri="{FF2B5EF4-FFF2-40B4-BE49-F238E27FC236}">
                <a16:creationId xmlns:a16="http://schemas.microsoft.com/office/drawing/2014/main" id="{5B20C4D1-A7B1-5870-BB24-F79E0862C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125" y="195017"/>
            <a:ext cx="1743075" cy="476250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0D34578-719B-8BB9-0032-58C274ADEA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884921"/>
              </p:ext>
            </p:extLst>
          </p:nvPr>
        </p:nvGraphicFramePr>
        <p:xfrm>
          <a:off x="2924588" y="2181968"/>
          <a:ext cx="6521980" cy="382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A21DB85-89B0-EDA3-CF49-3CD564CF6C65}"/>
              </a:ext>
            </a:extLst>
          </p:cNvPr>
          <p:cNvSpPr txBox="1"/>
          <p:nvPr/>
        </p:nvSpPr>
        <p:spPr>
          <a:xfrm>
            <a:off x="8737384" y="2453448"/>
            <a:ext cx="3347218" cy="20928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Montserrat" panose="00000500000000000000" pitchFamily="2" charset="0"/>
              </a:rPr>
              <a:t>Besoin </a:t>
            </a:r>
            <a:r>
              <a:rPr lang="fr-FR" sz="1300" b="1" dirty="0">
                <a:latin typeface="Montserrat" panose="00000500000000000000" pitchFamily="2" charset="0"/>
              </a:rPr>
              <a:t>d’herbicides et de main d’</a:t>
            </a:r>
            <a:r>
              <a:rPr lang="fr-FR" sz="1300" b="1" dirty="0" err="1">
                <a:latin typeface="Montserrat" panose="00000500000000000000" pitchFamily="2" charset="0"/>
              </a:rPr>
              <a:t>oeuvre</a:t>
            </a:r>
            <a:endParaRPr lang="fr-FR" sz="1300" b="1" dirty="0">
              <a:latin typeface="Montserrat" panose="00000500000000000000" pitchFamily="2" charset="0"/>
            </a:endParaRPr>
          </a:p>
          <a:p>
            <a:r>
              <a:rPr lang="fr-FR" sz="1300" b="1" dirty="0">
                <a:latin typeface="Montserrat" panose="00000500000000000000" pitchFamily="2" charset="0"/>
              </a:rPr>
              <a:t>Besoin de mécaniser</a:t>
            </a:r>
            <a:r>
              <a:rPr lang="fr-FR" sz="1300" dirty="0">
                <a:latin typeface="Montserrat" panose="00000500000000000000" pitchFamily="2" charset="0"/>
              </a:rPr>
              <a:t> la gestion de l’enherbement avec des </a:t>
            </a:r>
            <a:r>
              <a:rPr lang="fr-FR" sz="1300" b="1" dirty="0">
                <a:latin typeface="Montserrat" panose="00000500000000000000" pitchFamily="2" charset="0"/>
              </a:rPr>
              <a:t>méthodes alternatives</a:t>
            </a:r>
            <a:r>
              <a:rPr lang="fr-FR" sz="1300" dirty="0">
                <a:latin typeface="Montserrat" panose="00000500000000000000" pitchFamily="2" charset="0"/>
              </a:rPr>
              <a:t>. Besoin de solutions en conditions caillouteuses.</a:t>
            </a:r>
            <a:endParaRPr lang="fr-FR" sz="1300" b="1" dirty="0">
              <a:latin typeface="Montserrat" panose="00000500000000000000" pitchFamily="2" charset="0"/>
            </a:endParaRPr>
          </a:p>
          <a:p>
            <a:r>
              <a:rPr lang="fr-FR" sz="1300" dirty="0">
                <a:latin typeface="Montserrat" panose="00000500000000000000" pitchFamily="2" charset="0"/>
              </a:rPr>
              <a:t>Besoin de connaissances des </a:t>
            </a:r>
            <a:r>
              <a:rPr lang="fr-FR" sz="1300" b="1" dirty="0">
                <a:latin typeface="Montserrat" panose="00000500000000000000" pitchFamily="2" charset="0"/>
              </a:rPr>
              <a:t>adventices.</a:t>
            </a:r>
            <a:r>
              <a:rPr lang="fr-FR" sz="1300" dirty="0">
                <a:latin typeface="Montserrat" panose="00000500000000000000" pitchFamily="2" charset="0"/>
              </a:rPr>
              <a:t> Pb lianes &amp; graminées</a:t>
            </a:r>
            <a:endParaRPr lang="fr-FR" sz="1300" b="1" dirty="0">
              <a:latin typeface="Montserrat" panose="00000500000000000000" pitchFamily="2" charset="0"/>
            </a:endParaRPr>
          </a:p>
          <a:p>
            <a:r>
              <a:rPr lang="fr-FR" sz="1300" dirty="0">
                <a:latin typeface="Montserrat" panose="00000500000000000000" pitchFamily="2" charset="0"/>
              </a:rPr>
              <a:t>Intérêt et devenir de la paille de canne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7551FF-A325-AF9E-D194-8DDDCC3800F8}"/>
              </a:ext>
            </a:extLst>
          </p:cNvPr>
          <p:cNvSpPr txBox="1"/>
          <p:nvPr/>
        </p:nvSpPr>
        <p:spPr>
          <a:xfrm>
            <a:off x="8721167" y="4770145"/>
            <a:ext cx="3334830" cy="169277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Montserrat" panose="00000500000000000000" pitchFamily="2" charset="0"/>
              </a:rPr>
              <a:t>Pb sur augmentation </a:t>
            </a:r>
            <a:r>
              <a:rPr lang="fr-FR" sz="1300" b="1" dirty="0">
                <a:latin typeface="Montserrat" panose="00000500000000000000" pitchFamily="2" charset="0"/>
              </a:rPr>
              <a:t>prix engrais</a:t>
            </a:r>
            <a:r>
              <a:rPr lang="fr-FR" sz="1300" dirty="0">
                <a:latin typeface="Montserrat" panose="00000500000000000000" pitchFamily="2" charset="0"/>
              </a:rPr>
              <a:t>, diminution disponibilité.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Apports &lt; Besoins de la canne.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Besoins de </a:t>
            </a:r>
            <a:r>
              <a:rPr lang="fr-FR" sz="1300" b="1" dirty="0">
                <a:latin typeface="Montserrat" panose="00000500000000000000" pitchFamily="2" charset="0"/>
              </a:rPr>
              <a:t>produits adaptés</a:t>
            </a:r>
          </a:p>
          <a:p>
            <a:r>
              <a:rPr lang="fr-FR" sz="1300" b="1" dirty="0">
                <a:latin typeface="Montserrat" panose="00000500000000000000" pitchFamily="2" charset="0"/>
              </a:rPr>
              <a:t>Demande en Mafors </a:t>
            </a:r>
            <a:r>
              <a:rPr lang="fr-FR" sz="1300" dirty="0">
                <a:latin typeface="Montserrat" panose="00000500000000000000" pitchFamily="2" charset="0"/>
              </a:rPr>
              <a:t>de plus en plus grande. Besoin d’optimiser l’utilisation – </a:t>
            </a:r>
            <a:r>
              <a:rPr lang="fr-FR" sz="1300" b="1" dirty="0">
                <a:latin typeface="Montserrat" panose="00000500000000000000" pitchFamily="2" charset="0"/>
              </a:rPr>
              <a:t>limiter les pertes.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Pb sur l’</a:t>
            </a:r>
            <a:r>
              <a:rPr lang="fr-FR" sz="1300" b="1" dirty="0">
                <a:latin typeface="Montserrat" panose="00000500000000000000" pitchFamily="2" charset="0"/>
              </a:rPr>
              <a:t>épandage</a:t>
            </a:r>
            <a:r>
              <a:rPr lang="fr-FR" sz="1300" dirty="0">
                <a:latin typeface="Montserrat" panose="00000500000000000000" pitchFamily="2" charset="0"/>
              </a:rPr>
              <a:t> - </a:t>
            </a:r>
            <a:r>
              <a:rPr lang="fr-FR" sz="1300" b="1" dirty="0">
                <a:latin typeface="Montserrat" panose="00000500000000000000" pitchFamily="2" charset="0"/>
              </a:rPr>
              <a:t>transport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037897E-C7A9-87F7-1319-CF0618386680}"/>
              </a:ext>
            </a:extLst>
          </p:cNvPr>
          <p:cNvSpPr txBox="1"/>
          <p:nvPr/>
        </p:nvSpPr>
        <p:spPr>
          <a:xfrm>
            <a:off x="260392" y="5707014"/>
            <a:ext cx="4375776" cy="10926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Montserrat" panose="00000500000000000000" pitchFamily="2" charset="0"/>
              </a:rPr>
              <a:t>Besoins de </a:t>
            </a:r>
            <a:r>
              <a:rPr lang="fr-FR" sz="1300" b="1" dirty="0">
                <a:latin typeface="Montserrat" panose="00000500000000000000" pitchFamily="2" charset="0"/>
              </a:rPr>
              <a:t>plus de variétés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Disponibilité des </a:t>
            </a:r>
            <a:r>
              <a:rPr lang="fr-FR" sz="1300" b="1" dirty="0">
                <a:latin typeface="Montserrat" panose="00000500000000000000" pitchFamily="2" charset="0"/>
              </a:rPr>
              <a:t>boutures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Variétés avec + de richesse et – de verse</a:t>
            </a:r>
          </a:p>
          <a:p>
            <a:r>
              <a:rPr lang="fr-FR" sz="1300" b="1" dirty="0">
                <a:latin typeface="Montserrat" panose="00000500000000000000" pitchFamily="2" charset="0"/>
              </a:rPr>
              <a:t>Résistantes aux maladies </a:t>
            </a:r>
            <a:r>
              <a:rPr lang="fr-FR" sz="1300" dirty="0">
                <a:latin typeface="Montserrat" panose="00000500000000000000" pitchFamily="2" charset="0"/>
              </a:rPr>
              <a:t>(rouille orangée) et au </a:t>
            </a:r>
            <a:r>
              <a:rPr lang="fr-FR" sz="1300" b="1" dirty="0">
                <a:latin typeface="Montserrat" panose="00000500000000000000" pitchFamily="2" charset="0"/>
              </a:rPr>
              <a:t>changement climatique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C8CCD08-2CA7-8028-B9AD-1C22FF0EE8C1}"/>
              </a:ext>
            </a:extLst>
          </p:cNvPr>
          <p:cNvSpPr txBox="1"/>
          <p:nvPr/>
        </p:nvSpPr>
        <p:spPr>
          <a:xfrm>
            <a:off x="268671" y="4406059"/>
            <a:ext cx="3369344" cy="8925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Montserrat" panose="00000500000000000000" pitchFamily="2" charset="0"/>
              </a:rPr>
              <a:t>Manque de temps, de MO, de matériel et de prestataires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Faible maîtrise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Besoin de </a:t>
            </a:r>
            <a:r>
              <a:rPr lang="fr-FR" sz="1300" b="1" dirty="0">
                <a:latin typeface="Montserrat" panose="00000500000000000000" pitchFamily="2" charset="0"/>
              </a:rPr>
              <a:t>mécaniser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1E7279-F930-AD8B-B458-3F59C4BC72EC}"/>
              </a:ext>
            </a:extLst>
          </p:cNvPr>
          <p:cNvSpPr txBox="1"/>
          <p:nvPr/>
        </p:nvSpPr>
        <p:spPr>
          <a:xfrm>
            <a:off x="268671" y="3252993"/>
            <a:ext cx="1959288" cy="6924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Montserrat" panose="00000500000000000000" pitchFamily="2" charset="0"/>
              </a:rPr>
              <a:t>Problématique des </a:t>
            </a:r>
            <a:r>
              <a:rPr lang="fr-FR" sz="1300" b="1" dirty="0">
                <a:latin typeface="Montserrat" panose="00000500000000000000" pitchFamily="2" charset="0"/>
              </a:rPr>
              <a:t>rats</a:t>
            </a:r>
          </a:p>
          <a:p>
            <a:r>
              <a:rPr lang="fr-FR" sz="1300" b="1" dirty="0">
                <a:latin typeface="Montserrat" panose="00000500000000000000" pitchFamily="2" charset="0"/>
              </a:rPr>
              <a:t>Vers blancs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29F85D-123B-AE1C-D686-3F41E1417161}"/>
              </a:ext>
            </a:extLst>
          </p:cNvPr>
          <p:cNvSpPr txBox="1"/>
          <p:nvPr/>
        </p:nvSpPr>
        <p:spPr>
          <a:xfrm>
            <a:off x="239899" y="1594930"/>
            <a:ext cx="3103427" cy="14927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Montserrat" panose="00000500000000000000" pitchFamily="2" charset="0"/>
              </a:rPr>
              <a:t>Manque de </a:t>
            </a:r>
            <a:r>
              <a:rPr lang="fr-FR" sz="1300" b="1" dirty="0">
                <a:latin typeface="Montserrat" panose="00000500000000000000" pitchFamily="2" charset="0"/>
              </a:rPr>
              <a:t>prestataires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Améliorer la </a:t>
            </a:r>
            <a:r>
              <a:rPr lang="fr-FR" sz="1300" b="1" dirty="0">
                <a:latin typeface="Montserrat" panose="00000500000000000000" pitchFamily="2" charset="0"/>
              </a:rPr>
              <a:t>qualité</a:t>
            </a:r>
            <a:r>
              <a:rPr lang="fr-FR" sz="1300" dirty="0">
                <a:latin typeface="Montserrat" panose="00000500000000000000" pitchFamily="2" charset="0"/>
              </a:rPr>
              <a:t> de coupe en CLM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Moderniser et </a:t>
            </a:r>
            <a:r>
              <a:rPr lang="fr-FR" sz="1300" b="1" dirty="0">
                <a:latin typeface="Montserrat" panose="00000500000000000000" pitchFamily="2" charset="0"/>
              </a:rPr>
              <a:t>diminuer pénibilité </a:t>
            </a:r>
            <a:r>
              <a:rPr lang="fr-FR" sz="1300" dirty="0">
                <a:latin typeface="Montserrat" panose="00000500000000000000" pitchFamily="2" charset="0"/>
              </a:rPr>
              <a:t>travail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Réduire piétinement</a:t>
            </a:r>
          </a:p>
          <a:p>
            <a:r>
              <a:rPr lang="fr-FR" sz="1300" dirty="0">
                <a:latin typeface="Montserrat" panose="00000500000000000000" pitchFamily="2" charset="0"/>
              </a:rPr>
              <a:t>Comprendre </a:t>
            </a:r>
            <a:r>
              <a:rPr lang="fr-FR" sz="1300" b="1" dirty="0">
                <a:latin typeface="Montserrat" panose="00000500000000000000" pitchFamily="2" charset="0"/>
              </a:rPr>
              <a:t>rendements</a:t>
            </a:r>
            <a:r>
              <a:rPr lang="fr-FR" sz="1300" dirty="0">
                <a:latin typeface="Montserrat" panose="00000500000000000000" pitchFamily="2" charset="0"/>
              </a:rPr>
              <a:t> obtenus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21602F-5C8D-A78F-82AA-75E16791C9B2}"/>
              </a:ext>
            </a:extLst>
          </p:cNvPr>
          <p:cNvSpPr txBox="1"/>
          <p:nvPr/>
        </p:nvSpPr>
        <p:spPr>
          <a:xfrm>
            <a:off x="8721167" y="1587077"/>
            <a:ext cx="3103427" cy="492443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Montserrat" panose="00000500000000000000" pitchFamily="2" charset="0"/>
              </a:rPr>
              <a:t>Besoin de </a:t>
            </a:r>
            <a:r>
              <a:rPr lang="fr-FR" sz="1300" b="1" dirty="0">
                <a:latin typeface="Montserrat" panose="00000500000000000000" pitchFamily="2" charset="0"/>
              </a:rPr>
              <a:t>précisions</a:t>
            </a:r>
            <a:r>
              <a:rPr lang="fr-FR" sz="1300" dirty="0">
                <a:latin typeface="Montserrat" panose="00000500000000000000" pitchFamily="2" charset="0"/>
              </a:rPr>
              <a:t> dans le conseil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0879EC0-17E4-F0B7-5A31-01117B5B08CE}"/>
              </a:ext>
            </a:extLst>
          </p:cNvPr>
          <p:cNvCxnSpPr>
            <a:cxnSpLocks/>
          </p:cNvCxnSpPr>
          <p:nvPr/>
        </p:nvCxnSpPr>
        <p:spPr>
          <a:xfrm flipH="1">
            <a:off x="3133957" y="5572672"/>
            <a:ext cx="1205383" cy="13434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912A610-106E-98C6-B127-BF142EBCDF36}"/>
              </a:ext>
            </a:extLst>
          </p:cNvPr>
          <p:cNvCxnSpPr>
            <a:cxnSpLocks/>
          </p:cNvCxnSpPr>
          <p:nvPr/>
        </p:nvCxnSpPr>
        <p:spPr>
          <a:xfrm flipH="1">
            <a:off x="2438400" y="3905603"/>
            <a:ext cx="1583023" cy="50894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ED0A98B-776D-5CCB-0480-15EB1FD74F37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2227959" y="3043997"/>
            <a:ext cx="1811996" cy="55524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577E850-C41F-9408-904C-B0B86D08AA3D}"/>
              </a:ext>
            </a:extLst>
          </p:cNvPr>
          <p:cNvCxnSpPr>
            <a:cxnSpLocks/>
          </p:cNvCxnSpPr>
          <p:nvPr/>
        </p:nvCxnSpPr>
        <p:spPr>
          <a:xfrm flipH="1" flipV="1">
            <a:off x="3357828" y="1812758"/>
            <a:ext cx="1944579" cy="43787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3C52138-FC69-4C5B-AA23-E746CA36CE90}"/>
              </a:ext>
            </a:extLst>
          </p:cNvPr>
          <p:cNvCxnSpPr>
            <a:cxnSpLocks/>
          </p:cNvCxnSpPr>
          <p:nvPr/>
        </p:nvCxnSpPr>
        <p:spPr>
          <a:xfrm flipH="1">
            <a:off x="6889594" y="1961005"/>
            <a:ext cx="1831573" cy="289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D4FF9B6-405E-57D6-38B2-79F788637E6D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056805" y="3168603"/>
            <a:ext cx="680579" cy="33128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809343D-CE11-2DFD-BBAA-B6C56788EEA3}"/>
              </a:ext>
            </a:extLst>
          </p:cNvPr>
          <p:cNvCxnSpPr>
            <a:cxnSpLocks/>
          </p:cNvCxnSpPr>
          <p:nvPr/>
        </p:nvCxnSpPr>
        <p:spPr>
          <a:xfrm flipH="1" flipV="1">
            <a:off x="7805380" y="5616530"/>
            <a:ext cx="915787" cy="11748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438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94"/>
          <p:cNvSpPr/>
          <p:nvPr/>
        </p:nvSpPr>
        <p:spPr>
          <a:xfrm rot="10800000">
            <a:off x="446200" y="2542400"/>
            <a:ext cx="6503240" cy="4317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7" name="Google Shape;1317;p94"/>
          <p:cNvSpPr txBox="1">
            <a:spLocks noGrp="1"/>
          </p:cNvSpPr>
          <p:nvPr>
            <p:ph type="title"/>
          </p:nvPr>
        </p:nvSpPr>
        <p:spPr>
          <a:xfrm>
            <a:off x="840175" y="4447200"/>
            <a:ext cx="5914452" cy="75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Le suivi technique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18" name="Google Shape;1318;p94"/>
          <p:cNvSpPr txBox="1">
            <a:spLocks noGrp="1"/>
          </p:cNvSpPr>
          <p:nvPr>
            <p:ph type="subTitle" idx="1"/>
          </p:nvPr>
        </p:nvSpPr>
        <p:spPr>
          <a:xfrm>
            <a:off x="840175" y="5732589"/>
            <a:ext cx="5093486" cy="8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fr-FR" dirty="0">
                <a:solidFill>
                  <a:schemeClr val="lt1"/>
                </a:solidFill>
              </a:rPr>
              <a:t>P</a:t>
            </a:r>
            <a:r>
              <a:rPr lang="en" dirty="0">
                <a:solidFill>
                  <a:schemeClr val="lt1"/>
                </a:solidFill>
              </a:rPr>
              <a:t>atrick THOMAS, Tereos Océan Indien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19" name="Google Shape;1319;p94"/>
          <p:cNvSpPr txBox="1">
            <a:spLocks noGrp="1"/>
          </p:cNvSpPr>
          <p:nvPr>
            <p:ph type="title" idx="2"/>
          </p:nvPr>
        </p:nvSpPr>
        <p:spPr>
          <a:xfrm>
            <a:off x="840175" y="2884463"/>
            <a:ext cx="1736800" cy="11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2"/>
                </a:solidFill>
              </a:rPr>
              <a:t>06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2" name="Image 1" descr="Une image contenant signe&#10;&#10;Description générée automatiquement">
            <a:extLst>
              <a:ext uri="{FF2B5EF4-FFF2-40B4-BE49-F238E27FC236}">
                <a16:creationId xmlns:a16="http://schemas.microsoft.com/office/drawing/2014/main" id="{193C975C-F36F-2B25-5D16-881BCB3354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B52E6861-999D-5B17-FBD7-4037BEF6A5CD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6" name="Image 5" descr="Une image contenant logo, Graphique, Police, symbole&#10;&#10;Description générée automatiquement">
            <a:extLst>
              <a:ext uri="{FF2B5EF4-FFF2-40B4-BE49-F238E27FC236}">
                <a16:creationId xmlns:a16="http://schemas.microsoft.com/office/drawing/2014/main" id="{92A3F99E-BBF1-8DD4-FA76-3D6A59B018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BC9CDEB-41BA-1E1A-94FB-F82B9D299B9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198267"/>
            <a:ext cx="10796400" cy="4170800"/>
          </a:xfrm>
        </p:spPr>
        <p:txBody>
          <a:bodyPr/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Quels sont les </a:t>
            </a:r>
            <a:r>
              <a:rPr lang="fr-FR" sz="18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acteurs impliqués </a:t>
            </a: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(partenaires, experts, etc.) ?</a:t>
            </a:r>
            <a:endParaRPr lang="fr-FR" sz="18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Le format </a:t>
            </a: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(type d’action, lieu, durée, etc.)</a:t>
            </a:r>
            <a:endParaRPr lang="fr-FR" sz="18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La mécanique autour de la </a:t>
            </a:r>
            <a:r>
              <a:rPr lang="fr-FR" sz="18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création de l’action </a:t>
            </a: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(comment elle a été initiée, quelles concertations, besoins des pro identifiés avant ?, etc.)</a:t>
            </a:r>
            <a:endParaRPr lang="fr-FR" sz="18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Comment la communication s’est faite autour de cette action (sms, réseau sociaux, bouche à oreille, etc.)</a:t>
            </a:r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?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Le sujet/thème/objet de l’action de transfert (innovation technique, bonnes pratiques, etc.)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Le suivi technique</a:t>
            </a:r>
          </a:p>
        </p:txBody>
      </p:sp>
      <p:sp>
        <p:nvSpPr>
          <p:cNvPr id="17" name="Sous-titre 3">
            <a:extLst>
              <a:ext uri="{FF2B5EF4-FFF2-40B4-BE49-F238E27FC236}">
                <a16:creationId xmlns:a16="http://schemas.microsoft.com/office/drawing/2014/main" id="{33179779-6275-5F2C-B758-D2F791695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2061672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Descriptif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339CC8-D296-FA49-05B5-3F2A9DA14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24239"/>
            <a:ext cx="1505723" cy="64840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A66F52E-F85C-CC80-85DE-8A30E78D62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B21138D5-5F29-554B-69BA-F3F947511D3B}"/>
              </a:ext>
            </a:extLst>
          </p:cNvPr>
          <p:cNvSpPr txBox="1">
            <a:spLocks/>
          </p:cNvSpPr>
          <p:nvPr/>
        </p:nvSpPr>
        <p:spPr>
          <a:xfrm>
            <a:off x="942975" y="6268358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21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8"/>
          <p:cNvSpPr txBox="1">
            <a:spLocks noGrp="1"/>
          </p:cNvSpPr>
          <p:nvPr>
            <p:ph type="title"/>
          </p:nvPr>
        </p:nvSpPr>
        <p:spPr>
          <a:xfrm>
            <a:off x="965200" y="482600"/>
            <a:ext cx="8597600" cy="78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Origine des actions de transfert au sein des pôles canne</a:t>
            </a:r>
            <a:endParaRPr dirty="0"/>
          </a:p>
        </p:txBody>
      </p:sp>
      <p:sp>
        <p:nvSpPr>
          <p:cNvPr id="444" name="Google Shape;444;p68"/>
          <p:cNvSpPr txBox="1">
            <a:spLocks noGrp="1"/>
          </p:cNvSpPr>
          <p:nvPr>
            <p:ph type="body" idx="1"/>
          </p:nvPr>
        </p:nvSpPr>
        <p:spPr>
          <a:xfrm>
            <a:off x="428488" y="1271400"/>
            <a:ext cx="5992190" cy="482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1400" dirty="0"/>
              <a:t>Constat en 2006 :  </a:t>
            </a:r>
            <a:endParaRPr sz="1400" dirty="0"/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dirty="0"/>
              <a:t>Les membres des différentes CMU de l’île soulignent régulièrement en réunion la lourdeur des démarches administratives pour les planteurs.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dirty="0"/>
              <a:t>De nombreux planteurs se plaignent des difficultés pour constituer certains dossiers qui obligent à de nombreux déplacements.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dirty="0"/>
              <a:t>Le taux de replantation est en très forte baisse.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dirty="0"/>
              <a:t>La morosité qui règne sur le terrain n’incite pas les agriculteurs à investir dans leur exploitation (problèmes de main d'œuvre, mécanisation…)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dirty="0"/>
              <a:t>La trésorerie des exploitations est très tendue.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dirty="0"/>
              <a:t>Nécessité de redynamiser la filière canne.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dirty="0"/>
              <a:t>Redonner confiance aux planteurs après une période de négociation (OCM sucre) ouvrant de nouvelles perspectives</a:t>
            </a:r>
          </a:p>
        </p:txBody>
      </p:sp>
      <p:pic>
        <p:nvPicPr>
          <p:cNvPr id="2" name="Image 1" descr="Une image contenant carte">
            <a:extLst>
              <a:ext uri="{FF2B5EF4-FFF2-40B4-BE49-F238E27FC236}">
                <a16:creationId xmlns:a16="http://schemas.microsoft.com/office/drawing/2014/main" id="{97C86770-7EB6-001E-1F80-0229AC5A64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" r="48399"/>
          <a:stretch/>
        </p:blipFill>
        <p:spPr>
          <a:xfrm>
            <a:off x="6454065" y="1794957"/>
            <a:ext cx="5309448" cy="4580443"/>
          </a:xfrm>
          <a:prstGeom prst="rect">
            <a:avLst/>
          </a:prstGeom>
        </p:spPr>
      </p:pic>
      <p:pic>
        <p:nvPicPr>
          <p:cNvPr id="4" name="Image 3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EB31D9A2-8220-8A1C-999E-231D1A67C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39" y="1057003"/>
            <a:ext cx="2793867" cy="9523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26A79B-7A68-40C4-8AA8-E319953EA5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9FFAD7-FFDF-E9C2-348A-3A1393FAF6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EF22F7A-04E5-A8FA-91A2-E6E8AE064D11}"/>
              </a:ext>
            </a:extLst>
          </p:cNvPr>
          <p:cNvSpPr txBox="1">
            <a:spLocks/>
          </p:cNvSpPr>
          <p:nvPr/>
        </p:nvSpPr>
        <p:spPr>
          <a:xfrm>
            <a:off x="4696548" y="6490583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8"/>
          <p:cNvSpPr txBox="1">
            <a:spLocks noGrp="1"/>
          </p:cNvSpPr>
          <p:nvPr>
            <p:ph type="title"/>
          </p:nvPr>
        </p:nvSpPr>
        <p:spPr>
          <a:xfrm>
            <a:off x="965200" y="482600"/>
            <a:ext cx="8597600" cy="78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Objectifs</a:t>
            </a:r>
            <a:endParaRPr dirty="0"/>
          </a:p>
        </p:txBody>
      </p:sp>
      <p:sp>
        <p:nvSpPr>
          <p:cNvPr id="444" name="Google Shape;444;p68"/>
          <p:cNvSpPr txBox="1">
            <a:spLocks noGrp="1"/>
          </p:cNvSpPr>
          <p:nvPr>
            <p:ph type="body" idx="1"/>
          </p:nvPr>
        </p:nvSpPr>
        <p:spPr>
          <a:xfrm>
            <a:off x="965200" y="1271700"/>
            <a:ext cx="10261600" cy="482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-FR" b="1" dirty="0">
                <a:latin typeface="Arial" panose="020B0604020202020204" pitchFamily="34" charset="0"/>
              </a:rPr>
              <a:t>Regrouper sur un site unique par bassin cannier l’ensemble des services/organismes en contact direct avec les planteurs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fr-FR" dirty="0"/>
          </a:p>
        </p:txBody>
      </p:sp>
      <p:graphicFrame>
        <p:nvGraphicFramePr>
          <p:cNvPr id="2" name="Espace réservé du contenu 2">
            <a:extLst>
              <a:ext uri="{FF2B5EF4-FFF2-40B4-BE49-F238E27FC236}">
                <a16:creationId xmlns:a16="http://schemas.microsoft.com/office/drawing/2014/main" id="{2851D49B-BE6D-1B75-34EA-82ADF130549D}"/>
              </a:ext>
            </a:extLst>
          </p:cNvPr>
          <p:cNvGraphicFramePr>
            <a:graphicFrameLocks/>
          </p:cNvGraphicFramePr>
          <p:nvPr/>
        </p:nvGraphicFramePr>
        <p:xfrm>
          <a:off x="466166" y="2101609"/>
          <a:ext cx="11236325" cy="314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AC71F98-D21E-7228-FCA1-B7D2AE0980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pic>
        <p:nvPicPr>
          <p:cNvPr id="4" name="Image 3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37A73B7B-4808-14A9-68AE-A5E13A46F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6" y="467810"/>
            <a:ext cx="1961867" cy="668746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46FFB5-4484-2101-D3A4-8E0135A720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333658-0DEA-C27A-9946-BF346F3139E6}"/>
              </a:ext>
            </a:extLst>
          </p:cNvPr>
          <p:cNvSpPr txBox="1">
            <a:spLocks/>
          </p:cNvSpPr>
          <p:nvPr/>
        </p:nvSpPr>
        <p:spPr>
          <a:xfrm>
            <a:off x="942975" y="6268358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859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8"/>
          <p:cNvSpPr txBox="1">
            <a:spLocks noGrp="1"/>
          </p:cNvSpPr>
          <p:nvPr>
            <p:ph type="title"/>
          </p:nvPr>
        </p:nvSpPr>
        <p:spPr>
          <a:xfrm>
            <a:off x="965200" y="482600"/>
            <a:ext cx="8597600" cy="78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400" dirty="0"/>
              <a:t>Origine des actions de transfert au sein des pôles canne</a:t>
            </a:r>
            <a:endParaRPr sz="2400" dirty="0"/>
          </a:p>
        </p:txBody>
      </p:sp>
      <p:sp>
        <p:nvSpPr>
          <p:cNvPr id="444" name="Google Shape;444;p68"/>
          <p:cNvSpPr txBox="1">
            <a:spLocks noGrp="1"/>
          </p:cNvSpPr>
          <p:nvPr>
            <p:ph type="body" idx="1"/>
          </p:nvPr>
        </p:nvSpPr>
        <p:spPr>
          <a:xfrm>
            <a:off x="965200" y="1271700"/>
            <a:ext cx="10261600" cy="482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397923">
              <a:spcBef>
                <a:spcPts val="2133"/>
              </a:spcBef>
              <a:buSzPts val="1100"/>
            </a:pPr>
            <a:r>
              <a:rPr lang="fr-FR" dirty="0"/>
              <a:t>Mise à disposition de locaux permettant le regroupement sur un seul site des différents partenaires :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dirty="0"/>
              <a:t>Les principaux partenaires du pôle canne : </a:t>
            </a:r>
            <a:br>
              <a:rPr lang="fr-FR" dirty="0"/>
            </a:br>
            <a:r>
              <a:rPr lang="fr-FR" dirty="0"/>
              <a:t>	Le CTICS,</a:t>
            </a:r>
            <a:br>
              <a:rPr lang="fr-FR" dirty="0"/>
            </a:br>
            <a:r>
              <a:rPr lang="fr-FR" dirty="0"/>
              <a:t>	La Chambre d’Agriculture,</a:t>
            </a:r>
            <a:br>
              <a:rPr lang="fr-FR" dirty="0"/>
            </a:br>
            <a:r>
              <a:rPr lang="fr-FR" dirty="0"/>
              <a:t>	La SAFER,</a:t>
            </a:r>
            <a:br>
              <a:rPr lang="fr-FR" dirty="0"/>
            </a:br>
            <a:r>
              <a:rPr lang="fr-FR" dirty="0"/>
              <a:t>	Tereos OI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dirty="0"/>
              <a:t>Gardant leurs missions respectives historiques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dirty="0"/>
              <a:t>Travaillant en partenariat et en complémentarité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088E24-30B2-B620-27FE-F2A8439A97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pic>
        <p:nvPicPr>
          <p:cNvPr id="3" name="Image 2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467863DC-C6E6-36B5-2123-515CE145E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31" y="2307057"/>
            <a:ext cx="1961867" cy="66874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F7FCDC-7F92-2502-09BF-7265FFA562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6E6AEE6-FAE9-2496-1CE3-45E9714759A3}"/>
              </a:ext>
            </a:extLst>
          </p:cNvPr>
          <p:cNvSpPr txBox="1">
            <a:spLocks/>
          </p:cNvSpPr>
          <p:nvPr/>
        </p:nvSpPr>
        <p:spPr>
          <a:xfrm>
            <a:off x="942975" y="6268358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030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8"/>
          <p:cNvSpPr txBox="1">
            <a:spLocks noGrp="1"/>
          </p:cNvSpPr>
          <p:nvPr>
            <p:ph type="title"/>
          </p:nvPr>
        </p:nvSpPr>
        <p:spPr>
          <a:xfrm>
            <a:off x="965200" y="482600"/>
            <a:ext cx="8597600" cy="78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fr-FR" dirty="0"/>
              <a:t>Complémentarité des actions</a:t>
            </a:r>
          </a:p>
        </p:txBody>
      </p:sp>
      <p:sp>
        <p:nvSpPr>
          <p:cNvPr id="444" name="Google Shape;444;p68"/>
          <p:cNvSpPr txBox="1">
            <a:spLocks noGrp="1"/>
          </p:cNvSpPr>
          <p:nvPr>
            <p:ph type="body" idx="1"/>
          </p:nvPr>
        </p:nvSpPr>
        <p:spPr>
          <a:xfrm>
            <a:off x="965200" y="1082859"/>
            <a:ext cx="10261600" cy="482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-FR" b="1" dirty="0">
                <a:latin typeface="Arial" panose="020B0604020202020204" pitchFamily="34" charset="0"/>
              </a:rPr>
              <a:t>											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37F275-80D4-46B6-C547-62139D100575}"/>
              </a:ext>
            </a:extLst>
          </p:cNvPr>
          <p:cNvSpPr/>
          <p:nvPr/>
        </p:nvSpPr>
        <p:spPr>
          <a:xfrm>
            <a:off x="2057400" y="1715604"/>
            <a:ext cx="8632687" cy="18983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A304D50-39BA-980D-D06E-9A8EC8C64EE0}"/>
              </a:ext>
            </a:extLst>
          </p:cNvPr>
          <p:cNvGraphicFramePr>
            <a:graphicFrameLocks noGrp="1"/>
          </p:cNvGraphicFramePr>
          <p:nvPr/>
        </p:nvGraphicFramePr>
        <p:xfrm>
          <a:off x="2835162" y="1775240"/>
          <a:ext cx="6521676" cy="4554542"/>
        </p:xfrm>
        <a:graphic>
          <a:graphicData uri="http://schemas.openxmlformats.org/drawingml/2006/table">
            <a:tbl>
              <a:tblPr/>
              <a:tblGrid>
                <a:gridCol w="2835510">
                  <a:extLst>
                    <a:ext uri="{9D8B030D-6E8A-4147-A177-3AD203B41FA5}">
                      <a16:colId xmlns:a16="http://schemas.microsoft.com/office/drawing/2014/main" val="1286929754"/>
                    </a:ext>
                  </a:extLst>
                </a:gridCol>
                <a:gridCol w="614361">
                  <a:extLst>
                    <a:ext uri="{9D8B030D-6E8A-4147-A177-3AD203B41FA5}">
                      <a16:colId xmlns:a16="http://schemas.microsoft.com/office/drawing/2014/main" val="1869101442"/>
                    </a:ext>
                  </a:extLst>
                </a:gridCol>
                <a:gridCol w="614361">
                  <a:extLst>
                    <a:ext uri="{9D8B030D-6E8A-4147-A177-3AD203B41FA5}">
                      <a16:colId xmlns:a16="http://schemas.microsoft.com/office/drawing/2014/main" val="338400509"/>
                    </a:ext>
                  </a:extLst>
                </a:gridCol>
                <a:gridCol w="614361">
                  <a:extLst>
                    <a:ext uri="{9D8B030D-6E8A-4147-A177-3AD203B41FA5}">
                      <a16:colId xmlns:a16="http://schemas.microsoft.com/office/drawing/2014/main" val="366208487"/>
                    </a:ext>
                  </a:extLst>
                </a:gridCol>
                <a:gridCol w="614361">
                  <a:extLst>
                    <a:ext uri="{9D8B030D-6E8A-4147-A177-3AD203B41FA5}">
                      <a16:colId xmlns:a16="http://schemas.microsoft.com/office/drawing/2014/main" val="308695275"/>
                    </a:ext>
                  </a:extLst>
                </a:gridCol>
                <a:gridCol w="614361">
                  <a:extLst>
                    <a:ext uri="{9D8B030D-6E8A-4147-A177-3AD203B41FA5}">
                      <a16:colId xmlns:a16="http://schemas.microsoft.com/office/drawing/2014/main" val="1757776435"/>
                    </a:ext>
                  </a:extLst>
                </a:gridCol>
                <a:gridCol w="614361">
                  <a:extLst>
                    <a:ext uri="{9D8B030D-6E8A-4147-A177-3AD203B41FA5}">
                      <a16:colId xmlns:a16="http://schemas.microsoft.com/office/drawing/2014/main" val="2744319551"/>
                    </a:ext>
                  </a:extLst>
                </a:gridCol>
              </a:tblGrid>
              <a:tr h="4784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Tereos OI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CTICS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SAFER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Chambre d'Agri.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FDGDON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eRcane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718470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Expérimentation : production de références techniques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534165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Vulgarisation de références techniques (démonstration)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029119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Conseils et accompagnement technique planteurs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218143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Dossiers de financements interprofessionnels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650131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Dossier subvention FEADER Replantation, Irrigation, Mécanisation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9180491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Incitation / Suivi replantation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34635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Instruction des demandes de travaux d’amélioration foncière - Suivi des chantiers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675657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Services Administratifs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570345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Déclaration parcellaire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337265"/>
                  </a:ext>
                </a:extLst>
              </a:tr>
              <a:tr h="4076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 foncière / restructuration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75317"/>
                          </a:highlight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1950278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A80E29A-D4A3-9895-CC49-FF43B57636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pic>
        <p:nvPicPr>
          <p:cNvPr id="7" name="Image 6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56005940-04CE-D3E1-AA82-859BA64C8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77" y="482300"/>
            <a:ext cx="1961867" cy="668746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91ECE23-37C9-3AB5-B0FA-4D1A80C270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F16366E-5E3A-2E37-8324-0856246503C4}"/>
              </a:ext>
            </a:extLst>
          </p:cNvPr>
          <p:cNvSpPr txBox="1">
            <a:spLocks/>
          </p:cNvSpPr>
          <p:nvPr/>
        </p:nvSpPr>
        <p:spPr>
          <a:xfrm>
            <a:off x="333270" y="6468383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3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BC9CDEB-41BA-1E1A-94FB-F82B9D299B9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198267"/>
            <a:ext cx="10796400" cy="4170800"/>
          </a:xfrm>
        </p:spPr>
        <p:txBody>
          <a:bodyPr/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Quels sont les acteurs impliqués (partenaires, experts, etc.) ?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Le format (type d’action, lieu, durée, etc.)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La mécanique autour de la création de l’action (comment elle a été initiée, quelles concertations, besoins des pro identifiés avant ?, etc.)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Comment la communication s’est faite autour de cette action (sms, réseau sociaux, bouche à oreille, etc.) ?</a:t>
            </a:r>
            <a:endParaRPr lang="fr-FR" sz="18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Le sujet/thème/objet de l’action de transfert (innovation technique, bonnes pratiques, etc.)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Le suivi technique</a:t>
            </a:r>
          </a:p>
        </p:txBody>
      </p:sp>
      <p:sp>
        <p:nvSpPr>
          <p:cNvPr id="17" name="Sous-titre 3">
            <a:extLst>
              <a:ext uri="{FF2B5EF4-FFF2-40B4-BE49-F238E27FC236}">
                <a16:creationId xmlns:a16="http://schemas.microsoft.com/office/drawing/2014/main" id="{33179779-6275-5F2C-B758-D2F791695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2061672"/>
            <a:ext cx="5393600" cy="901508"/>
          </a:xfrm>
        </p:spPr>
        <p:txBody>
          <a:bodyPr/>
          <a:lstStyle/>
          <a:p>
            <a:endParaRPr lang="fr-FR" dirty="0">
              <a:solidFill>
                <a:schemeClr val="accent3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339CC8-D296-FA49-05B5-3F2A9DA14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1865D6C-451C-A666-BDD7-179C11DA8D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530765F-74DF-B161-8594-8E10F9759F9E}"/>
              </a:ext>
            </a:extLst>
          </p:cNvPr>
          <p:cNvSpPr txBox="1">
            <a:spLocks/>
          </p:cNvSpPr>
          <p:nvPr/>
        </p:nvSpPr>
        <p:spPr>
          <a:xfrm>
            <a:off x="942975" y="6268358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113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D7395F-1745-9B93-21B4-0C539BE1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communication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2B534C-435F-E5CB-81D9-9614D80D9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dirty="0"/>
              <a:t>Echanges quotidiens au sein du binôme Planteur/technicien</a:t>
            </a:r>
          </a:p>
          <a:p>
            <a:pPr lvl="1">
              <a:spcBef>
                <a:spcPts val="600"/>
              </a:spcBef>
            </a:pPr>
            <a:r>
              <a:rPr lang="fr-FR" sz="1400" dirty="0"/>
              <a:t>Sur le terrain</a:t>
            </a:r>
          </a:p>
          <a:p>
            <a:pPr lvl="1">
              <a:spcBef>
                <a:spcPts val="600"/>
              </a:spcBef>
            </a:pPr>
            <a:r>
              <a:rPr lang="fr-FR" sz="1400" dirty="0"/>
              <a:t>Au bureau</a:t>
            </a:r>
          </a:p>
          <a:p>
            <a:pPr lvl="1">
              <a:spcBef>
                <a:spcPts val="600"/>
              </a:spcBef>
            </a:pPr>
            <a:r>
              <a:rPr lang="fr-FR" sz="1400" dirty="0"/>
              <a:t>Sur le centre de réception en campagne sucrière</a:t>
            </a:r>
          </a:p>
          <a:p>
            <a:endParaRPr lang="fr-FR" sz="1600" dirty="0"/>
          </a:p>
          <a:p>
            <a:r>
              <a:rPr lang="fr-FR" sz="1600" dirty="0"/>
              <a:t>SMS, courriels, individuels ou collectifs</a:t>
            </a:r>
          </a:p>
          <a:p>
            <a:endParaRPr lang="fr-FR" sz="1600" dirty="0"/>
          </a:p>
          <a:p>
            <a:r>
              <a:rPr lang="fr-FR" sz="1600" dirty="0"/>
              <a:t>Réunions techniques sur une thématique répondant aux attentes ou en fonction de l’actualité</a:t>
            </a:r>
          </a:p>
          <a:p>
            <a:endParaRPr lang="fr-FR" sz="1600" dirty="0"/>
          </a:p>
          <a:p>
            <a:r>
              <a:rPr lang="fr-FR" sz="1600" dirty="0"/>
              <a:t>Rendez-vous « bord de champ » </a:t>
            </a:r>
          </a:p>
          <a:p>
            <a:pPr lvl="1">
              <a:spcBef>
                <a:spcPts val="600"/>
              </a:spcBef>
            </a:pPr>
            <a:r>
              <a:rPr lang="fr-FR" sz="1400" dirty="0"/>
              <a:t>sur une parcelle de démonstration</a:t>
            </a:r>
          </a:p>
          <a:p>
            <a:pPr lvl="1">
              <a:spcBef>
                <a:spcPts val="600"/>
              </a:spcBef>
            </a:pPr>
            <a:r>
              <a:rPr lang="fr-FR" sz="1400" dirty="0"/>
              <a:t>pour promouvoir une technique particulière</a:t>
            </a:r>
          </a:p>
          <a:p>
            <a:endParaRPr lang="fr-FR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BA81DD-B1AF-64DE-C1B6-095830081D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76D818-11B7-7CE9-E04D-F6C374BAEE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402A30-E7E2-4819-866D-74180DEEBD52}"/>
              </a:ext>
            </a:extLst>
          </p:cNvPr>
          <p:cNvSpPr txBox="1">
            <a:spLocks/>
          </p:cNvSpPr>
          <p:nvPr/>
        </p:nvSpPr>
        <p:spPr>
          <a:xfrm>
            <a:off x="942975" y="6268358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354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BC9CDEB-41BA-1E1A-94FB-F82B9D299B9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198267"/>
            <a:ext cx="10796400" cy="4170800"/>
          </a:xfrm>
        </p:spPr>
        <p:txBody>
          <a:bodyPr/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Quels sont les acteurs impliqués (partenaires, experts, etc.) ?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Le format (type d’action, lieu, durée, etc.)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La mécanique autour de la création de l’action (comment elle a été initiée, quelles concertations, besoins des pro identifiés avant ?, etc.)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solidFill>
                  <a:schemeClr val="bg1">
                    <a:lumMod val="75000"/>
                  </a:schemeClr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Comment la communication s’est faite autour de cette action (sms, réseau sociaux, bouche à oreille, etc.) ?</a:t>
            </a:r>
            <a:endParaRPr lang="fr-FR" sz="1800" dirty="0">
              <a:solidFill>
                <a:schemeClr val="bg1">
                  <a:lumMod val="7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dirty="0">
                <a:latin typeface="Montserrat" panose="00000500000000000000" pitchFamily="2" charset="0"/>
              </a:rPr>
              <a:t>Le sujet/thème/objet de l’action de transfert (innovation technique, bonnes pratiques, etc.)</a:t>
            </a:r>
          </a:p>
          <a:p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9A91F42-2EFD-5919-A0AE-64F042B7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00" y="707351"/>
            <a:ext cx="11360800" cy="779200"/>
          </a:xfrm>
        </p:spPr>
        <p:txBody>
          <a:bodyPr/>
          <a:lstStyle/>
          <a:p>
            <a:pPr algn="ctr"/>
            <a:r>
              <a:rPr lang="fr-FR" i="1" u="sng" dirty="0">
                <a:solidFill>
                  <a:srgbClr val="8C4303"/>
                </a:solidFill>
              </a:rPr>
              <a:t>Retour d’expérience – Le suivi technique</a:t>
            </a:r>
          </a:p>
        </p:txBody>
      </p:sp>
      <p:sp>
        <p:nvSpPr>
          <p:cNvPr id="17" name="Sous-titre 3">
            <a:extLst>
              <a:ext uri="{FF2B5EF4-FFF2-40B4-BE49-F238E27FC236}">
                <a16:creationId xmlns:a16="http://schemas.microsoft.com/office/drawing/2014/main" id="{33179779-6275-5F2C-B758-D2F791695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5" y="2061672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Descriptif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339CC8-D296-FA49-05B5-3F2A9DA14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83B449-00A9-3C63-F375-EC4B6CD5C9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CD8F35D-F6FD-C38C-3DE3-D70771D8C3C1}"/>
              </a:ext>
            </a:extLst>
          </p:cNvPr>
          <p:cNvSpPr txBox="1">
            <a:spLocks/>
          </p:cNvSpPr>
          <p:nvPr/>
        </p:nvSpPr>
        <p:spPr>
          <a:xfrm>
            <a:off x="942975" y="6268358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434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8"/>
          <p:cNvSpPr txBox="1">
            <a:spLocks noGrp="1"/>
          </p:cNvSpPr>
          <p:nvPr>
            <p:ph type="title"/>
          </p:nvPr>
        </p:nvSpPr>
        <p:spPr>
          <a:xfrm>
            <a:off x="965199" y="482600"/>
            <a:ext cx="10176565" cy="78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Le conseil individuel : bonnes pratiques et gains de productivité</a:t>
            </a:r>
            <a:endParaRPr dirty="0"/>
          </a:p>
        </p:txBody>
      </p:sp>
      <p:sp>
        <p:nvSpPr>
          <p:cNvPr id="444" name="Google Shape;444;p68"/>
          <p:cNvSpPr txBox="1">
            <a:spLocks noGrp="1"/>
          </p:cNvSpPr>
          <p:nvPr>
            <p:ph type="body" idx="1"/>
          </p:nvPr>
        </p:nvSpPr>
        <p:spPr>
          <a:xfrm>
            <a:off x="228600" y="1271400"/>
            <a:ext cx="5685183" cy="482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397923">
              <a:spcBef>
                <a:spcPts val="2133"/>
              </a:spcBef>
              <a:buSzPts val="1100"/>
            </a:pPr>
            <a:r>
              <a:rPr lang="fr-FR" sz="1400" b="1" dirty="0"/>
              <a:t>Plantation</a:t>
            </a:r>
          </a:p>
          <a:p>
            <a:pPr marL="821247" lvl="1" indent="0">
              <a:buSzPts val="1100"/>
              <a:buNone/>
            </a:pPr>
            <a:r>
              <a:rPr lang="fr-FR" sz="1400" dirty="0"/>
              <a:t>Chantier, choix variétal, fertilité du sol, mécanisation de l’entretien et de la récolte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b="1" dirty="0"/>
              <a:t>Entretien</a:t>
            </a:r>
          </a:p>
          <a:p>
            <a:pPr marL="821247" lvl="1" indent="0">
              <a:buSzPts val="1100"/>
              <a:buNone/>
            </a:pPr>
            <a:r>
              <a:rPr lang="fr-FR" sz="1400" dirty="0"/>
              <a:t>Fertilisation, lutte contre l’enherbement, irrigation, mécanisation des opérations culturales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b="1" dirty="0"/>
              <a:t>Récolte</a:t>
            </a:r>
          </a:p>
          <a:p>
            <a:pPr marL="821247" lvl="1" indent="0">
              <a:buSzPts val="1100"/>
              <a:buNone/>
            </a:pPr>
            <a:r>
              <a:rPr lang="fr-FR" sz="1400" dirty="0"/>
              <a:t>Mécanisation, qualité de la récolte</a:t>
            </a:r>
          </a:p>
          <a:p>
            <a:pPr indent="-397923">
              <a:spcBef>
                <a:spcPts val="2133"/>
              </a:spcBef>
              <a:buSzPts val="1100"/>
            </a:pPr>
            <a:r>
              <a:rPr lang="fr-FR" sz="1400" b="1" dirty="0"/>
              <a:t>Volet économique :</a:t>
            </a:r>
          </a:p>
          <a:p>
            <a:pPr marL="821247" lvl="1" indent="0">
              <a:buSzPts val="1100"/>
              <a:buNone/>
            </a:pPr>
            <a:r>
              <a:rPr lang="fr-FR" sz="1400" dirty="0"/>
              <a:t>coûts de revient, paiement de la canne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30F341-F9F6-2A48-671E-F7CA02F96099}"/>
              </a:ext>
            </a:extLst>
          </p:cNvPr>
          <p:cNvGrpSpPr/>
          <p:nvPr/>
        </p:nvGrpSpPr>
        <p:grpSpPr>
          <a:xfrm>
            <a:off x="5776295" y="1271400"/>
            <a:ext cx="6415705" cy="4820000"/>
            <a:chOff x="6034710" y="1384043"/>
            <a:chExt cx="6415705" cy="482000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0510692-59AC-04FC-08BB-E8F2BA467FAF}"/>
                </a:ext>
              </a:extLst>
            </p:cNvPr>
            <p:cNvGrpSpPr/>
            <p:nvPr/>
          </p:nvGrpSpPr>
          <p:grpSpPr>
            <a:xfrm>
              <a:off x="6034710" y="2256182"/>
              <a:ext cx="1103243" cy="3130826"/>
              <a:chOff x="6669155" y="2236304"/>
              <a:chExt cx="1103243" cy="3130826"/>
            </a:xfrm>
          </p:grpSpPr>
          <p:sp>
            <p:nvSpPr>
              <p:cNvPr id="3" name="Flèche : gauche 2">
                <a:extLst>
                  <a:ext uri="{FF2B5EF4-FFF2-40B4-BE49-F238E27FC236}">
                    <a16:creationId xmlns:a16="http://schemas.microsoft.com/office/drawing/2014/main" id="{1E4AF6BB-3B95-8134-56F7-CF27F536B5E3}"/>
                  </a:ext>
                </a:extLst>
              </p:cNvPr>
              <p:cNvSpPr/>
              <p:nvPr/>
            </p:nvSpPr>
            <p:spPr>
              <a:xfrm>
                <a:off x="6669155" y="2236304"/>
                <a:ext cx="1103243" cy="526774"/>
              </a:xfrm>
              <a:prstGeom prst="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" name="Flèche : gauche 3">
                <a:extLst>
                  <a:ext uri="{FF2B5EF4-FFF2-40B4-BE49-F238E27FC236}">
                    <a16:creationId xmlns:a16="http://schemas.microsoft.com/office/drawing/2014/main" id="{B46842B2-CD0C-04FB-3812-FEAD23036F4C}"/>
                  </a:ext>
                </a:extLst>
              </p:cNvPr>
              <p:cNvSpPr/>
              <p:nvPr/>
            </p:nvSpPr>
            <p:spPr>
              <a:xfrm>
                <a:off x="6669155" y="3104321"/>
                <a:ext cx="1103243" cy="526774"/>
              </a:xfrm>
              <a:prstGeom prst="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" name="Flèche : gauche 4">
                <a:extLst>
                  <a:ext uri="{FF2B5EF4-FFF2-40B4-BE49-F238E27FC236}">
                    <a16:creationId xmlns:a16="http://schemas.microsoft.com/office/drawing/2014/main" id="{1834FA2C-6BB1-DB8E-AF81-DD7AF1BF5813}"/>
                  </a:ext>
                </a:extLst>
              </p:cNvPr>
              <p:cNvSpPr/>
              <p:nvPr/>
            </p:nvSpPr>
            <p:spPr>
              <a:xfrm>
                <a:off x="6669155" y="3972338"/>
                <a:ext cx="1103243" cy="526774"/>
              </a:xfrm>
              <a:prstGeom prst="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Flèche : gauche 5">
                <a:extLst>
                  <a:ext uri="{FF2B5EF4-FFF2-40B4-BE49-F238E27FC236}">
                    <a16:creationId xmlns:a16="http://schemas.microsoft.com/office/drawing/2014/main" id="{7B92AF61-52C0-4635-748B-D3D67BF70F3C}"/>
                  </a:ext>
                </a:extLst>
              </p:cNvPr>
              <p:cNvSpPr/>
              <p:nvPr/>
            </p:nvSpPr>
            <p:spPr>
              <a:xfrm>
                <a:off x="6669155" y="4840356"/>
                <a:ext cx="1103243" cy="526774"/>
              </a:xfrm>
              <a:prstGeom prst="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" name="Google Shape;444;p68">
              <a:extLst>
                <a:ext uri="{FF2B5EF4-FFF2-40B4-BE49-F238E27FC236}">
                  <a16:creationId xmlns:a16="http://schemas.microsoft.com/office/drawing/2014/main" id="{5AABAD93-E5E4-697F-C6A3-6CF09EA34B7D}"/>
                </a:ext>
              </a:extLst>
            </p:cNvPr>
            <p:cNvSpPr txBox="1">
              <a:spLocks/>
            </p:cNvSpPr>
            <p:nvPr/>
          </p:nvSpPr>
          <p:spPr>
            <a:xfrm>
              <a:off x="7265506" y="1384043"/>
              <a:ext cx="5184909" cy="48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0639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200"/>
                <a:buFont typeface="Montserrat"/>
                <a:buAutoNum type="arabicPeriod"/>
                <a:defRPr sz="1467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1219170" marR="0" lvl="1" indent="-406390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AutoNum type="alphaLcPeriod"/>
                <a:defRPr sz="1867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828754" marR="0" lvl="2" indent="-406390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AutoNum type="romanLcPeriod"/>
                <a:defRPr sz="1867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2438339" marR="0" lvl="3" indent="-406390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AutoNum type="arabicPeriod"/>
                <a:defRPr sz="1867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3047924" marR="0" lvl="4" indent="-406390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AutoNum type="alphaLcPeriod"/>
                <a:defRPr sz="1867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3657509" marR="0" lvl="5" indent="-406390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AutoNum type="romanLcPeriod"/>
                <a:defRPr sz="1867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4267093" marR="0" lvl="6" indent="-406390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AutoNum type="arabicPeriod"/>
                <a:defRPr sz="1867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4876678" marR="0" lvl="7" indent="-406390" algn="l" rtl="0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Montserrat"/>
                <a:buAutoNum type="alphaLcPeriod"/>
                <a:defRPr sz="1867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5486263" marR="0" lvl="8" indent="-406390" algn="l" rtl="0">
                <a:lnSpc>
                  <a:spcPct val="115000"/>
                </a:lnSpc>
                <a:spcBef>
                  <a:spcPts val="2133"/>
                </a:spcBef>
                <a:spcAft>
                  <a:spcPts val="2133"/>
                </a:spcAft>
                <a:buClr>
                  <a:srgbClr val="000000"/>
                </a:buClr>
                <a:buSzPts val="1200"/>
                <a:buFont typeface="Montserrat"/>
                <a:buAutoNum type="romanLcPeriod"/>
                <a:defRPr sz="1867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609585" marR="0" lvl="0" indent="-397923" algn="l" defTabSz="914400" rtl="0" eaLnBrk="1" fontAlgn="auto" latinLnBrk="0" hangingPunct="1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8C4303"/>
                </a:buClr>
                <a:buSzPts val="1100"/>
                <a:buFont typeface="Montserrat"/>
                <a:buAutoNum type="arabicPeriod"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rPr>
                <a:t>Plantation</a:t>
              </a:r>
            </a:p>
            <a:p>
              <a:pPr marL="821247" marR="0" lvl="1" indent="0" algn="l" defTabSz="914400" rtl="0" eaLnBrk="1" fontAlgn="auto" latinLnBrk="0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Montserrat"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rPr>
                <a:t>Sélection variétale, expé. amendements, etc.</a:t>
              </a:r>
            </a:p>
            <a:p>
              <a:pPr marL="821247" marR="0" lvl="1" indent="0" algn="l" defTabSz="914400" rtl="0" eaLnBrk="1" fontAlgn="auto" latinLnBrk="0" hangingPunct="1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Montserrat"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rPr>
                <a:t>Retours d’expérience planteurs, Formation des techniciens</a:t>
              </a:r>
            </a:p>
            <a:p>
              <a:pPr marL="609585" marR="0" lvl="0" indent="-397923" algn="l" defTabSz="914400" rtl="0" eaLnBrk="1" fontAlgn="auto" latinLnBrk="0" hangingPunct="1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8C4303"/>
                </a:buClr>
                <a:buSzPts val="1100"/>
                <a:buFont typeface="Montserrat"/>
                <a:buAutoNum type="arabicPeriod"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rPr>
                <a:t>Entretien</a:t>
              </a:r>
            </a:p>
            <a:p>
              <a:pPr marL="821247" marR="0" lvl="1" indent="0" algn="l" defTabSz="914400" rtl="0" eaLnBrk="1" fontAlgn="auto" latinLnBrk="0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Montserrat"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rPr>
                <a:t>Expé fertilisation/désherbage, mécanisation, retours d’expérience planteurs, OAD, Formation des techniciens</a:t>
              </a:r>
            </a:p>
            <a:p>
              <a:pPr marL="609585" marR="0" lvl="0" indent="-397923" algn="l" defTabSz="914400" rtl="0" eaLnBrk="1" fontAlgn="auto" latinLnBrk="0" hangingPunct="1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8C4303"/>
                </a:buClr>
                <a:buSzPts val="1100"/>
                <a:buFont typeface="Montserrat"/>
                <a:buAutoNum type="arabicPeriod"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rPr>
                <a:t>Récolte</a:t>
              </a:r>
            </a:p>
            <a:p>
              <a:pPr marL="821247" marR="0" lvl="1" indent="0" algn="l" defTabSz="914400" rtl="0" eaLnBrk="1" fontAlgn="auto" latinLnBrk="0" hangingPunct="1">
                <a:lnSpc>
                  <a:spcPct val="115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Montserrat"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rPr>
                <a:t>Essais, retours d’expérience</a:t>
              </a:r>
            </a:p>
            <a:p>
              <a:pPr marL="609585" marR="0" lvl="0" indent="-397923" algn="l" defTabSz="914400" rtl="0" eaLnBrk="1" fontAlgn="auto" latinLnBrk="0" hangingPunct="1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8C4303"/>
                </a:buClr>
                <a:buSzPts val="1100"/>
                <a:buFont typeface="Montserrat"/>
                <a:buAutoNum type="arabicPeriod"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sym typeface="Montserrat"/>
                </a:rPr>
                <a:t>Bases de données et OAD </a:t>
              </a:r>
            </a:p>
            <a:p>
              <a:pPr marL="211662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rgbClr val="8C4303"/>
                </a:buClr>
                <a:buSzPts val="1100"/>
                <a:buFont typeface="Montserrat"/>
                <a:buNone/>
                <a:tabLst/>
                <a:defRPr/>
              </a:pP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CA2219B-656F-EC8F-0836-E059A0B12AE5}"/>
              </a:ext>
            </a:extLst>
          </p:cNvPr>
          <p:cNvGrpSpPr/>
          <p:nvPr/>
        </p:nvGrpSpPr>
        <p:grpSpPr>
          <a:xfrm>
            <a:off x="5274368" y="1103238"/>
            <a:ext cx="2286000" cy="5689883"/>
            <a:chOff x="5274368" y="1103238"/>
            <a:chExt cx="2286000" cy="5689883"/>
          </a:xfrm>
        </p:grpSpPr>
        <p:sp>
          <p:nvSpPr>
            <p:cNvPr id="12" name="Flèche : courbe vers la gauche 11">
              <a:extLst>
                <a:ext uri="{FF2B5EF4-FFF2-40B4-BE49-F238E27FC236}">
                  <a16:creationId xmlns:a16="http://schemas.microsoft.com/office/drawing/2014/main" id="{BE0F3A3F-CBAF-E1F1-39AC-8F6496B0DD4F}"/>
                </a:ext>
              </a:extLst>
            </p:cNvPr>
            <p:cNvSpPr/>
            <p:nvPr/>
          </p:nvSpPr>
          <p:spPr>
            <a:xfrm rot="16200000">
              <a:off x="6153980" y="223626"/>
              <a:ext cx="526775" cy="2286000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lèche : courbe vers la gauche 12">
              <a:extLst>
                <a:ext uri="{FF2B5EF4-FFF2-40B4-BE49-F238E27FC236}">
                  <a16:creationId xmlns:a16="http://schemas.microsoft.com/office/drawing/2014/main" id="{26288277-FB75-A692-3524-D94CDE50A787}"/>
                </a:ext>
              </a:extLst>
            </p:cNvPr>
            <p:cNvSpPr/>
            <p:nvPr/>
          </p:nvSpPr>
          <p:spPr>
            <a:xfrm rot="5400000" flipV="1">
              <a:off x="6153980" y="5386734"/>
              <a:ext cx="526775" cy="2286000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E5CDA102-3550-E75C-B2E6-ED278C7D2B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CB5D8A94-48B4-885E-F270-EC39A5F134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39E91668-7A31-F7CE-9593-D70213A8859A}"/>
              </a:ext>
            </a:extLst>
          </p:cNvPr>
          <p:cNvSpPr txBox="1">
            <a:spLocks/>
          </p:cNvSpPr>
          <p:nvPr/>
        </p:nvSpPr>
        <p:spPr>
          <a:xfrm>
            <a:off x="942975" y="6268358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65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00" y="765629"/>
            <a:ext cx="11360800" cy="779200"/>
          </a:xfrm>
        </p:spPr>
        <p:txBody>
          <a:bodyPr/>
          <a:lstStyle/>
          <a:p>
            <a:r>
              <a:rPr lang="fr-FR" dirty="0"/>
              <a:t>Rappel des projets </a:t>
            </a:r>
            <a:r>
              <a:rPr lang="fr-FR"/>
              <a:t>retenus 2024-2027 – </a:t>
            </a:r>
            <a:r>
              <a:rPr lang="fr-FR" dirty="0"/>
              <a:t>Mesure 77.071 (expé)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121099-10FE-F0F6-B741-C11C57DC08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038" y="195017"/>
            <a:ext cx="1197523" cy="480973"/>
          </a:xfrm>
          <a:prstGeom prst="rect">
            <a:avLst/>
          </a:prstGeom>
        </p:spPr>
      </p:pic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7" name="Image 6" descr="Une image contenant Graphique, Police, graphisme, Caractère coloré&#10;&#10;Description générée automatiquement">
            <a:extLst>
              <a:ext uri="{FF2B5EF4-FFF2-40B4-BE49-F238E27FC236}">
                <a16:creationId xmlns:a16="http://schemas.microsoft.com/office/drawing/2014/main" id="{5B20C4D1-A7B1-5870-BB24-F79E0862C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125" y="195017"/>
            <a:ext cx="1743075" cy="476250"/>
          </a:xfrm>
          <a:prstGeom prst="rect">
            <a:avLst/>
          </a:prstGeom>
        </p:spPr>
      </p:pic>
      <p:sp>
        <p:nvSpPr>
          <p:cNvPr id="4" name="Google Shape;511;p73">
            <a:extLst>
              <a:ext uri="{FF2B5EF4-FFF2-40B4-BE49-F238E27FC236}">
                <a16:creationId xmlns:a16="http://schemas.microsoft.com/office/drawing/2014/main" id="{C0CC5610-8491-EE6D-F5C6-A0C4E817F142}"/>
              </a:ext>
            </a:extLst>
          </p:cNvPr>
          <p:cNvSpPr txBox="1">
            <a:spLocks/>
          </p:cNvSpPr>
          <p:nvPr/>
        </p:nvSpPr>
        <p:spPr>
          <a:xfrm>
            <a:off x="382736" y="1391009"/>
            <a:ext cx="11360799" cy="5026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Medium"/>
              <a:buNone/>
              <a:defRPr sz="2133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Animation du RITA Canne (eRcane)</a:t>
            </a:r>
          </a:p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Animation du dispositif Parcelles de démonstration (eRcane)</a:t>
            </a:r>
          </a:p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Création &amp; sélection variétale (eRcane)</a:t>
            </a:r>
          </a:p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Désherbage de la canne à sucre : BPE et homologation, efficacité &amp; optimisation herbicides, appui phénologie adventices (eRcane)</a:t>
            </a:r>
          </a:p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Projet TERO : valorisation des Mafors en canne à La Réunion (eRcane)</a:t>
            </a:r>
          </a:p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Mécanisation et techniques culturales : plantation &amp; mécanisation des opérations (eRcane)</a:t>
            </a:r>
          </a:p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Optimisation de la fertilisation (CTICS)</a:t>
            </a:r>
          </a:p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Mise au point d’outils de détection et de lutte contre bioagresseurs : </a:t>
            </a:r>
            <a:r>
              <a:rPr lang="fr-FR" sz="2000" i="1" kern="0" dirty="0" err="1">
                <a:latin typeface="Montserrat" panose="00000500000000000000" pitchFamily="2" charset="0"/>
              </a:rPr>
              <a:t>sipha</a:t>
            </a:r>
            <a:r>
              <a:rPr lang="fr-FR" sz="2000" i="1" kern="0" dirty="0">
                <a:latin typeface="Montserrat" panose="00000500000000000000" pitchFamily="2" charset="0"/>
              </a:rPr>
              <a:t> </a:t>
            </a:r>
            <a:r>
              <a:rPr lang="fr-FR" sz="2000" i="1" kern="0" dirty="0" err="1">
                <a:latin typeface="Montserrat" panose="00000500000000000000" pitchFamily="2" charset="0"/>
              </a:rPr>
              <a:t>flava</a:t>
            </a:r>
            <a:r>
              <a:rPr lang="fr-FR" sz="2000" kern="0" dirty="0">
                <a:latin typeface="Montserrat" panose="00000500000000000000" pitchFamily="2" charset="0"/>
              </a:rPr>
              <a:t>, rabougrissement repousses, </a:t>
            </a:r>
            <a:r>
              <a:rPr lang="fr-FR" sz="2000" kern="0" dirty="0" err="1">
                <a:latin typeface="Montserrat" panose="00000500000000000000" pitchFamily="2" charset="0"/>
              </a:rPr>
              <a:t>mastrévirus</a:t>
            </a:r>
            <a:r>
              <a:rPr lang="fr-FR" sz="2000" kern="0" dirty="0">
                <a:latin typeface="Montserrat" panose="00000500000000000000" pitchFamily="2" charset="0"/>
              </a:rPr>
              <a:t> (Cirad)</a:t>
            </a:r>
          </a:p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Biologie, phénologie et nuisibilité des adventices &amp; évaluation multicritères du désherbage (Cirad)</a:t>
            </a:r>
          </a:p>
          <a:p>
            <a:pPr marL="342900">
              <a:buFontTx/>
              <a:buChar char="-"/>
            </a:pPr>
            <a:r>
              <a:rPr lang="fr-FR" sz="2000" kern="0" dirty="0">
                <a:latin typeface="Montserrat" panose="00000500000000000000" pitchFamily="2" charset="0"/>
              </a:rPr>
              <a:t>Accroître la productivité et la résilience de la canne à sucre face au changement climatique : outils de simulation &amp; agri numérique opérationnels et accessibles (Cirad)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96CE67C-56B0-3AD3-BEDA-99C43708BFB1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217859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D7395F-1745-9B93-21B4-0C539BE1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conseil « collectif »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2B534C-435F-E5CB-81D9-9614D80D9D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dirty="0"/>
              <a:t>Les rendez-vous « bord de champ »</a:t>
            </a:r>
          </a:p>
          <a:p>
            <a:pPr lvl="1"/>
            <a:r>
              <a:rPr lang="fr-FR" sz="1600" dirty="0"/>
              <a:t>sur une parcelle de démonstration</a:t>
            </a:r>
          </a:p>
          <a:p>
            <a:pPr lvl="1"/>
            <a:r>
              <a:rPr lang="fr-FR" sz="1600" dirty="0"/>
              <a:t>sur un sujet ou dans un contexte particulier</a:t>
            </a:r>
          </a:p>
          <a:p>
            <a:pPr marL="812780" lvl="1" indent="0">
              <a:buNone/>
            </a:pPr>
            <a:endParaRPr lang="fr-FR" sz="1600" dirty="0"/>
          </a:p>
          <a:p>
            <a:r>
              <a:rPr lang="fr-FR" sz="1600" dirty="0"/>
              <a:t>Les journées thématiques</a:t>
            </a:r>
          </a:p>
          <a:p>
            <a:endParaRPr lang="fr-FR" sz="1600" dirty="0"/>
          </a:p>
          <a:p>
            <a:r>
              <a:rPr lang="fr-FR" sz="1600" dirty="0"/>
              <a:t>Les comités techniques pôle canne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4290D6-CF36-28B0-DCB0-8AE4A2C4CD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ACC413-4DF2-F326-F4B0-7EF14B8CAA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9427D8-9FA7-F4EA-A27F-50F5C23E5FF4}"/>
              </a:ext>
            </a:extLst>
          </p:cNvPr>
          <p:cNvSpPr txBox="1">
            <a:spLocks/>
          </p:cNvSpPr>
          <p:nvPr/>
        </p:nvSpPr>
        <p:spPr>
          <a:xfrm>
            <a:off x="942975" y="6268358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3824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5FD34F-DC59-16F1-8357-C2D35283BD4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5300" y="2258867"/>
            <a:ext cx="10796400" cy="4170800"/>
          </a:xfrm>
        </p:spPr>
        <p:txBody>
          <a:bodyPr/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Était-ce une réussite ou un échec ? Quels indicateurs permettent de justifier cela ? Quelle critique de l’action pourriez-vous faire ?</a:t>
            </a:r>
          </a:p>
          <a:p>
            <a:pPr marL="952485" lvl="1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b="1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Suivi des actions techniciens (outil </a:t>
            </a:r>
            <a:r>
              <a:rPr lang="fr-FR" sz="1400" b="1" dirty="0" err="1">
                <a:solidFill>
                  <a:srgbClr val="C0000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Infocanne</a:t>
            </a:r>
            <a:r>
              <a:rPr lang="fr-FR" sz="1400" b="1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)</a:t>
            </a:r>
          </a:p>
          <a:p>
            <a:pPr marL="952485" lvl="1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b="1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Rendements (global, à l’échelle d’une exploitation)</a:t>
            </a:r>
          </a:p>
          <a:p>
            <a:pPr marL="342900" lvl="0" indent="-342900">
              <a:spcBef>
                <a:spcPts val="18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Quels ont été les impacts de cette action sur les pro (</a:t>
            </a:r>
            <a:r>
              <a:rPr lang="fr-FR" sz="1400" b="1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changements de pratiques</a:t>
            </a:r>
            <a:r>
              <a:rPr lang="fr-FR" sz="14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, enquête de satisfaction, …)</a:t>
            </a:r>
          </a:p>
          <a:p>
            <a:pPr marL="952485" lvl="1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b="1" dirty="0">
                <a:solidFill>
                  <a:srgbClr val="C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Evolution des pratiques, gains de productivité</a:t>
            </a:r>
            <a:endParaRPr lang="fr-FR" sz="1400" b="1" dirty="0">
              <a:solidFill>
                <a:srgbClr val="C00000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400" dirty="0">
              <a:effectLst/>
              <a:latin typeface="Montserrat" panose="00000500000000000000" pitchFamily="2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Quelles améliorations possibles ? comment mieux faire la prochaine fois ?</a:t>
            </a:r>
          </a:p>
          <a:p>
            <a:pPr marL="952485" lvl="1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b="1" dirty="0">
                <a:solidFill>
                  <a:srgbClr val="C00000"/>
                </a:solidFill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Cibler davantage les bas rendements à fort potentiel de production </a:t>
            </a:r>
          </a:p>
          <a:p>
            <a:pPr marL="952485" lvl="1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b="1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Réactiver les comités techniques pôle canne</a:t>
            </a:r>
          </a:p>
          <a:p>
            <a:pPr marL="952485" lvl="1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b="1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Renf</a:t>
            </a:r>
            <a:r>
              <a:rPr lang="fr-FR" sz="1400" b="1" dirty="0">
                <a:solidFill>
                  <a:srgbClr val="C00000"/>
                </a:solidFill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orcer le volet démonstration</a:t>
            </a:r>
            <a:endParaRPr lang="fr-FR" sz="1400" b="1" dirty="0">
              <a:solidFill>
                <a:srgbClr val="C00000"/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952485" lvl="1" indent="-342900">
              <a:spcBef>
                <a:spcPts val="6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fr-FR" sz="1400" b="1" dirty="0">
              <a:solidFill>
                <a:srgbClr val="C00000"/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Quels sont les supports disponibles et accessibles pour les pro (</a:t>
            </a:r>
            <a:r>
              <a:rPr lang="fr-FR" sz="1400" b="1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fiches, guide, poster, </a:t>
            </a:r>
            <a:r>
              <a:rPr lang="fr-FR" sz="1400" b="1" dirty="0">
                <a:solidFill>
                  <a:srgbClr val="C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OAD</a:t>
            </a:r>
            <a:r>
              <a:rPr lang="fr-FR" sz="14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) ?</a:t>
            </a:r>
            <a:endParaRPr lang="fr-FR" sz="14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Y avait-il des innovations en </a:t>
            </a:r>
            <a:r>
              <a:rPr lang="fr-FR" sz="14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termes de transfert</a:t>
            </a:r>
            <a:r>
              <a:rPr lang="fr-FR" sz="14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 sur cette action (jeux, quizz, scénette, débat, </a:t>
            </a:r>
            <a:r>
              <a:rPr lang="fr-FR" sz="1400" b="1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retour d’expé, débat</a:t>
            </a:r>
            <a:r>
              <a:rPr lang="fr-FR" sz="14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, etc.)</a:t>
            </a:r>
            <a:endParaRPr lang="fr-FR" sz="1400" dirty="0">
              <a:effectLst/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r-FR" sz="1600" dirty="0">
              <a:latin typeface="Montserrat" panose="00000500000000000000" pitchFamily="2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828" y="1415845"/>
            <a:ext cx="5393600" cy="901508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Bilan – Pistes d’amélioration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9D23203-F4CC-9BB0-F28C-7317A87A2F85}"/>
              </a:ext>
            </a:extLst>
          </p:cNvPr>
          <p:cNvSpPr txBox="1">
            <a:spLocks/>
          </p:cNvSpPr>
          <p:nvPr/>
        </p:nvSpPr>
        <p:spPr>
          <a:xfrm>
            <a:off x="400900" y="707351"/>
            <a:ext cx="113608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 sz="28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2800"/>
              <a:buFont typeface="Playfair Display"/>
              <a:buNone/>
              <a:tabLst/>
              <a:defRPr/>
            </a:pPr>
            <a:r>
              <a:rPr kumimoji="0" lang="fr-FR" sz="2800" b="1" i="1" u="sng" strike="noStrike" kern="0" cap="none" spc="0" normalizeH="0" baseline="0" noProof="0" dirty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Playfair Display"/>
                <a:sym typeface="Playfair Display"/>
              </a:rPr>
              <a:t>Retour d’expérience – Le suivi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56BD04-6F80-CA3F-7A2E-6EFA332A36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A78742-4394-13B9-6AD9-772844FDC5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sz="1333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DCDBB6B-285B-15CE-F995-56596D7A85F6}"/>
              </a:ext>
            </a:extLst>
          </p:cNvPr>
          <p:cNvSpPr txBox="1">
            <a:spLocks/>
          </p:cNvSpPr>
          <p:nvPr/>
        </p:nvSpPr>
        <p:spPr>
          <a:xfrm>
            <a:off x="1171575" y="6468383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7093631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09"/>
          <p:cNvSpPr txBox="1">
            <a:spLocks noGrp="1"/>
          </p:cNvSpPr>
          <p:nvPr>
            <p:ph type="title"/>
          </p:nvPr>
        </p:nvSpPr>
        <p:spPr>
          <a:xfrm>
            <a:off x="415600" y="719823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/>
              <a:t>Discussions – 5’</a:t>
            </a:r>
            <a:endParaRPr sz="7200" dirty="0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A75AFB3C-ECA4-F28D-64AA-9FE7C841C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3076" name="Picture 4" descr="Boîte de discussion - Icônes les communications gratuites">
            <a:extLst>
              <a:ext uri="{FF2B5EF4-FFF2-40B4-BE49-F238E27FC236}">
                <a16:creationId xmlns:a16="http://schemas.microsoft.com/office/drawing/2014/main" id="{28801988-57C5-2C8D-6228-A36D7302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433" y="3520178"/>
            <a:ext cx="1879134" cy="18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C30F3D-899E-6469-76D6-E265133077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452" y="114300"/>
            <a:ext cx="1505723" cy="64840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C3CD50-B63C-2647-44DC-C1AC9DE3FF5D}"/>
              </a:ext>
            </a:extLst>
          </p:cNvPr>
          <p:cNvSpPr txBox="1">
            <a:spLocks/>
          </p:cNvSpPr>
          <p:nvPr/>
        </p:nvSpPr>
        <p:spPr>
          <a:xfrm>
            <a:off x="942975" y="6268358"/>
            <a:ext cx="3448260" cy="38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FR"/>
            </a:defPPr>
            <a:lvl1pPr marL="0" lvl="0" algn="r" defTabSz="914400" rtl="0" eaLnBrk="1" latinLnBrk="0" hangingPunct="1">
              <a:buNone/>
              <a:defRPr sz="1333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CPR Rita Canne – 26 juin 2024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C26AF3E-B7C6-6F85-8F17-CF5B4FC03E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333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fr-FR" sz="1333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5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45"/>
          <p:cNvSpPr/>
          <p:nvPr/>
        </p:nvSpPr>
        <p:spPr>
          <a:xfrm rot="5400000">
            <a:off x="7120440" y="-674280"/>
            <a:ext cx="3742560" cy="6400800"/>
          </a:xfrm>
          <a:prstGeom prst="rect">
            <a:avLst/>
          </a:prstGeom>
          <a:solidFill>
            <a:srgbClr val="F4F7DA">
              <a:alpha val="8470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8" name="Google Shape;598;p145"/>
          <p:cNvSpPr txBox="1"/>
          <p:nvPr/>
        </p:nvSpPr>
        <p:spPr>
          <a:xfrm>
            <a:off x="6123960" y="2148480"/>
            <a:ext cx="5943600" cy="75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>
                <a:ln>
                  <a:noFill/>
                </a:ln>
                <a:solidFill>
                  <a:srgbClr val="324A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Le conseil indivuel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45"/>
          <p:cNvSpPr txBox="1"/>
          <p:nvPr/>
        </p:nvSpPr>
        <p:spPr>
          <a:xfrm>
            <a:off x="6123960" y="2904480"/>
            <a:ext cx="4596480" cy="8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24A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Nicolas Robert, Chambre d’agriculture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45"/>
          <p:cNvSpPr txBox="1"/>
          <p:nvPr/>
        </p:nvSpPr>
        <p:spPr>
          <a:xfrm>
            <a:off x="6123960" y="1018800"/>
            <a:ext cx="1735920" cy="112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145" descr="Une image contenant sig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840" y="200160"/>
            <a:ext cx="1637640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45"/>
          <p:cNvSpPr/>
          <p:nvPr/>
        </p:nvSpPr>
        <p:spPr>
          <a:xfrm>
            <a:off x="8620200" y="6354000"/>
            <a:ext cx="344772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kumimoji="0" lang="en" sz="1200" b="0" i="1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ème</a:t>
            </a: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CPR Rita Canne – 26 juin 2024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145" descr="Une image contenant texte, Police, Graphique, logo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9920" y="137160"/>
            <a:ext cx="2010960" cy="687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24;p88">
            <a:extLst>
              <a:ext uri="{FF2B5EF4-FFF2-40B4-BE49-F238E27FC236}">
                <a16:creationId xmlns:a16="http://schemas.microsoft.com/office/drawing/2014/main" id="{B30A0C60-A147-3A10-2C60-D13B81503FBD}"/>
              </a:ext>
            </a:extLst>
          </p:cNvPr>
          <p:cNvSpPr txBox="1">
            <a:spLocks/>
          </p:cNvSpPr>
          <p:nvPr/>
        </p:nvSpPr>
        <p:spPr>
          <a:xfrm>
            <a:off x="6124073" y="1018867"/>
            <a:ext cx="1736800" cy="11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600" b="1" i="0" u="none" strike="noStrike" kern="0" cap="none" spc="0" normalizeH="0" baseline="0" noProof="0" dirty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Playfair Display" panose="00000500000000000000" pitchFamily="2" charset="0"/>
                <a:cs typeface="Arial"/>
                <a:sym typeface="Arial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52430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46" descr="Une image contenant sign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840" y="200160"/>
            <a:ext cx="1637640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46"/>
          <p:cNvSpPr/>
          <p:nvPr/>
        </p:nvSpPr>
        <p:spPr>
          <a:xfrm>
            <a:off x="8620200" y="6546600"/>
            <a:ext cx="344772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kumimoji="0" lang="en" sz="1200" b="0" i="1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ème</a:t>
            </a: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CPR Rita Canne – 26 juin 2024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46"/>
          <p:cNvSpPr txBox="1"/>
          <p:nvPr/>
        </p:nvSpPr>
        <p:spPr>
          <a:xfrm>
            <a:off x="965160" y="2198160"/>
            <a:ext cx="10795680" cy="41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Le conseiller canne à sucre chambre d’agriculture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Action :  conseil individuel sur demande de l’exploitant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Demande spontanée de conseil phytosanitaire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Reconnaissance  historique des conseils phyto des conseillers chambre d’agriculture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Conseils correspondant  aux exigences ecophyto, par conseiller possédant le certiphyto conseil.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46"/>
          <p:cNvSpPr txBox="1"/>
          <p:nvPr/>
        </p:nvSpPr>
        <p:spPr>
          <a:xfrm>
            <a:off x="401040" y="707400"/>
            <a:ext cx="11360160" cy="77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1" u="sng" strike="noStrike" kern="0" cap="none" spc="0" normalizeH="0" baseline="0" noProof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Retour d’expérience – Le conseil individuel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46"/>
          <p:cNvSpPr txBox="1"/>
          <p:nvPr/>
        </p:nvSpPr>
        <p:spPr>
          <a:xfrm>
            <a:off x="942840" y="2061720"/>
            <a:ext cx="5392800" cy="90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30" b="0" i="0" u="none" strike="noStrike" kern="0" cap="none" spc="0" normalizeH="0" baseline="0" noProof="0">
                <a:ln>
                  <a:noFill/>
                </a:ln>
                <a:solidFill>
                  <a:srgbClr val="324A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Descriptif</a:t>
            </a:r>
            <a:endParaRPr kumimoji="0" sz="213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Google Shape;613;p146" descr="Une image contenant texte, Police, Graphiqu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9920" y="137160"/>
            <a:ext cx="2010960" cy="68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150806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47"/>
          <p:cNvSpPr txBox="1"/>
          <p:nvPr/>
        </p:nvSpPr>
        <p:spPr>
          <a:xfrm>
            <a:off x="965160" y="2198160"/>
            <a:ext cx="10795680" cy="41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La suppression des molécules est un frein au conseil.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Dérogation des molécules non comprises par les exploitants. 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Les agriculteurs commencent leurs changements de pratiques, (paillage, mécanisation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Diminution de doses , enregistrement des pratiques …)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Accompagnement des exploitants vers les changements de pratiques (formation, journée technique,etc ...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Documents techniques permettant aux exploitants de choisir les bonnes pratiques.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2287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47"/>
          <p:cNvSpPr txBox="1"/>
          <p:nvPr/>
        </p:nvSpPr>
        <p:spPr>
          <a:xfrm>
            <a:off x="1080000" y="1619280"/>
            <a:ext cx="5392800" cy="90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30" b="0" i="0" u="none" strike="noStrike" kern="0" cap="none" spc="0" normalizeH="0" baseline="0" noProof="0">
                <a:ln>
                  <a:noFill/>
                </a:ln>
                <a:solidFill>
                  <a:srgbClr val="324A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Bilan – Pistes d’amélioration</a:t>
            </a:r>
            <a:endParaRPr kumimoji="0" sz="213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147" descr="Une image contenant sign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840" y="200160"/>
            <a:ext cx="1637640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47"/>
          <p:cNvSpPr/>
          <p:nvPr/>
        </p:nvSpPr>
        <p:spPr>
          <a:xfrm>
            <a:off x="8620200" y="6546600"/>
            <a:ext cx="344772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kumimoji="0" lang="en" sz="1200" b="0" i="1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ème</a:t>
            </a: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CPR Rita Canne – 26 juin 2024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47"/>
          <p:cNvSpPr/>
          <p:nvPr/>
        </p:nvSpPr>
        <p:spPr>
          <a:xfrm>
            <a:off x="401040" y="707400"/>
            <a:ext cx="11360160" cy="77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1" u="sng" strike="noStrike" kern="0" cap="none" spc="0" normalizeH="0" baseline="0" noProof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Retour d’expérience – Le conseil individuel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47" descr="Une image contenant texte, Police, Graphiqu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9920" y="137160"/>
            <a:ext cx="2010960" cy="68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306783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48"/>
          <p:cNvSpPr txBox="1"/>
          <p:nvPr/>
        </p:nvSpPr>
        <p:spPr>
          <a:xfrm>
            <a:off x="415440" y="720000"/>
            <a:ext cx="11360160" cy="26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Discussions – 5’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48" descr="Une image contenant sig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840" y="200160"/>
            <a:ext cx="1637640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48"/>
          <p:cNvSpPr/>
          <p:nvPr/>
        </p:nvSpPr>
        <p:spPr>
          <a:xfrm>
            <a:off x="8620200" y="6546600"/>
            <a:ext cx="344772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kumimoji="0" lang="en" sz="1200" b="0" i="1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ème</a:t>
            </a: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CPR Rita Canne – 26 juin 2024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p148" descr="Une image contenant texte, Police, Graphique, logo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9920" y="137160"/>
            <a:ext cx="2010960" cy="68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56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9"/>
          <p:cNvSpPr/>
          <p:nvPr/>
        </p:nvSpPr>
        <p:spPr>
          <a:xfrm rot="5400000">
            <a:off x="4299480" y="-253440"/>
            <a:ext cx="3593520" cy="7365240"/>
          </a:xfrm>
          <a:prstGeom prst="rect">
            <a:avLst/>
          </a:prstGeom>
          <a:solidFill>
            <a:srgbClr val="324A00">
              <a:alpha val="7568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7" name="Google Shape;637;p149"/>
          <p:cNvSpPr txBox="1"/>
          <p:nvPr/>
        </p:nvSpPr>
        <p:spPr>
          <a:xfrm>
            <a:off x="2617920" y="3174840"/>
            <a:ext cx="6948720" cy="75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La formation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49"/>
          <p:cNvSpPr txBox="1"/>
          <p:nvPr/>
        </p:nvSpPr>
        <p:spPr>
          <a:xfrm>
            <a:off x="3797274" y="4498925"/>
            <a:ext cx="5238600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Nicolas ROBERT, Chambre d’Agriculture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49"/>
          <p:cNvSpPr txBox="1"/>
          <p:nvPr/>
        </p:nvSpPr>
        <p:spPr>
          <a:xfrm>
            <a:off x="5227560" y="1631520"/>
            <a:ext cx="1735920" cy="112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149" descr="Une image contenant texte, Police, Graphiqu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9920" y="137160"/>
            <a:ext cx="2010960" cy="6879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62;p110">
            <a:extLst>
              <a:ext uri="{FF2B5EF4-FFF2-40B4-BE49-F238E27FC236}">
                <a16:creationId xmlns:a16="http://schemas.microsoft.com/office/drawing/2014/main" id="{10C69085-6E27-307A-1AC7-08F53F3E73A5}"/>
              </a:ext>
            </a:extLst>
          </p:cNvPr>
          <p:cNvSpPr txBox="1">
            <a:spLocks/>
          </p:cNvSpPr>
          <p:nvPr/>
        </p:nvSpPr>
        <p:spPr>
          <a:xfrm>
            <a:off x="5227600" y="1631514"/>
            <a:ext cx="1736800" cy="11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6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Playfair Display" panose="00000500000000000000" pitchFamily="2" charset="0"/>
                <a:cs typeface="Arial"/>
                <a:sym typeface="Arial"/>
              </a:rPr>
              <a:t>08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8701B146-8FE7-8B4C-8340-F4062619CC92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75928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150" descr="Une image contenant sig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840" y="200160"/>
            <a:ext cx="1637640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50"/>
          <p:cNvSpPr/>
          <p:nvPr/>
        </p:nvSpPr>
        <p:spPr>
          <a:xfrm>
            <a:off x="8620200" y="6546600"/>
            <a:ext cx="344772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kumimoji="0" lang="en" sz="1200" b="0" i="1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ème</a:t>
            </a: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CPR Rita Canne – 26 juin 2024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50"/>
          <p:cNvSpPr txBox="1"/>
          <p:nvPr/>
        </p:nvSpPr>
        <p:spPr>
          <a:xfrm>
            <a:off x="698100" y="2880875"/>
            <a:ext cx="10795800" cy="3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343080" marR="0" lvl="0" indent="-3684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Char char="∙"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Chambre d’agriculture et son service de formation 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684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Char char="∙"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Vivea formation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684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Char char="∙"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Format formation RITA en 2 jour de 7 heures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684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Char char="∙"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Invitation des actifs agricoles via mail,courrier et sms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684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Noto Sans Symbols"/>
              <a:buChar char="∙"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RITA canne « méthodes des allées et paillage »et maîtrise des herbicides et de la fertilisation.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50"/>
          <p:cNvSpPr txBox="1"/>
          <p:nvPr/>
        </p:nvSpPr>
        <p:spPr>
          <a:xfrm>
            <a:off x="401040" y="707400"/>
            <a:ext cx="11360160" cy="77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1" u="sng" strike="noStrike" kern="0" cap="none" spc="0" normalizeH="0" baseline="0" noProof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Retour d’expérience – La formation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50"/>
          <p:cNvSpPr txBox="1"/>
          <p:nvPr/>
        </p:nvSpPr>
        <p:spPr>
          <a:xfrm>
            <a:off x="698100" y="2818600"/>
            <a:ext cx="60843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3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Descriptif</a:t>
            </a:r>
            <a:endParaRPr kumimoji="0" sz="243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150" descr="Une image contenant texte, Police, Graphique, logo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9920" y="137160"/>
            <a:ext cx="2010960" cy="68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485048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51"/>
          <p:cNvSpPr txBox="1"/>
          <p:nvPr/>
        </p:nvSpPr>
        <p:spPr>
          <a:xfrm>
            <a:off x="965160" y="2198160"/>
            <a:ext cx="10795680" cy="41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Taux de remplissage des session + 70 %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Les exploitants ont compris l’intérêt de la paille et de la gestion technique des herbicides.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Intervention des partenaires extérieurs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Fiche technique , power point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C4303"/>
              </a:buClr>
              <a:buSzPts val="1800"/>
              <a:buFont typeface="Noto Sans Symbols"/>
              <a:buChar char="∙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Débat , approche globale, quizz, cas réel , visite de terrain et qcm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51"/>
          <p:cNvSpPr txBox="1"/>
          <p:nvPr/>
        </p:nvSpPr>
        <p:spPr>
          <a:xfrm>
            <a:off x="942840" y="2061720"/>
            <a:ext cx="5392800" cy="90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30" b="0" i="0" u="none" strike="noStrike" kern="0" cap="none" spc="0" normalizeH="0" baseline="0" noProof="0">
                <a:ln>
                  <a:noFill/>
                </a:ln>
                <a:solidFill>
                  <a:srgbClr val="324A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Bilan – Pistes d’amélioration</a:t>
            </a:r>
            <a:endParaRPr kumimoji="0" sz="213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" name="Google Shape;657;p151" descr="Une image contenant sign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840" y="200160"/>
            <a:ext cx="1637640" cy="81828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151"/>
          <p:cNvSpPr/>
          <p:nvPr/>
        </p:nvSpPr>
        <p:spPr>
          <a:xfrm>
            <a:off x="8620200" y="6546600"/>
            <a:ext cx="344772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kumimoji="0" lang="en" sz="1200" b="0" i="1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ème</a:t>
            </a: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CPR Rita Canne – 26 juin 2024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51"/>
          <p:cNvSpPr/>
          <p:nvPr/>
        </p:nvSpPr>
        <p:spPr>
          <a:xfrm>
            <a:off x="401040" y="707400"/>
            <a:ext cx="11360160" cy="77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1" u="sng" strike="noStrike" kern="0" cap="none" spc="0" normalizeH="0" baseline="0" noProof="0">
                <a:ln>
                  <a:noFill/>
                </a:ln>
                <a:solidFill>
                  <a:srgbClr val="8C4303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Retour d’expérience – La formation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" name="Google Shape;660;p151" descr="Une image contenant texte, Police, Graphiqu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9920" y="137160"/>
            <a:ext cx="2010960" cy="68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1792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00" y="765629"/>
            <a:ext cx="11360800" cy="779200"/>
          </a:xfrm>
        </p:spPr>
        <p:txBody>
          <a:bodyPr/>
          <a:lstStyle/>
          <a:p>
            <a:r>
              <a:rPr lang="fr-FR" dirty="0"/>
              <a:t>Actions retenues sur </a:t>
            </a:r>
            <a:r>
              <a:rPr lang="fr-FR" i="1" dirty="0"/>
              <a:t>l’expé</a:t>
            </a:r>
            <a:r>
              <a:rPr lang="fr-FR" dirty="0"/>
              <a:t> – Filière canne – Mesure 77.071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678437B4-3541-B1D2-AE7B-32DE25872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1701" y="1544828"/>
            <a:ext cx="8934480" cy="1142387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3 structures : ERCANE, CTICS, CIRAD</a:t>
            </a:r>
          </a:p>
          <a:p>
            <a:r>
              <a:rPr lang="fr-FR" dirty="0">
                <a:solidFill>
                  <a:schemeClr val="accent3"/>
                </a:solidFill>
              </a:rPr>
              <a:t>5 autres structures engagées dans les partenariats</a:t>
            </a:r>
          </a:p>
          <a:p>
            <a:r>
              <a:rPr lang="fr-FR" dirty="0">
                <a:solidFill>
                  <a:schemeClr val="accent3"/>
                </a:solidFill>
              </a:rPr>
              <a:t>12 actions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graphisme, Caractère coloré&#10;&#10;Description générée automatiquement">
            <a:extLst>
              <a:ext uri="{FF2B5EF4-FFF2-40B4-BE49-F238E27FC236}">
                <a16:creationId xmlns:a16="http://schemas.microsoft.com/office/drawing/2014/main" id="{F19343A4-E587-6F19-5A66-4D6A2C84B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100" y="200025"/>
            <a:ext cx="1743075" cy="47625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7FE9A2C-0ECB-4F64-9E42-62FBEF6670D9}"/>
              </a:ext>
            </a:extLst>
          </p:cNvPr>
          <p:cNvGraphicFramePr>
            <a:graphicFrameLocks noGrp="1"/>
          </p:cNvGraphicFramePr>
          <p:nvPr/>
        </p:nvGraphicFramePr>
        <p:xfrm>
          <a:off x="2192557" y="3099477"/>
          <a:ext cx="6512767" cy="2838818"/>
        </p:xfrm>
        <a:graphic>
          <a:graphicData uri="http://schemas.openxmlformats.org/drawingml/2006/table">
            <a:tbl>
              <a:tblPr firstRow="1" lastRow="1">
                <a:tableStyleId>{284E427A-3D55-4303-BF80-6455036E1DE7}</a:tableStyleId>
              </a:tblPr>
              <a:tblGrid>
                <a:gridCol w="4553174">
                  <a:extLst>
                    <a:ext uri="{9D8B030D-6E8A-4147-A177-3AD203B41FA5}">
                      <a16:colId xmlns:a16="http://schemas.microsoft.com/office/drawing/2014/main" val="319401279"/>
                    </a:ext>
                  </a:extLst>
                </a:gridCol>
                <a:gridCol w="1959593">
                  <a:extLst>
                    <a:ext uri="{9D8B030D-6E8A-4147-A177-3AD203B41FA5}">
                      <a16:colId xmlns:a16="http://schemas.microsoft.com/office/drawing/2014/main" val="2643652611"/>
                    </a:ext>
                  </a:extLst>
                </a:gridCol>
              </a:tblGrid>
              <a:tr h="38084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Grandes Thématiques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effectLst/>
                        </a:rPr>
                        <a:t>Nb ETP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4916481"/>
                  </a:ext>
                </a:extLst>
              </a:tr>
              <a:tr h="307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Offre Variétale - collection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22,00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0437625"/>
                  </a:ext>
                </a:extLst>
              </a:tr>
              <a:tr h="307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Agronomie - Fertilisation - Valorisation biomasse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12,56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5133181"/>
                  </a:ext>
                </a:extLst>
              </a:tr>
              <a:tr h="307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Réduction phyto - Lutte biologique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8,63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7394983"/>
                  </a:ext>
                </a:extLst>
              </a:tr>
              <a:tr h="307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Itinéraires techniques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4,96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7720828"/>
                  </a:ext>
                </a:extLst>
              </a:tr>
              <a:tr h="307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Mécanisation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2,00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660040"/>
                  </a:ext>
                </a:extLst>
              </a:tr>
              <a:tr h="307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Animation RITA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0,75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4937426"/>
                  </a:ext>
                </a:extLst>
              </a:tr>
              <a:tr h="307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Sanitaire - </a:t>
                      </a:r>
                      <a:r>
                        <a:rPr lang="fr-FR" sz="1100" u="none" strike="noStrike" dirty="0" err="1">
                          <a:effectLst/>
                        </a:rPr>
                        <a:t>Epidemiosurveillance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0,67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8334083"/>
                  </a:ext>
                </a:extLst>
              </a:tr>
              <a:tr h="307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Total général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 dirty="0">
                          <a:effectLst/>
                        </a:rPr>
                        <a:t>51,57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4498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98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52"/>
          <p:cNvSpPr txBox="1"/>
          <p:nvPr/>
        </p:nvSpPr>
        <p:spPr>
          <a:xfrm>
            <a:off x="473940" y="-304500"/>
            <a:ext cx="11360100" cy="26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025" tIns="122025" rIns="122025" bIns="1220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Discussions – 5’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152" descr="Une image contenant sig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840" y="200160"/>
            <a:ext cx="1637640" cy="81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52" descr="Une image contenant texte, Police, Graphique, logo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9920" y="137160"/>
            <a:ext cx="2010960" cy="6879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FA2C7F8A-A358-A731-1D5F-A669E3FD3258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  <p:extLst>
      <p:ext uri="{BB962C8B-B14F-4D97-AF65-F5344CB8AC3E}">
        <p14:creationId xmlns:p14="http://schemas.microsoft.com/office/powerpoint/2010/main" val="32682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8"/>
          <p:cNvSpPr/>
          <p:nvPr/>
        </p:nvSpPr>
        <p:spPr>
          <a:xfrm rot="5400000">
            <a:off x="7119600" y="-674333"/>
            <a:ext cx="3743200" cy="6401600"/>
          </a:xfrm>
          <a:prstGeom prst="rect">
            <a:avLst/>
          </a:prstGeom>
          <a:solidFill>
            <a:schemeClr val="lt2">
              <a:alpha val="849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2" name="Google Shape;1022;p88"/>
          <p:cNvSpPr txBox="1">
            <a:spLocks noGrp="1"/>
          </p:cNvSpPr>
          <p:nvPr>
            <p:ph type="title"/>
          </p:nvPr>
        </p:nvSpPr>
        <p:spPr>
          <a:xfrm>
            <a:off x="6018192" y="2002056"/>
            <a:ext cx="6049981" cy="160741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/>
              <a:t>Bilan des formations Vivéa</a:t>
            </a:r>
            <a:endParaRPr sz="4000" i="1" dirty="0"/>
          </a:p>
        </p:txBody>
      </p:sp>
      <p:sp>
        <p:nvSpPr>
          <p:cNvPr id="1023" name="Google Shape;1023;p88"/>
          <p:cNvSpPr txBox="1">
            <a:spLocks noGrp="1"/>
          </p:cNvSpPr>
          <p:nvPr>
            <p:ph type="subTitle" idx="1"/>
          </p:nvPr>
        </p:nvSpPr>
        <p:spPr>
          <a:xfrm>
            <a:off x="6018193" y="3462733"/>
            <a:ext cx="6049980" cy="8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/>
              <a:t>Alizé MANSUY, eRcane – Jérome CARRIE, Vivéa</a:t>
            </a:r>
            <a:endParaRPr dirty="0"/>
          </a:p>
        </p:txBody>
      </p:sp>
      <p:sp>
        <p:nvSpPr>
          <p:cNvPr id="1024" name="Google Shape;1024;p88"/>
          <p:cNvSpPr txBox="1">
            <a:spLocks noGrp="1"/>
          </p:cNvSpPr>
          <p:nvPr>
            <p:ph type="title" idx="2"/>
          </p:nvPr>
        </p:nvSpPr>
        <p:spPr>
          <a:xfrm>
            <a:off x="6018193" y="720492"/>
            <a:ext cx="1736800" cy="112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09</a:t>
            </a:r>
            <a:endParaRPr dirty="0"/>
          </a:p>
        </p:txBody>
      </p:sp>
      <p:pic>
        <p:nvPicPr>
          <p:cNvPr id="2" name="Image 1" descr="Une image contenant signe&#10;&#10;Description générée automatiquement">
            <a:extLst>
              <a:ext uri="{FF2B5EF4-FFF2-40B4-BE49-F238E27FC236}">
                <a16:creationId xmlns:a16="http://schemas.microsoft.com/office/drawing/2014/main" id="{0E0B3522-FCD6-DCAA-5817-7E59ADC6A8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1BA7240-456B-5207-49CC-E01C7703E30F}"/>
              </a:ext>
            </a:extLst>
          </p:cNvPr>
          <p:cNvSpPr txBox="1">
            <a:spLocks/>
          </p:cNvSpPr>
          <p:nvPr/>
        </p:nvSpPr>
        <p:spPr>
          <a:xfrm>
            <a:off x="8620125" y="6354083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3" name="Image 2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1D419127-28CC-3AFF-7148-1CB7AD1488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553" y="282548"/>
            <a:ext cx="1446915" cy="581138"/>
          </a:xfrm>
          <a:prstGeom prst="rect">
            <a:avLst/>
          </a:prstGeom>
        </p:spPr>
      </p:pic>
      <p:pic>
        <p:nvPicPr>
          <p:cNvPr id="9" name="Image 8" descr="Une image contenant texte, Police, logo, conception&#10;&#10;Description générée automatiquement">
            <a:extLst>
              <a:ext uri="{FF2B5EF4-FFF2-40B4-BE49-F238E27FC236}">
                <a16:creationId xmlns:a16="http://schemas.microsoft.com/office/drawing/2014/main" id="{F87E74EC-B9D6-EAB7-6BEF-63D81F4F2D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294" y="138826"/>
            <a:ext cx="1364880" cy="7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092"/>
            <a:ext cx="9144000" cy="66913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F8D047-828E-498C-9299-C36FE36CDB02}"/>
              </a:ext>
            </a:extLst>
          </p:cNvPr>
          <p:cNvSpPr txBox="1"/>
          <p:nvPr/>
        </p:nvSpPr>
        <p:spPr>
          <a:xfrm>
            <a:off x="3447018" y="687502"/>
            <a:ext cx="643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D5B31"/>
                </a:solidFill>
                <a:latin typeface="Calibri" panose="020F0502020204030204"/>
              </a:rPr>
              <a:t>L’objectif général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7120E-F686-4CAB-97A7-0F626FAEA521}"/>
              </a:ext>
            </a:extLst>
          </p:cNvPr>
          <p:cNvSpPr/>
          <p:nvPr/>
        </p:nvSpPr>
        <p:spPr>
          <a:xfrm>
            <a:off x="1895790" y="1948048"/>
            <a:ext cx="824456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Les formations doivent être en lien avec des problématiques retenues par l’un des 3 RITA 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existant sur l’Ile (Canne à sucre, Elevage ou Horticole). </a:t>
            </a:r>
          </a:p>
          <a:p>
            <a:pPr lvl="1" algn="just">
              <a:spcAft>
                <a:spcPts val="1200"/>
              </a:spcAft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Les formations devront viser à 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intégrer des techniques nouvelles issues de la recherche appliquée ou d’expérimentation.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858C86-5794-44FC-86B4-FCBF7BC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BB98B-CEA0-45C0-BBBF-2D3EB4F9F4D1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82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4185C6-0235-46C1-8079-D4043238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662" y="6356352"/>
            <a:ext cx="3645388" cy="365125"/>
          </a:xfrm>
        </p:spPr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E52A5E-E17F-4717-A338-7F42F943E1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84" y="5796828"/>
            <a:ext cx="1038120" cy="538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3625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24" y="-50727"/>
            <a:ext cx="9198977" cy="673156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F8D047-828E-498C-9299-C36FE36CDB02}"/>
              </a:ext>
            </a:extLst>
          </p:cNvPr>
          <p:cNvSpPr txBox="1"/>
          <p:nvPr/>
        </p:nvSpPr>
        <p:spPr>
          <a:xfrm>
            <a:off x="3447018" y="687502"/>
            <a:ext cx="643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D5B31"/>
                </a:solidFill>
                <a:latin typeface="Calibri" panose="020F0502020204030204"/>
              </a:rPr>
              <a:t>Bilan intermédiaire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7120E-F686-4CAB-97A7-0F626FAEA521}"/>
              </a:ext>
            </a:extLst>
          </p:cNvPr>
          <p:cNvSpPr/>
          <p:nvPr/>
        </p:nvSpPr>
        <p:spPr>
          <a:xfrm>
            <a:off x="1975866" y="1588809"/>
            <a:ext cx="8240269" cy="40149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Depuis 2020 : 123 actions réalisées pour 1 284 stagiaires et plus d’1 millions d’euros financés par VIVEA</a:t>
            </a:r>
          </a:p>
          <a:p>
            <a:pPr lvl="1">
              <a:lnSpc>
                <a:spcPct val="150000"/>
              </a:lnSpc>
            </a:pP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12 organismes se sont positionnés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JM Horti Consulting - 45 actions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CDA 974 - 40 actions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>
                <a:solidFill>
                  <a:prstClr val="black"/>
                </a:solidFill>
                <a:latin typeface="Calibri" panose="020F0502020204030204"/>
              </a:rPr>
              <a:t>Coformex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 - 10 actions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Green compétences – 9 actions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858C86-5794-44FC-86B4-FCBF7BC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9F9BB98B-CEA0-45C0-BBBF-2D3EB4F9F4D1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83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4185C6-0235-46C1-8079-D4043238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662" y="6356352"/>
            <a:ext cx="3645388" cy="365125"/>
          </a:xfrm>
        </p:spPr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E52A5E-E17F-4717-A338-7F42F943E1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84" y="5797123"/>
            <a:ext cx="1038120" cy="538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9558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F8D047-828E-498C-9299-C36FE36CDB02}"/>
              </a:ext>
            </a:extLst>
          </p:cNvPr>
          <p:cNvSpPr txBox="1"/>
          <p:nvPr/>
        </p:nvSpPr>
        <p:spPr>
          <a:xfrm>
            <a:off x="2019564" y="-476765"/>
            <a:ext cx="3971261" cy="2063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4D5B31"/>
                </a:solidFill>
                <a:latin typeface="Calibri" panose="020F0502020204030204"/>
              </a:rPr>
              <a:t>Bilan intermédiaire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2650" y="2650181"/>
            <a:ext cx="3257550" cy="18288"/>
          </a:xfrm>
          <a:custGeom>
            <a:avLst/>
            <a:gdLst>
              <a:gd name="connsiteX0" fmla="*/ 0 w 3257550"/>
              <a:gd name="connsiteY0" fmla="*/ 0 h 18288"/>
              <a:gd name="connsiteX1" fmla="*/ 618935 w 3257550"/>
              <a:gd name="connsiteY1" fmla="*/ 0 h 18288"/>
              <a:gd name="connsiteX2" fmla="*/ 1270445 w 3257550"/>
              <a:gd name="connsiteY2" fmla="*/ 0 h 18288"/>
              <a:gd name="connsiteX3" fmla="*/ 1954530 w 3257550"/>
              <a:gd name="connsiteY3" fmla="*/ 0 h 18288"/>
              <a:gd name="connsiteX4" fmla="*/ 2638616 w 3257550"/>
              <a:gd name="connsiteY4" fmla="*/ 0 h 18288"/>
              <a:gd name="connsiteX5" fmla="*/ 3257550 w 3257550"/>
              <a:gd name="connsiteY5" fmla="*/ 0 h 18288"/>
              <a:gd name="connsiteX6" fmla="*/ 3257550 w 3257550"/>
              <a:gd name="connsiteY6" fmla="*/ 18288 h 18288"/>
              <a:gd name="connsiteX7" fmla="*/ 2540889 w 3257550"/>
              <a:gd name="connsiteY7" fmla="*/ 18288 h 18288"/>
              <a:gd name="connsiteX8" fmla="*/ 1824228 w 3257550"/>
              <a:gd name="connsiteY8" fmla="*/ 18288 h 18288"/>
              <a:gd name="connsiteX9" fmla="*/ 1172718 w 3257550"/>
              <a:gd name="connsiteY9" fmla="*/ 18288 h 18288"/>
              <a:gd name="connsiteX10" fmla="*/ 0 w 3257550"/>
              <a:gd name="connsiteY10" fmla="*/ 18288 h 18288"/>
              <a:gd name="connsiteX11" fmla="*/ 0 w 325755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7550" h="18288" fill="none" extrusionOk="0">
                <a:moveTo>
                  <a:pt x="0" y="0"/>
                </a:moveTo>
                <a:cubicBezTo>
                  <a:pt x="222571" y="-4581"/>
                  <a:pt x="395946" y="-20429"/>
                  <a:pt x="618935" y="0"/>
                </a:cubicBezTo>
                <a:cubicBezTo>
                  <a:pt x="841925" y="20429"/>
                  <a:pt x="1064831" y="-497"/>
                  <a:pt x="1270445" y="0"/>
                </a:cubicBezTo>
                <a:cubicBezTo>
                  <a:pt x="1476059" y="497"/>
                  <a:pt x="1673547" y="428"/>
                  <a:pt x="1954530" y="0"/>
                </a:cubicBezTo>
                <a:cubicBezTo>
                  <a:pt x="2235513" y="-428"/>
                  <a:pt x="2452407" y="27906"/>
                  <a:pt x="2638616" y="0"/>
                </a:cubicBezTo>
                <a:cubicBezTo>
                  <a:pt x="2824825" y="-27906"/>
                  <a:pt x="3043878" y="-22618"/>
                  <a:pt x="3257550" y="0"/>
                </a:cubicBezTo>
                <a:cubicBezTo>
                  <a:pt x="3256841" y="8157"/>
                  <a:pt x="3257137" y="12125"/>
                  <a:pt x="3257550" y="18288"/>
                </a:cubicBezTo>
                <a:cubicBezTo>
                  <a:pt x="2955505" y="29918"/>
                  <a:pt x="2697243" y="41720"/>
                  <a:pt x="2540889" y="18288"/>
                </a:cubicBezTo>
                <a:cubicBezTo>
                  <a:pt x="2384535" y="-5144"/>
                  <a:pt x="2114539" y="6231"/>
                  <a:pt x="1824228" y="18288"/>
                </a:cubicBezTo>
                <a:cubicBezTo>
                  <a:pt x="1533917" y="30345"/>
                  <a:pt x="1462450" y="24037"/>
                  <a:pt x="1172718" y="18288"/>
                </a:cubicBezTo>
                <a:cubicBezTo>
                  <a:pt x="882986" y="12540"/>
                  <a:pt x="500637" y="24492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7550" h="18288" stroke="0" extrusionOk="0">
                <a:moveTo>
                  <a:pt x="0" y="0"/>
                </a:moveTo>
                <a:cubicBezTo>
                  <a:pt x="278434" y="16845"/>
                  <a:pt x="441207" y="-24568"/>
                  <a:pt x="618935" y="0"/>
                </a:cubicBezTo>
                <a:cubicBezTo>
                  <a:pt x="796663" y="24568"/>
                  <a:pt x="985120" y="5689"/>
                  <a:pt x="1172718" y="0"/>
                </a:cubicBezTo>
                <a:cubicBezTo>
                  <a:pt x="1360316" y="-5689"/>
                  <a:pt x="1666432" y="29765"/>
                  <a:pt x="1889379" y="0"/>
                </a:cubicBezTo>
                <a:cubicBezTo>
                  <a:pt x="2112326" y="-29765"/>
                  <a:pt x="2378171" y="13184"/>
                  <a:pt x="2508314" y="0"/>
                </a:cubicBezTo>
                <a:cubicBezTo>
                  <a:pt x="2638457" y="-13184"/>
                  <a:pt x="2897393" y="-18048"/>
                  <a:pt x="3257550" y="0"/>
                </a:cubicBezTo>
                <a:cubicBezTo>
                  <a:pt x="3257286" y="4493"/>
                  <a:pt x="3257934" y="9472"/>
                  <a:pt x="3257550" y="18288"/>
                </a:cubicBezTo>
                <a:cubicBezTo>
                  <a:pt x="3005417" y="4399"/>
                  <a:pt x="2789824" y="23493"/>
                  <a:pt x="2606040" y="18288"/>
                </a:cubicBezTo>
                <a:cubicBezTo>
                  <a:pt x="2422256" y="13084"/>
                  <a:pt x="2161816" y="17045"/>
                  <a:pt x="1889379" y="18288"/>
                </a:cubicBezTo>
                <a:cubicBezTo>
                  <a:pt x="1616942" y="19531"/>
                  <a:pt x="1456938" y="28545"/>
                  <a:pt x="1335595" y="18288"/>
                </a:cubicBezTo>
                <a:cubicBezTo>
                  <a:pt x="1214252" y="8031"/>
                  <a:pt x="876335" y="26295"/>
                  <a:pt x="684085" y="18288"/>
                </a:cubicBezTo>
                <a:cubicBezTo>
                  <a:pt x="491835" y="10282"/>
                  <a:pt x="213058" y="3432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7120E-F686-4CAB-97A7-0F626FAEA521}"/>
              </a:ext>
            </a:extLst>
          </p:cNvPr>
          <p:cNvSpPr/>
          <p:nvPr/>
        </p:nvSpPr>
        <p:spPr>
          <a:xfrm>
            <a:off x="1983487" y="2847857"/>
            <a:ext cx="3971261" cy="3329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6 actions en faveur de l’élevage (gestion effluent, alimentation du troupeau, ..) – 47 stagiaires
23 actions pour les canniers – 190 stagiaires
95 actions les producteurs fruits et légumes – 1 044 stagiaires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9" descr="Une image contenant mammifère, animal, herbe, mouton&#10;&#10;Description générée automatiquement">
            <a:extLst>
              <a:ext uri="{FF2B5EF4-FFF2-40B4-BE49-F238E27FC236}">
                <a16:creationId xmlns:a16="http://schemas.microsoft.com/office/drawing/2014/main" id="{A8AB19DC-0046-ECCB-D90F-05980ED61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5405" y="993366"/>
            <a:ext cx="2884488" cy="1622525"/>
          </a:xfrm>
          <a:prstGeom prst="rect">
            <a:avLst/>
          </a:prstGeom>
        </p:spPr>
      </p:pic>
      <p:pic>
        <p:nvPicPr>
          <p:cNvPr id="6" name="Image 5" descr="Une image contenant plante, extérieur, herbe, assis&#10;&#10;Description générée automatiquement">
            <a:extLst>
              <a:ext uri="{FF2B5EF4-FFF2-40B4-BE49-F238E27FC236}">
                <a16:creationId xmlns:a16="http://schemas.microsoft.com/office/drawing/2014/main" id="{C966D95E-3381-972D-8619-3C4E3D369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50" y="362384"/>
            <a:ext cx="1925396" cy="288448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20" y="3426259"/>
            <a:ext cx="3667606" cy="275070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4185C6-0235-46C1-8079-D4043238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858C86-5794-44FC-86B4-FCBF7BC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F9BB98B-CEA0-45C0-BBBF-2D3EB4F9F4D1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</a:pPr>
              <a:t>84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E52A5E-E17F-4717-A338-7F42F943E12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84" y="5797123"/>
            <a:ext cx="1038120" cy="538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0151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16" y="-10087"/>
            <a:ext cx="9198977" cy="686808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F8D047-828E-498C-9299-C36FE36CDB02}"/>
              </a:ext>
            </a:extLst>
          </p:cNvPr>
          <p:cNvSpPr txBox="1"/>
          <p:nvPr/>
        </p:nvSpPr>
        <p:spPr>
          <a:xfrm>
            <a:off x="3480471" y="177165"/>
            <a:ext cx="694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D5B31"/>
                </a:solidFill>
                <a:latin typeface="Calibri" panose="020F0502020204030204"/>
              </a:rPr>
              <a:t>Bilan intermédiaire : canne à sucre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7120E-F686-4CAB-97A7-0F626FAEA521}"/>
              </a:ext>
            </a:extLst>
          </p:cNvPr>
          <p:cNvSpPr/>
          <p:nvPr/>
        </p:nvSpPr>
        <p:spPr>
          <a:xfrm>
            <a:off x="1624362" y="1280381"/>
            <a:ext cx="6942202" cy="455939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23 actions 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de formation ont été positionnées sur l’AOS RITA </a:t>
            </a: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(2021 – 7 formations, 2022 – 2 formations, 2023 – 8 formations et 2024 – 6 formations)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2 organismes 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ont mis en place ces formations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CDA 974 - 22 actions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Green compétences – 1 action</a:t>
            </a:r>
          </a:p>
          <a:p>
            <a:pPr lvl="1">
              <a:lnSpc>
                <a:spcPct val="150000"/>
              </a:lnSpc>
            </a:pP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190 stagiaires 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ont suivi ces formations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858C86-5794-44FC-86B4-FCBF7BC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9F9BB98B-CEA0-45C0-BBBF-2D3EB4F9F4D1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85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4185C6-0235-46C1-8079-D4043238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662" y="6356352"/>
            <a:ext cx="3645388" cy="365125"/>
          </a:xfrm>
        </p:spPr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E52A5E-E17F-4717-A338-7F42F943E1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6043767"/>
            <a:ext cx="1038120" cy="53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plante, extérieur, herbe, assis&#10;&#10;Description générée automatiquement">
            <a:extLst>
              <a:ext uri="{FF2B5EF4-FFF2-40B4-BE49-F238E27FC236}">
                <a16:creationId xmlns:a16="http://schemas.microsoft.com/office/drawing/2014/main" id="{DAC85640-4851-9CC4-6EBA-DBF453004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98" y="886500"/>
            <a:ext cx="1575548" cy="23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665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16" y="-10087"/>
            <a:ext cx="9198977" cy="673156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F8D047-828E-498C-9299-C36FE36CDB02}"/>
              </a:ext>
            </a:extLst>
          </p:cNvPr>
          <p:cNvSpPr txBox="1"/>
          <p:nvPr/>
        </p:nvSpPr>
        <p:spPr>
          <a:xfrm>
            <a:off x="3480471" y="177165"/>
            <a:ext cx="694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D5B31"/>
                </a:solidFill>
                <a:latin typeface="Calibri" panose="020F0502020204030204"/>
              </a:rPr>
              <a:t>Bilan intermédiaire : canne à sucre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7120E-F686-4CAB-97A7-0F626FAEA521}"/>
              </a:ext>
            </a:extLst>
          </p:cNvPr>
          <p:cNvSpPr/>
          <p:nvPr/>
        </p:nvSpPr>
        <p:spPr>
          <a:xfrm>
            <a:off x="3246095" y="1418495"/>
            <a:ext cx="7274995" cy="434285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2 thématiques 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ont été mises en place par la CDA 94, les titres sont les suivants :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	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prstClr val="black"/>
                </a:solidFill>
                <a:latin typeface="Calibri" panose="020F0502020204030204"/>
              </a:rPr>
              <a:t>Je m’approprie le paillage de ma canne à sucre ( 14 heures)</a:t>
            </a:r>
            <a:endParaRPr lang="fr-FR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prstClr val="black"/>
                </a:solidFill>
                <a:latin typeface="Calibri" panose="020F0502020204030204"/>
              </a:rPr>
              <a:t>J’optimise ma fertilisation et je réduis mon usage d’herbicides en canne à sucre (14 heures)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1 thématique a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 été mise en place par Green Compétences, le titre est le suivant :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	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i="1" dirty="0">
                <a:solidFill>
                  <a:prstClr val="black"/>
                </a:solidFill>
                <a:latin typeface="Calibri" panose="020F0502020204030204"/>
              </a:rPr>
              <a:t>Canne à sucre : optimiser ma production et réduire mes intrants (21 heures)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858C86-5794-44FC-86B4-FCBF7BC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9F9BB98B-CEA0-45C0-BBBF-2D3EB4F9F4D1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86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4185C6-0235-46C1-8079-D4043238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662" y="6356352"/>
            <a:ext cx="3645388" cy="365125"/>
          </a:xfrm>
        </p:spPr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E52A5E-E17F-4717-A338-7F42F943E1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6043767"/>
            <a:ext cx="1038120" cy="53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plante, extérieur, herbe, assis&#10;&#10;Description générée automatiquement">
            <a:extLst>
              <a:ext uri="{FF2B5EF4-FFF2-40B4-BE49-F238E27FC236}">
                <a16:creationId xmlns:a16="http://schemas.microsoft.com/office/drawing/2014/main" id="{DAC85640-4851-9CC4-6EBA-DBF453004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43" y="1836654"/>
            <a:ext cx="1575548" cy="23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332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16" y="-10087"/>
            <a:ext cx="9198977" cy="686808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F8D047-828E-498C-9299-C36FE36CDB02}"/>
              </a:ext>
            </a:extLst>
          </p:cNvPr>
          <p:cNvSpPr txBox="1"/>
          <p:nvPr/>
        </p:nvSpPr>
        <p:spPr>
          <a:xfrm>
            <a:off x="3480471" y="177165"/>
            <a:ext cx="694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D5B31"/>
                </a:solidFill>
                <a:latin typeface="Calibri" panose="020F0502020204030204"/>
              </a:rPr>
              <a:t>Bilan intermédiaire : canne à sucre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7120E-F686-4CAB-97A7-0F626FAEA521}"/>
              </a:ext>
            </a:extLst>
          </p:cNvPr>
          <p:cNvSpPr/>
          <p:nvPr/>
        </p:nvSpPr>
        <p:spPr>
          <a:xfrm>
            <a:off x="3246095" y="1418495"/>
            <a:ext cx="7274995" cy="522476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</a:rPr>
              <a:t>Il existe peu de formations sur la canne </a:t>
            </a:r>
            <a:r>
              <a:rPr lang="fr-FR" sz="1600" dirty="0">
                <a:solidFill>
                  <a:prstClr val="black"/>
                </a:solidFill>
              </a:rPr>
              <a:t>en dehors de l’AOS RITA. La chambre d’agriculture a réalisé 6 formations techniques depuis 2020 sur la canne (hors 2024)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</a:rPr>
              <a:t>2 thématiques 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prstClr val="black"/>
                </a:solidFill>
              </a:rPr>
              <a:t>Maîtrise de l’enherbement en canne à sucre par le paillage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i="1" dirty="0" err="1">
                <a:solidFill>
                  <a:prstClr val="black"/>
                </a:solidFill>
              </a:rPr>
              <a:t>Kann</a:t>
            </a:r>
            <a:r>
              <a:rPr lang="fr-FR" sz="1600" i="1" dirty="0">
                <a:solidFill>
                  <a:prstClr val="black"/>
                </a:solidFill>
              </a:rPr>
              <a:t> Bio, un projet d'avenir pour le territoire</a:t>
            </a:r>
          </a:p>
          <a:p>
            <a:pPr lvl="1">
              <a:lnSpc>
                <a:spcPct val="150000"/>
              </a:lnSpc>
            </a:pPr>
            <a:r>
              <a:rPr lang="fr-FR" sz="1600" dirty="0">
                <a:solidFill>
                  <a:prstClr val="black"/>
                </a:solidFill>
              </a:rPr>
              <a:t>Remarque : certaines formations sur l’irrigation peuvent aussi concerner la canne à sucre mais ne sont pas spécifiques à cette production.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</a:rPr>
              <a:t>2024 spécifique canne </a:t>
            </a:r>
            <a:r>
              <a:rPr lang="fr-FR" sz="1600" dirty="0">
                <a:solidFill>
                  <a:prstClr val="black"/>
                </a:solidFill>
              </a:rPr>
              <a:t>– 1 par la Chambre d’agriculture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i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Canne à sucre : désherbage mécanique à la mini-pelle  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</a:rPr>
              <a:t>2024</a:t>
            </a:r>
            <a:r>
              <a:rPr lang="fr-FR" sz="1600" dirty="0">
                <a:solidFill>
                  <a:prstClr val="black"/>
                </a:solidFill>
              </a:rPr>
              <a:t> général dont canne – 3 par la Chambre d’agriculture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prstClr val="black"/>
                </a:solidFill>
              </a:rPr>
              <a:t>Etalonnage du pulvérisateur</a:t>
            </a:r>
          </a:p>
          <a:p>
            <a:pPr>
              <a:lnSpc>
                <a:spcPct val="150000"/>
              </a:lnSpc>
            </a:pPr>
            <a:endParaRPr lang="fr-FR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858C86-5794-44FC-86B4-FCBF7BC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9F9BB98B-CEA0-45C0-BBBF-2D3EB4F9F4D1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87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4185C6-0235-46C1-8079-D4043238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662" y="6356352"/>
            <a:ext cx="3645388" cy="365125"/>
          </a:xfrm>
        </p:spPr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E52A5E-E17F-4717-A338-7F42F943E12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6043767"/>
            <a:ext cx="1038120" cy="53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plante, extérieur, herbe, assis&#10;&#10;Description générée automatiquement">
            <a:extLst>
              <a:ext uri="{FF2B5EF4-FFF2-40B4-BE49-F238E27FC236}">
                <a16:creationId xmlns:a16="http://schemas.microsoft.com/office/drawing/2014/main" id="{DAC85640-4851-9CC4-6EBA-DBF453004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43" y="1836654"/>
            <a:ext cx="1575548" cy="23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61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09"/>
          <p:cNvSpPr txBox="1">
            <a:spLocks noGrp="1"/>
          </p:cNvSpPr>
          <p:nvPr>
            <p:ph type="title"/>
          </p:nvPr>
        </p:nvSpPr>
        <p:spPr>
          <a:xfrm>
            <a:off x="415600" y="719823"/>
            <a:ext cx="1136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7200" dirty="0"/>
              <a:t>Discussions – 5’</a:t>
            </a:r>
            <a:endParaRPr sz="7200" dirty="0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A75AFB3C-ECA4-F28D-64AA-9FE7C841C1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3076" name="Picture 4" descr="Boîte de discussion - Icônes les communications gratuites">
            <a:extLst>
              <a:ext uri="{FF2B5EF4-FFF2-40B4-BE49-F238E27FC236}">
                <a16:creationId xmlns:a16="http://schemas.microsoft.com/office/drawing/2014/main" id="{28801988-57C5-2C8D-6228-A36D7302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433" y="3520178"/>
            <a:ext cx="1879134" cy="18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B319BB-57AF-0B02-EF9B-22C6A8EEEF55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2" name="Image 1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75048E57-9A14-84B6-9601-2E4B7605D2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553" y="282548"/>
            <a:ext cx="1446915" cy="581138"/>
          </a:xfrm>
          <a:prstGeom prst="rect">
            <a:avLst/>
          </a:prstGeom>
        </p:spPr>
      </p:pic>
      <p:pic>
        <p:nvPicPr>
          <p:cNvPr id="5" name="Image 4" descr="Une image contenant texte, Police, logo, conception&#10;&#10;Description générée automatiquement">
            <a:extLst>
              <a:ext uri="{FF2B5EF4-FFF2-40B4-BE49-F238E27FC236}">
                <a16:creationId xmlns:a16="http://schemas.microsoft.com/office/drawing/2014/main" id="{E5B20DBB-E7D9-3227-EAE9-BA25743CA1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294" y="138826"/>
            <a:ext cx="1364880" cy="7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5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126"/>
          <p:cNvSpPr txBox="1">
            <a:spLocks noGrp="1"/>
          </p:cNvSpPr>
          <p:nvPr>
            <p:ph type="title"/>
          </p:nvPr>
        </p:nvSpPr>
        <p:spPr>
          <a:xfrm>
            <a:off x="6465100" y="942400"/>
            <a:ext cx="4300000" cy="100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Merci!</a:t>
            </a:r>
            <a:endParaRPr dirty="0"/>
          </a:p>
        </p:txBody>
      </p:sp>
      <p:sp>
        <p:nvSpPr>
          <p:cNvPr id="2199" name="Google Shape;2199;p126"/>
          <p:cNvSpPr txBox="1">
            <a:spLocks noGrp="1"/>
          </p:cNvSpPr>
          <p:nvPr>
            <p:ph type="title" idx="3"/>
          </p:nvPr>
        </p:nvSpPr>
        <p:spPr>
          <a:xfrm>
            <a:off x="6465333" y="2204633"/>
            <a:ext cx="4300000" cy="77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1100"/>
            </a:pPr>
            <a:br>
              <a:rPr lang="en" dirty="0">
                <a:solidFill>
                  <a:schemeClr val="lt1"/>
                </a:solidFill>
              </a:rPr>
            </a:b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alize.mansuy@ercane.re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06.92.72.74.94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200" name="Google Shape;2200;p126"/>
          <p:cNvSpPr/>
          <p:nvPr/>
        </p:nvSpPr>
        <p:spPr>
          <a:xfrm>
            <a:off x="1111212" y="5630432"/>
            <a:ext cx="460899" cy="461408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4F7D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Image 1" descr="Une image contenant signe&#10;&#10;Description générée automatiquement">
            <a:extLst>
              <a:ext uri="{FF2B5EF4-FFF2-40B4-BE49-F238E27FC236}">
                <a16:creationId xmlns:a16="http://schemas.microsoft.com/office/drawing/2014/main" id="{66E11439-C987-126B-8597-3E1560F858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3" name="Google Shape;2199;p126">
            <a:extLst>
              <a:ext uri="{FF2B5EF4-FFF2-40B4-BE49-F238E27FC236}">
                <a16:creationId xmlns:a16="http://schemas.microsoft.com/office/drawing/2014/main" id="{7F0B81FA-FCEC-7B52-893A-0ECACDC66A25}"/>
              </a:ext>
            </a:extLst>
          </p:cNvPr>
          <p:cNvSpPr txBox="1">
            <a:spLocks/>
          </p:cNvSpPr>
          <p:nvPr/>
        </p:nvSpPr>
        <p:spPr>
          <a:xfrm>
            <a:off x="1572111" y="5630432"/>
            <a:ext cx="4300000" cy="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None/>
              <a:tabLst/>
              <a:defRPr/>
            </a:pPr>
            <a:r>
              <a:rPr kumimoji="0" lang="fr-FR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sym typeface="Montserrat"/>
              </a:rPr>
              <a:t>Rita Canne La Réunion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656F03-E0CA-BB53-F724-BDD332098F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654" y="5061937"/>
            <a:ext cx="720000" cy="7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A5AA9D-328D-5951-5C97-EAD0FDBBD9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432" y="5061937"/>
            <a:ext cx="890415" cy="7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B27877-BAEE-D376-E210-7905C01A9A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543" y="5061937"/>
            <a:ext cx="983415" cy="7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EFA39C-E236-0EC1-88CC-F73FC16355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196" y="5061937"/>
            <a:ext cx="923984" cy="720000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E6384B-AD2E-95A1-B709-777BE46D196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907" y="5061937"/>
            <a:ext cx="1444162" cy="72000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60FE06CA-B23A-B4E0-69EB-A20F1929C0F1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FF2CA-D297-9D15-D1E5-BF865AE9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00" y="765629"/>
            <a:ext cx="11360800" cy="779200"/>
          </a:xfrm>
        </p:spPr>
        <p:txBody>
          <a:bodyPr/>
          <a:lstStyle/>
          <a:p>
            <a:r>
              <a:rPr lang="fr-FR" dirty="0"/>
              <a:t>Actions retenues sur </a:t>
            </a:r>
            <a:r>
              <a:rPr lang="fr-FR" i="1" dirty="0"/>
              <a:t>le transfert</a:t>
            </a:r>
            <a:r>
              <a:rPr lang="fr-FR" dirty="0"/>
              <a:t>– Filière canne – Mesure 78.011</a:t>
            </a:r>
          </a:p>
        </p:txBody>
      </p:sp>
      <p:pic>
        <p:nvPicPr>
          <p:cNvPr id="6" name="Image 5" descr="Une image contenant signe&#10;&#10;Description générée automatiquement">
            <a:extLst>
              <a:ext uri="{FF2B5EF4-FFF2-40B4-BE49-F238E27FC236}">
                <a16:creationId xmlns:a16="http://schemas.microsoft.com/office/drawing/2014/main" id="{BC92D100-E05A-9D1E-3045-DE6B8AB080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952B904-8600-A7C8-0373-0FEA7C415E0D}"/>
              </a:ext>
            </a:extLst>
          </p:cNvPr>
          <p:cNvSpPr txBox="1">
            <a:spLocks/>
          </p:cNvSpPr>
          <p:nvPr/>
        </p:nvSpPr>
        <p:spPr>
          <a:xfrm>
            <a:off x="8620125" y="6546587"/>
            <a:ext cx="3448260" cy="3896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16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CPR Rita Canne – 26 juin 2024</a:t>
            </a:r>
          </a:p>
        </p:txBody>
      </p:sp>
      <p:pic>
        <p:nvPicPr>
          <p:cNvPr id="7" name="Image 6" descr="Une image contenant Graphique, Police, graphisme, Caractère coloré&#10;&#10;Description générée automatiquement">
            <a:extLst>
              <a:ext uri="{FF2B5EF4-FFF2-40B4-BE49-F238E27FC236}">
                <a16:creationId xmlns:a16="http://schemas.microsoft.com/office/drawing/2014/main" id="{0669FC87-7A0A-1044-AF9A-0082C719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100" y="200025"/>
            <a:ext cx="1743075" cy="47625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AF2A35C-A175-48FF-9E8E-E52936349888}"/>
              </a:ext>
            </a:extLst>
          </p:cNvPr>
          <p:cNvGraphicFramePr>
            <a:graphicFrameLocks noGrp="1"/>
          </p:cNvGraphicFramePr>
          <p:nvPr/>
        </p:nvGraphicFramePr>
        <p:xfrm>
          <a:off x="2839616" y="3316851"/>
          <a:ext cx="6512767" cy="1866486"/>
        </p:xfrm>
        <a:graphic>
          <a:graphicData uri="http://schemas.openxmlformats.org/drawingml/2006/table">
            <a:tbl>
              <a:tblPr firstRow="1" lastRow="1">
                <a:tableStyleId>{284E427A-3D55-4303-BF80-6455036E1DE7}</a:tableStyleId>
              </a:tblPr>
              <a:tblGrid>
                <a:gridCol w="4553173">
                  <a:extLst>
                    <a:ext uri="{9D8B030D-6E8A-4147-A177-3AD203B41FA5}">
                      <a16:colId xmlns:a16="http://schemas.microsoft.com/office/drawing/2014/main" val="206207781"/>
                    </a:ext>
                  </a:extLst>
                </a:gridCol>
                <a:gridCol w="1959594">
                  <a:extLst>
                    <a:ext uri="{9D8B030D-6E8A-4147-A177-3AD203B41FA5}">
                      <a16:colId xmlns:a16="http://schemas.microsoft.com/office/drawing/2014/main" val="4198820174"/>
                    </a:ext>
                  </a:extLst>
                </a:gridCol>
              </a:tblGrid>
              <a:tr h="33992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Grandes Thématiques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1400" u="none" strike="noStrike" cap="none" dirty="0">
                          <a:effectLst/>
                          <a:sym typeface="Arial"/>
                        </a:rPr>
                        <a:t>Nb ETP</a:t>
                      </a:r>
                      <a:endParaRPr lang="fr-FR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9776124"/>
                  </a:ext>
                </a:extLst>
              </a:tr>
              <a:tr h="37360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Itinéraires techniques - données technico-</a:t>
                      </a:r>
                      <a:r>
                        <a:rPr lang="fr-FR" sz="1100" u="none" strike="noStrike" dirty="0" err="1">
                          <a:effectLst/>
                        </a:rPr>
                        <a:t>eco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19,40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0517285"/>
                  </a:ext>
                </a:extLst>
              </a:tr>
              <a:tr h="37360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Sanitaire - </a:t>
                      </a:r>
                      <a:r>
                        <a:rPr lang="fr-FR" sz="1100" u="none" strike="noStrike" dirty="0" err="1">
                          <a:effectLst/>
                        </a:rPr>
                        <a:t>Epidemiosurveillance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2,29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3082324"/>
                  </a:ext>
                </a:extLst>
              </a:tr>
              <a:tr h="37360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Agronomie - Fertilisation - Valorisation biomasse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0,80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930672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1200" u="none" strike="noStrike" cap="none" dirty="0">
                          <a:effectLst/>
                          <a:sym typeface="Arial"/>
                        </a:rPr>
                        <a:t>Total général</a:t>
                      </a:r>
                      <a:endParaRPr lang="fr-FR" sz="12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fr-FR" sz="1200" u="none" strike="noStrike" cap="none" dirty="0">
                          <a:effectLst/>
                          <a:sym typeface="Arial"/>
                        </a:rPr>
                        <a:t>22,49</a:t>
                      </a:r>
                      <a:endParaRPr lang="fr-FR" sz="12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6390458"/>
                  </a:ext>
                </a:extLst>
              </a:tr>
            </a:tbl>
          </a:graphicData>
        </a:graphic>
      </p:graphicFrame>
      <p:sp>
        <p:nvSpPr>
          <p:cNvPr id="15" name="Sous-titre 3">
            <a:extLst>
              <a:ext uri="{FF2B5EF4-FFF2-40B4-BE49-F238E27FC236}">
                <a16:creationId xmlns:a16="http://schemas.microsoft.com/office/drawing/2014/main" id="{C6C3359D-4108-43D5-A174-69238FB40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300" y="1661280"/>
            <a:ext cx="8934480" cy="1142387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4 structures : CTICS, Chambre d’Agriculture, FDGDON, CGPER</a:t>
            </a:r>
          </a:p>
          <a:p>
            <a:r>
              <a:rPr lang="fr-FR" dirty="0">
                <a:solidFill>
                  <a:schemeClr val="accent3"/>
                </a:solidFill>
              </a:rPr>
              <a:t>6 actions</a:t>
            </a:r>
          </a:p>
        </p:txBody>
      </p:sp>
    </p:spTree>
    <p:extLst>
      <p:ext uri="{BB962C8B-B14F-4D97-AF65-F5344CB8AC3E}">
        <p14:creationId xmlns:p14="http://schemas.microsoft.com/office/powerpoint/2010/main" val="13931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PP_CD974_ 23-27">
  <a:themeElements>
    <a:clrScheme name="Personnalisé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E4F4DF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 CD974">
      <a:majorFont>
        <a:latin typeface="Futura"/>
        <a:ea typeface=""/>
        <a:cs typeface=""/>
      </a:majorFont>
      <a:minorFont>
        <a:latin typeface="Futura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_PowerPoint_CD_V1.0_28-04" id="{2A156884-BAA5-46DE-94C4-F120465EC05F}" vid="{05027E80-7D65-4048-98F0-9255131B8547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stainable Agriculture Project Proposal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F4F7DA"/>
      </a:lt2>
      <a:accent1>
        <a:srgbClr val="B4BD6E"/>
      </a:accent1>
      <a:accent2>
        <a:srgbClr val="63753C"/>
      </a:accent2>
      <a:accent3>
        <a:srgbClr val="324A00"/>
      </a:accent3>
      <a:accent4>
        <a:srgbClr val="B45400"/>
      </a:accent4>
      <a:accent5>
        <a:srgbClr val="8C4303"/>
      </a:accent5>
      <a:accent6>
        <a:srgbClr val="EEFF4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ustainable Agriculture Project Proposal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F4F7DA"/>
      </a:lt2>
      <a:accent1>
        <a:srgbClr val="B4BD6E"/>
      </a:accent1>
      <a:accent2>
        <a:srgbClr val="63753C"/>
      </a:accent2>
      <a:accent3>
        <a:srgbClr val="324A00"/>
      </a:accent3>
      <a:accent4>
        <a:srgbClr val="B45400"/>
      </a:accent4>
      <a:accent5>
        <a:srgbClr val="8C4303"/>
      </a:accent5>
      <a:accent6>
        <a:srgbClr val="EEFF4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ustainable Agriculture Project Proposal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F4F7DA"/>
      </a:lt2>
      <a:accent1>
        <a:srgbClr val="B4BD6E"/>
      </a:accent1>
      <a:accent2>
        <a:srgbClr val="63753C"/>
      </a:accent2>
      <a:accent3>
        <a:srgbClr val="324A00"/>
      </a:accent3>
      <a:accent4>
        <a:srgbClr val="B45400"/>
      </a:accent4>
      <a:accent5>
        <a:srgbClr val="8C4303"/>
      </a:accent5>
      <a:accent6>
        <a:srgbClr val="EEFF4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5985</Words>
  <Application>Microsoft Office PowerPoint</Application>
  <PresentationFormat>Grand écran</PresentationFormat>
  <Paragraphs>1077</Paragraphs>
  <Slides>89</Slides>
  <Notes>52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89</vt:i4>
      </vt:variant>
    </vt:vector>
  </HeadingPairs>
  <TitlesOfParts>
    <vt:vector size="119" baseType="lpstr">
      <vt:lpstr>Aptos</vt:lpstr>
      <vt:lpstr>Aptos Narrow</vt:lpstr>
      <vt:lpstr>Arial</vt:lpstr>
      <vt:lpstr>Arial Narrow</vt:lpstr>
      <vt:lpstr>Calibri</vt:lpstr>
      <vt:lpstr>Calibri Light</vt:lpstr>
      <vt:lpstr>Courier New</vt:lpstr>
      <vt:lpstr>Futura</vt:lpstr>
      <vt:lpstr>Futura book</vt:lpstr>
      <vt:lpstr>Futura book</vt:lpstr>
      <vt:lpstr>Montserrat</vt:lpstr>
      <vt:lpstr>Montserrat </vt:lpstr>
      <vt:lpstr>Montserrat Medium</vt:lpstr>
      <vt:lpstr>Noto Sans Symbols</vt:lpstr>
      <vt:lpstr>Original Sans Four</vt:lpstr>
      <vt:lpstr>Playfair Display</vt:lpstr>
      <vt:lpstr>Playfair Display Medium</vt:lpstr>
      <vt:lpstr>Quicksand</vt:lpstr>
      <vt:lpstr>Symbol</vt:lpstr>
      <vt:lpstr>Times New Roman</vt:lpstr>
      <vt:lpstr>Wingdings</vt:lpstr>
      <vt:lpstr>Thème PP_CD974_ 23-27</vt:lpstr>
      <vt:lpstr>Sustainable Agriculture Project Proposal by Slidesgo</vt:lpstr>
      <vt:lpstr>1_Sustainable Agriculture Project Proposal by Slidesgo</vt:lpstr>
      <vt:lpstr>Thème Office</vt:lpstr>
      <vt:lpstr>2_Sustainable Agriculture Project Proposal by Slidesgo</vt:lpstr>
      <vt:lpstr>Office Theme</vt:lpstr>
      <vt:lpstr>1_Office Theme</vt:lpstr>
      <vt:lpstr>2_Office Theme</vt:lpstr>
      <vt:lpstr>3_Office Theme</vt:lpstr>
      <vt:lpstr>16ème Comité de Pilotage Régional du RITA Canne</vt:lpstr>
      <vt:lpstr>Programme</vt:lpstr>
      <vt:lpstr>Introduction DAAF</vt:lpstr>
      <vt:lpstr>Approbation PV 15ème CPR</vt:lpstr>
      <vt:lpstr>Point FEADER – PSN 2023-2027</vt:lpstr>
      <vt:lpstr>Rappel des besoins identifiés (juin 2023)</vt:lpstr>
      <vt:lpstr>Rappel des projets retenus 2024-2027 – Mesure 77.071 (expé)</vt:lpstr>
      <vt:lpstr>Actions retenues sur l’expé – Filière canne – Mesure 77.071</vt:lpstr>
      <vt:lpstr>Actions retenues sur le transfert– Filière canne – Mesure 78.011</vt:lpstr>
      <vt:lpstr>Présentation PowerPoint</vt:lpstr>
      <vt:lpstr>Discussions – 5’</vt:lpstr>
      <vt:lpstr>Actualités du RITA Canne</vt:lpstr>
      <vt:lpstr>Projet IDECAS – Plan PARSADA</vt:lpstr>
      <vt:lpstr>Projets ODEADOM 2024 – Filière canne</vt:lpstr>
      <vt:lpstr>Présentation PowerPoint</vt:lpstr>
      <vt:lpstr>Activités FEDER</vt:lpstr>
      <vt:lpstr>FertiDom &amp; Serdaf</vt:lpstr>
      <vt:lpstr>Bilan Agrofert’îles Canne à sucre</vt:lpstr>
      <vt:lpstr>Bilan Agrofert’îles Canne à sucre</vt:lpstr>
      <vt:lpstr>Point herbicides</vt:lpstr>
      <vt:lpstr>Article Nature</vt:lpstr>
      <vt:lpstr>Discussions – 5’</vt:lpstr>
      <vt:lpstr>TRANSFERT, Quel Bilan ?</vt:lpstr>
      <vt:lpstr>Le transfert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Discussions – 5’ “Pourquoi les innovations, même les plus simples et epprouvées ne sont pas adoptées ?”</vt:lpstr>
      <vt:lpstr>Parcelles de démonstration</vt:lpstr>
      <vt:lpstr>Retour d’expérience – Parcelles de démonstration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Discussions – 5’</vt:lpstr>
      <vt:lpstr>Matinées techniques – Fertilisation 2023</vt:lpstr>
      <vt:lpstr>Retour d’expérience – Matinées techniques</vt:lpstr>
      <vt:lpstr>Retour d’expérience – Matinées techniques</vt:lpstr>
      <vt:lpstr>Retour d’expérience – Matinées techniques</vt:lpstr>
      <vt:lpstr>Retour d’expérience – Matinées techniques</vt:lpstr>
      <vt:lpstr>Retour d’expérience – Matinées techniques</vt:lpstr>
      <vt:lpstr>Retour d’expérience – Matinées techniques</vt:lpstr>
      <vt:lpstr>Retour d’expérience – Matinées techniques</vt:lpstr>
      <vt:lpstr>Bilan</vt:lpstr>
      <vt:lpstr>Présentation PowerPoint</vt:lpstr>
      <vt:lpstr>Présentation PowerPoint</vt:lpstr>
      <vt:lpstr>Discussions – 5’</vt:lpstr>
      <vt:lpstr>Séminaire techniciens</vt:lpstr>
      <vt:lpstr>Retour d’expérience – Séminaire techniciens</vt:lpstr>
      <vt:lpstr>Retour d’expérience – Séminaire techniciens</vt:lpstr>
      <vt:lpstr>Présentation PowerPoint</vt:lpstr>
      <vt:lpstr>Présentation PowerPoint</vt:lpstr>
      <vt:lpstr>Présentation PowerPoint</vt:lpstr>
      <vt:lpstr>Présentation PowerPoint</vt:lpstr>
      <vt:lpstr>Discussions – 5’</vt:lpstr>
      <vt:lpstr>Le suivi technique</vt:lpstr>
      <vt:lpstr>Retour d’expérience – Le suivi technique</vt:lpstr>
      <vt:lpstr>Origine des actions de transfert au sein des pôles canne</vt:lpstr>
      <vt:lpstr>Objectifs</vt:lpstr>
      <vt:lpstr>Origine des actions de transfert au sein des pôles canne</vt:lpstr>
      <vt:lpstr>Complémentarité des actions</vt:lpstr>
      <vt:lpstr>Retour d’expérience – Le suivi technique</vt:lpstr>
      <vt:lpstr>La communication</vt:lpstr>
      <vt:lpstr>Retour d’expérience – Le suivi technique</vt:lpstr>
      <vt:lpstr>Le conseil individuel : bonnes pratiques et gains de productivité</vt:lpstr>
      <vt:lpstr>Le conseil « collectif »</vt:lpstr>
      <vt:lpstr>Présentation PowerPoint</vt:lpstr>
      <vt:lpstr>Discussions – 5’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Bilan des formations Vivéa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Discussions – 5’</vt:lpstr>
      <vt:lpstr>Merci!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Alize Mansuy</dc:creator>
  <cp:lastModifiedBy>Alize Mansuy</cp:lastModifiedBy>
  <cp:revision>43</cp:revision>
  <dcterms:created xsi:type="dcterms:W3CDTF">2022-11-29T03:47:10Z</dcterms:created>
  <dcterms:modified xsi:type="dcterms:W3CDTF">2024-07-01T04:23:17Z</dcterms:modified>
</cp:coreProperties>
</file>